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4"/>
  </p:notesMasterIdLst>
  <p:sldIdLst>
    <p:sldId id="261" r:id="rId5"/>
    <p:sldId id="262" r:id="rId6"/>
    <p:sldId id="258" r:id="rId7"/>
    <p:sldId id="263" r:id="rId8"/>
    <p:sldId id="265" r:id="rId9"/>
    <p:sldId id="266" r:id="rId10"/>
    <p:sldId id="268" r:id="rId11"/>
    <p:sldId id="257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6622" autoAdjust="0"/>
  </p:normalViewPr>
  <p:slideViewPr>
    <p:cSldViewPr snapToGrid="0">
      <p:cViewPr varScale="1">
        <p:scale>
          <a:sx n="76" d="100"/>
          <a:sy n="76" d="100"/>
        </p:scale>
        <p:origin x="19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E. Pfahl" userId="bebcde0c-03db-4eea-87dd-7bc85ff0e846" providerId="ADAL" clId="{B2C4A9EE-88E3-4BB6-B36C-C71AB546A16B}"/>
    <pc:docChg chg="modSld">
      <pc:chgData name="Michael E. Pfahl" userId="bebcde0c-03db-4eea-87dd-7bc85ff0e846" providerId="ADAL" clId="{B2C4A9EE-88E3-4BB6-B36C-C71AB546A16B}" dt="2023-02-06T19:03:21.556" v="36" actId="6549"/>
      <pc:docMkLst>
        <pc:docMk/>
      </pc:docMkLst>
      <pc:sldChg chg="modNotesTx">
        <pc:chgData name="Michael E. Pfahl" userId="bebcde0c-03db-4eea-87dd-7bc85ff0e846" providerId="ADAL" clId="{B2C4A9EE-88E3-4BB6-B36C-C71AB546A16B}" dt="2023-02-06T19:03:19.589" v="35" actId="6549"/>
        <pc:sldMkLst>
          <pc:docMk/>
          <pc:sldMk cId="2406493203" sldId="257"/>
        </pc:sldMkLst>
      </pc:sldChg>
      <pc:sldChg chg="modNotesTx">
        <pc:chgData name="Michael E. Pfahl" userId="bebcde0c-03db-4eea-87dd-7bc85ff0e846" providerId="ADAL" clId="{B2C4A9EE-88E3-4BB6-B36C-C71AB546A16B}" dt="2023-02-06T19:02:58.539" v="30" actId="20577"/>
        <pc:sldMkLst>
          <pc:docMk/>
          <pc:sldMk cId="2692613855" sldId="258"/>
        </pc:sldMkLst>
      </pc:sldChg>
      <pc:sldChg chg="modNotesTx">
        <pc:chgData name="Michael E. Pfahl" userId="bebcde0c-03db-4eea-87dd-7bc85ff0e846" providerId="ADAL" clId="{B2C4A9EE-88E3-4BB6-B36C-C71AB546A16B}" dt="2023-02-06T19:02:44.842" v="0" actId="6549"/>
        <pc:sldMkLst>
          <pc:docMk/>
          <pc:sldMk cId="3848725099" sldId="261"/>
        </pc:sldMkLst>
      </pc:sldChg>
      <pc:sldChg chg="modNotesTx">
        <pc:chgData name="Michael E. Pfahl" userId="bebcde0c-03db-4eea-87dd-7bc85ff0e846" providerId="ADAL" clId="{B2C4A9EE-88E3-4BB6-B36C-C71AB546A16B}" dt="2023-02-06T19:02:49.257" v="4" actId="20577"/>
        <pc:sldMkLst>
          <pc:docMk/>
          <pc:sldMk cId="723234109" sldId="262"/>
        </pc:sldMkLst>
      </pc:sldChg>
      <pc:sldChg chg="modNotesTx">
        <pc:chgData name="Michael E. Pfahl" userId="bebcde0c-03db-4eea-87dd-7bc85ff0e846" providerId="ADAL" clId="{B2C4A9EE-88E3-4BB6-B36C-C71AB546A16B}" dt="2023-02-06T19:03:02.006" v="31" actId="6549"/>
        <pc:sldMkLst>
          <pc:docMk/>
          <pc:sldMk cId="1168760757" sldId="263"/>
        </pc:sldMkLst>
      </pc:sldChg>
      <pc:sldChg chg="modNotesTx">
        <pc:chgData name="Michael E. Pfahl" userId="bebcde0c-03db-4eea-87dd-7bc85ff0e846" providerId="ADAL" clId="{B2C4A9EE-88E3-4BB6-B36C-C71AB546A16B}" dt="2023-02-06T19:03:21.556" v="36" actId="6549"/>
        <pc:sldMkLst>
          <pc:docMk/>
          <pc:sldMk cId="520361428" sldId="264"/>
        </pc:sldMkLst>
      </pc:sldChg>
      <pc:sldChg chg="modNotesTx">
        <pc:chgData name="Michael E. Pfahl" userId="bebcde0c-03db-4eea-87dd-7bc85ff0e846" providerId="ADAL" clId="{B2C4A9EE-88E3-4BB6-B36C-C71AB546A16B}" dt="2023-02-06T19:03:06.407" v="32" actId="6549"/>
        <pc:sldMkLst>
          <pc:docMk/>
          <pc:sldMk cId="3575394667" sldId="265"/>
        </pc:sldMkLst>
      </pc:sldChg>
      <pc:sldChg chg="modNotesTx">
        <pc:chgData name="Michael E. Pfahl" userId="bebcde0c-03db-4eea-87dd-7bc85ff0e846" providerId="ADAL" clId="{B2C4A9EE-88E3-4BB6-B36C-C71AB546A16B}" dt="2023-02-06T19:03:10.650" v="33" actId="6549"/>
        <pc:sldMkLst>
          <pc:docMk/>
          <pc:sldMk cId="625728453" sldId="266"/>
        </pc:sldMkLst>
      </pc:sldChg>
      <pc:sldChg chg="modNotesTx">
        <pc:chgData name="Michael E. Pfahl" userId="bebcde0c-03db-4eea-87dd-7bc85ff0e846" providerId="ADAL" clId="{B2C4A9EE-88E3-4BB6-B36C-C71AB546A16B}" dt="2023-02-06T19:03:17.189" v="34" actId="6549"/>
        <pc:sldMkLst>
          <pc:docMk/>
          <pc:sldMk cId="2877310915" sldId="268"/>
        </pc:sldMkLst>
      </pc:sldChg>
    </pc:docChg>
  </pc:docChgLst>
</pc:chgInfo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B882C-456B-4EFB-ADC4-30866F01A12D}" type="doc">
      <dgm:prSet loTypeId="urn:microsoft.com/office/officeart/2005/8/layout/hList7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06DA140A-4C24-4A73-8AA4-1BB17160C0F8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THE BIG QUESTION </a:t>
          </a:r>
        </a:p>
        <a:p>
          <a:endParaRPr lang="en-US" dirty="0">
            <a:latin typeface="Calibri" panose="020F0502020204030204" pitchFamily="34" charset="0"/>
          </a:endParaRPr>
        </a:p>
        <a:p>
          <a:r>
            <a:rPr lang="en-US" dirty="0">
              <a:latin typeface="Calibri" panose="020F0502020204030204" pitchFamily="34" charset="0"/>
            </a:rPr>
            <a:t>Is there a pathway from community colleges to four-year institution graduation paved by accreditation?</a:t>
          </a:r>
        </a:p>
      </dgm:t>
    </dgm:pt>
    <dgm:pt modelId="{71353BD4-BD9B-4F2F-9FF5-4FB5D0F9DE9F}" type="parTrans" cxnId="{0B2A44F8-AB57-443A-85B3-11C8C8A58FAA}">
      <dgm:prSet/>
      <dgm:spPr/>
      <dgm:t>
        <a:bodyPr/>
        <a:lstStyle/>
        <a:p>
          <a:endParaRPr lang="en-US"/>
        </a:p>
      </dgm:t>
    </dgm:pt>
    <dgm:pt modelId="{AB17210B-AB93-4DCD-9C2F-1C60FC8B7CE5}" type="sibTrans" cxnId="{0B2A44F8-AB57-443A-85B3-11C8C8A58FAA}">
      <dgm:prSet/>
      <dgm:spPr/>
      <dgm:t>
        <a:bodyPr/>
        <a:lstStyle/>
        <a:p>
          <a:endParaRPr lang="en-US"/>
        </a:p>
      </dgm:t>
    </dgm:pt>
    <dgm:pt modelId="{70A09035-9036-425C-AF01-33B443F68D5E}">
      <dgm:prSet/>
      <dgm:spPr/>
      <dgm:t>
        <a:bodyPr/>
        <a:lstStyle/>
        <a:p>
          <a:endParaRPr lang="en-US" dirty="0">
            <a:latin typeface="Calibri" panose="020F0502020204030204" pitchFamily="34" charset="0"/>
          </a:endParaRPr>
        </a:p>
        <a:p>
          <a:r>
            <a:rPr lang="en-US" dirty="0">
              <a:latin typeface="Calibri" panose="020F0502020204030204" pitchFamily="34" charset="0"/>
            </a:rPr>
            <a:t>THE BIG ANSWER</a:t>
          </a:r>
        </a:p>
        <a:p>
          <a:endParaRPr lang="en-US" dirty="0">
            <a:latin typeface="Calibri" panose="020F0502020204030204" pitchFamily="34" charset="0"/>
          </a:endParaRPr>
        </a:p>
        <a:p>
          <a:r>
            <a:rPr lang="en-US" dirty="0">
              <a:latin typeface="Calibri" panose="020F0502020204030204" pitchFamily="34" charset="0"/>
            </a:rPr>
            <a:t>Focus on a process that develops relationships, aligns transfer processes, and uses COSMA accreditation standards to link the two and to grow the relationship.</a:t>
          </a:r>
        </a:p>
      </dgm:t>
    </dgm:pt>
    <dgm:pt modelId="{DF9E2160-F93A-4FCE-AD42-8B165C5D9BCA}" type="parTrans" cxnId="{A913E7C8-F539-4578-A909-CB56A0F75292}">
      <dgm:prSet/>
      <dgm:spPr/>
      <dgm:t>
        <a:bodyPr/>
        <a:lstStyle/>
        <a:p>
          <a:endParaRPr lang="en-US"/>
        </a:p>
      </dgm:t>
    </dgm:pt>
    <dgm:pt modelId="{BCFD7A21-93E2-4448-BC55-1F952CCEE9AC}" type="sibTrans" cxnId="{A913E7C8-F539-4578-A909-CB56A0F75292}">
      <dgm:prSet/>
      <dgm:spPr/>
      <dgm:t>
        <a:bodyPr/>
        <a:lstStyle/>
        <a:p>
          <a:endParaRPr lang="en-US"/>
        </a:p>
      </dgm:t>
    </dgm:pt>
    <dgm:pt modelId="{6D4D3569-B5B2-4849-9E07-F8BFDEA018D1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THE BIG CONTEXT</a:t>
          </a:r>
        </a:p>
        <a:p>
          <a:endParaRPr lang="en-US" dirty="0">
            <a:latin typeface="Calibri" panose="020F0502020204030204" pitchFamily="34" charset="0"/>
          </a:endParaRPr>
        </a:p>
        <a:p>
          <a:r>
            <a:rPr lang="en-US" dirty="0">
              <a:latin typeface="Calibri" panose="020F0502020204030204" pitchFamily="34" charset="0"/>
            </a:rPr>
            <a:t>Specific aspects of community college and four-year institution partnership needs.</a:t>
          </a:r>
        </a:p>
      </dgm:t>
    </dgm:pt>
    <dgm:pt modelId="{80C8A4C8-04BA-427E-9BD3-EFBC55DBC8E1}" type="parTrans" cxnId="{5BC4246A-5F70-48ED-AE99-0B680DE701E7}">
      <dgm:prSet/>
      <dgm:spPr/>
      <dgm:t>
        <a:bodyPr/>
        <a:lstStyle/>
        <a:p>
          <a:endParaRPr lang="en-US"/>
        </a:p>
      </dgm:t>
    </dgm:pt>
    <dgm:pt modelId="{97F77C59-EC35-464B-BD96-9654C62F0EEC}" type="sibTrans" cxnId="{5BC4246A-5F70-48ED-AE99-0B680DE701E7}">
      <dgm:prSet/>
      <dgm:spPr/>
      <dgm:t>
        <a:bodyPr/>
        <a:lstStyle/>
        <a:p>
          <a:endParaRPr lang="en-US"/>
        </a:p>
      </dgm:t>
    </dgm:pt>
    <dgm:pt modelId="{E50FF2FF-196D-4561-90C4-D23D20E62E94}" type="pres">
      <dgm:prSet presAssocID="{D69B882C-456B-4EFB-ADC4-30866F01A12D}" presName="Name0" presStyleCnt="0">
        <dgm:presLayoutVars>
          <dgm:dir/>
          <dgm:resizeHandles val="exact"/>
        </dgm:presLayoutVars>
      </dgm:prSet>
      <dgm:spPr/>
    </dgm:pt>
    <dgm:pt modelId="{8AE04E43-79A2-488B-ACFF-715D834BC2E4}" type="pres">
      <dgm:prSet presAssocID="{D69B882C-456B-4EFB-ADC4-30866F01A12D}" presName="fgShape" presStyleLbl="fgShp" presStyleIdx="0" presStyleCnt="1" custFlipHor="0" custScaleX="20439" custScaleY="9537"/>
      <dgm:spPr>
        <a:solidFill>
          <a:schemeClr val="bg1"/>
        </a:solidFill>
      </dgm:spPr>
    </dgm:pt>
    <dgm:pt modelId="{78EB6F8A-1654-471D-B4F2-ECB5BFF68AB5}" type="pres">
      <dgm:prSet presAssocID="{D69B882C-456B-4EFB-ADC4-30866F01A12D}" presName="linComp" presStyleCnt="0"/>
      <dgm:spPr/>
    </dgm:pt>
    <dgm:pt modelId="{C8E675B1-E07C-4281-BD3E-1428756C5141}" type="pres">
      <dgm:prSet presAssocID="{06DA140A-4C24-4A73-8AA4-1BB17160C0F8}" presName="compNode" presStyleCnt="0"/>
      <dgm:spPr/>
    </dgm:pt>
    <dgm:pt modelId="{1A3CCF36-5853-4700-B3F6-786563F387A7}" type="pres">
      <dgm:prSet presAssocID="{06DA140A-4C24-4A73-8AA4-1BB17160C0F8}" presName="bkgdShape" presStyleLbl="node1" presStyleIdx="0" presStyleCnt="3" custLinFactNeighborX="-16213" custLinFactNeighborY="-14347"/>
      <dgm:spPr/>
    </dgm:pt>
    <dgm:pt modelId="{48A18F9B-C84D-49E0-B525-83E772062225}" type="pres">
      <dgm:prSet presAssocID="{06DA140A-4C24-4A73-8AA4-1BB17160C0F8}" presName="nodeTx" presStyleLbl="node1" presStyleIdx="0" presStyleCnt="3">
        <dgm:presLayoutVars>
          <dgm:bulletEnabled val="1"/>
        </dgm:presLayoutVars>
      </dgm:prSet>
      <dgm:spPr/>
    </dgm:pt>
    <dgm:pt modelId="{8A44D4AF-4E78-43EF-B2C3-0394EFB78F65}" type="pres">
      <dgm:prSet presAssocID="{06DA140A-4C24-4A73-8AA4-1BB17160C0F8}" presName="invisiNode" presStyleLbl="node1" presStyleIdx="0" presStyleCnt="3"/>
      <dgm:spPr/>
    </dgm:pt>
    <dgm:pt modelId="{0BB70EEF-BBEE-4E31-9918-25731DDB95C8}" type="pres">
      <dgm:prSet presAssocID="{06DA140A-4C24-4A73-8AA4-1BB17160C0F8}" presName="imagNode" presStyleLbl="fgImgPlace1" presStyleIdx="0" presStyleCnt="3"/>
      <dgm:spPr>
        <a:solidFill>
          <a:schemeClr val="accent1">
            <a:lumMod val="75000"/>
          </a:schemeClr>
        </a:solidFill>
        <a:ln>
          <a:noFill/>
        </a:ln>
      </dgm:spPr>
    </dgm:pt>
    <dgm:pt modelId="{E224C211-48EF-4F6A-A019-9FE4CE99D7DF}" type="pres">
      <dgm:prSet presAssocID="{AB17210B-AB93-4DCD-9C2F-1C60FC8B7CE5}" presName="sibTrans" presStyleLbl="sibTrans2D1" presStyleIdx="0" presStyleCnt="0"/>
      <dgm:spPr/>
    </dgm:pt>
    <dgm:pt modelId="{9A744441-79B7-4327-87FA-D9BC3C84D5BE}" type="pres">
      <dgm:prSet presAssocID="{6D4D3569-B5B2-4849-9E07-F8BFDEA018D1}" presName="compNode" presStyleCnt="0"/>
      <dgm:spPr/>
    </dgm:pt>
    <dgm:pt modelId="{F4DFB309-62C5-4E2E-8746-97189CB9A682}" type="pres">
      <dgm:prSet presAssocID="{6D4D3569-B5B2-4849-9E07-F8BFDEA018D1}" presName="bkgdShape" presStyleLbl="node1" presStyleIdx="1" presStyleCnt="3"/>
      <dgm:spPr/>
    </dgm:pt>
    <dgm:pt modelId="{9C6E083E-E659-4B8B-B976-AA21B1277207}" type="pres">
      <dgm:prSet presAssocID="{6D4D3569-B5B2-4849-9E07-F8BFDEA018D1}" presName="nodeTx" presStyleLbl="node1" presStyleIdx="1" presStyleCnt="3">
        <dgm:presLayoutVars>
          <dgm:bulletEnabled val="1"/>
        </dgm:presLayoutVars>
      </dgm:prSet>
      <dgm:spPr/>
    </dgm:pt>
    <dgm:pt modelId="{4EE11A7E-98E9-4734-B9FA-3F307F89D159}" type="pres">
      <dgm:prSet presAssocID="{6D4D3569-B5B2-4849-9E07-F8BFDEA018D1}" presName="invisiNode" presStyleLbl="node1" presStyleIdx="1" presStyleCnt="3"/>
      <dgm:spPr/>
    </dgm:pt>
    <dgm:pt modelId="{A8587F43-5B20-45B1-8A81-470C58879FF8}" type="pres">
      <dgm:prSet presAssocID="{6D4D3569-B5B2-4849-9E07-F8BFDEA018D1}" presName="imagNode" presStyleLbl="fgImgPlace1" presStyleIdx="1" presStyleCnt="3"/>
      <dgm:spPr>
        <a:solidFill>
          <a:schemeClr val="accent6">
            <a:lumMod val="75000"/>
          </a:schemeClr>
        </a:solidFill>
        <a:ln>
          <a:noFill/>
        </a:ln>
      </dgm:spPr>
    </dgm:pt>
    <dgm:pt modelId="{D53F8AC3-0BA4-46CB-8743-7FBC003CD5FD}" type="pres">
      <dgm:prSet presAssocID="{97F77C59-EC35-464B-BD96-9654C62F0EEC}" presName="sibTrans" presStyleLbl="sibTrans2D1" presStyleIdx="0" presStyleCnt="0"/>
      <dgm:spPr/>
    </dgm:pt>
    <dgm:pt modelId="{86F79C4B-C2EA-4970-B330-7FD79D4623A8}" type="pres">
      <dgm:prSet presAssocID="{70A09035-9036-425C-AF01-33B443F68D5E}" presName="compNode" presStyleCnt="0"/>
      <dgm:spPr/>
    </dgm:pt>
    <dgm:pt modelId="{B1CD4B30-332C-420C-88C2-49ADE16CD0F6}" type="pres">
      <dgm:prSet presAssocID="{70A09035-9036-425C-AF01-33B443F68D5E}" presName="bkgdShape" presStyleLbl="node1" presStyleIdx="2" presStyleCnt="3"/>
      <dgm:spPr/>
    </dgm:pt>
    <dgm:pt modelId="{0900A9F2-56EC-4C92-B6C4-DFEA0F7C5BFE}" type="pres">
      <dgm:prSet presAssocID="{70A09035-9036-425C-AF01-33B443F68D5E}" presName="nodeTx" presStyleLbl="node1" presStyleIdx="2" presStyleCnt="3">
        <dgm:presLayoutVars>
          <dgm:bulletEnabled val="1"/>
        </dgm:presLayoutVars>
      </dgm:prSet>
      <dgm:spPr/>
    </dgm:pt>
    <dgm:pt modelId="{ACCE5A14-D4D0-4575-A319-EC4C08E512CB}" type="pres">
      <dgm:prSet presAssocID="{70A09035-9036-425C-AF01-33B443F68D5E}" presName="invisiNode" presStyleLbl="node1" presStyleIdx="2" presStyleCnt="3"/>
      <dgm:spPr/>
    </dgm:pt>
    <dgm:pt modelId="{060FE7C1-D265-4DFF-94ED-17D057529D89}" type="pres">
      <dgm:prSet presAssocID="{70A09035-9036-425C-AF01-33B443F68D5E}" presName="imagNode" presStyleLbl="fgImgPlace1" presStyleIdx="2" presStyleCnt="3"/>
      <dgm:spPr>
        <a:solidFill>
          <a:schemeClr val="accent5">
            <a:lumMod val="75000"/>
          </a:schemeClr>
        </a:solidFill>
        <a:ln>
          <a:noFill/>
        </a:ln>
      </dgm:spPr>
    </dgm:pt>
  </dgm:ptLst>
  <dgm:cxnLst>
    <dgm:cxn modelId="{ED2F6319-B5A6-42A5-AC54-19CC504653F0}" type="presOf" srcId="{70A09035-9036-425C-AF01-33B443F68D5E}" destId="{B1CD4B30-332C-420C-88C2-49ADE16CD0F6}" srcOrd="0" destOrd="0" presId="urn:microsoft.com/office/officeart/2005/8/layout/hList7"/>
    <dgm:cxn modelId="{286C9F22-2819-4C66-85B2-C802412B8D75}" type="presOf" srcId="{AB17210B-AB93-4DCD-9C2F-1C60FC8B7CE5}" destId="{E224C211-48EF-4F6A-A019-9FE4CE99D7DF}" srcOrd="0" destOrd="0" presId="urn:microsoft.com/office/officeart/2005/8/layout/hList7"/>
    <dgm:cxn modelId="{CF86B53C-2455-46B3-AB60-2C7BB2F1BB60}" type="presOf" srcId="{06DA140A-4C24-4A73-8AA4-1BB17160C0F8}" destId="{1A3CCF36-5853-4700-B3F6-786563F387A7}" srcOrd="0" destOrd="0" presId="urn:microsoft.com/office/officeart/2005/8/layout/hList7"/>
    <dgm:cxn modelId="{BEA3C25C-7CFB-4B78-B966-BF35FB5EA5D4}" type="presOf" srcId="{97F77C59-EC35-464B-BD96-9654C62F0EEC}" destId="{D53F8AC3-0BA4-46CB-8743-7FBC003CD5FD}" srcOrd="0" destOrd="0" presId="urn:microsoft.com/office/officeart/2005/8/layout/hList7"/>
    <dgm:cxn modelId="{0EBB0261-5A86-4816-9A27-85D1B400412A}" type="presOf" srcId="{70A09035-9036-425C-AF01-33B443F68D5E}" destId="{0900A9F2-56EC-4C92-B6C4-DFEA0F7C5BFE}" srcOrd="1" destOrd="0" presId="urn:microsoft.com/office/officeart/2005/8/layout/hList7"/>
    <dgm:cxn modelId="{5BC4246A-5F70-48ED-AE99-0B680DE701E7}" srcId="{D69B882C-456B-4EFB-ADC4-30866F01A12D}" destId="{6D4D3569-B5B2-4849-9E07-F8BFDEA018D1}" srcOrd="1" destOrd="0" parTransId="{80C8A4C8-04BA-427E-9BD3-EFBC55DBC8E1}" sibTransId="{97F77C59-EC35-464B-BD96-9654C62F0EEC}"/>
    <dgm:cxn modelId="{BFE6B77B-1FB4-49F5-A0E0-AF2EEA739CA7}" type="presOf" srcId="{06DA140A-4C24-4A73-8AA4-1BB17160C0F8}" destId="{48A18F9B-C84D-49E0-B525-83E772062225}" srcOrd="1" destOrd="0" presId="urn:microsoft.com/office/officeart/2005/8/layout/hList7"/>
    <dgm:cxn modelId="{BBFC728D-A935-4A8A-A969-7B75E76AB0A0}" type="presOf" srcId="{D69B882C-456B-4EFB-ADC4-30866F01A12D}" destId="{E50FF2FF-196D-4561-90C4-D23D20E62E94}" srcOrd="0" destOrd="0" presId="urn:microsoft.com/office/officeart/2005/8/layout/hList7"/>
    <dgm:cxn modelId="{C1B41DAD-4156-4666-9D80-DCFCBF6BBC64}" type="presOf" srcId="{6D4D3569-B5B2-4849-9E07-F8BFDEA018D1}" destId="{9C6E083E-E659-4B8B-B976-AA21B1277207}" srcOrd="1" destOrd="0" presId="urn:microsoft.com/office/officeart/2005/8/layout/hList7"/>
    <dgm:cxn modelId="{A913E7C8-F539-4578-A909-CB56A0F75292}" srcId="{D69B882C-456B-4EFB-ADC4-30866F01A12D}" destId="{70A09035-9036-425C-AF01-33B443F68D5E}" srcOrd="2" destOrd="0" parTransId="{DF9E2160-F93A-4FCE-AD42-8B165C5D9BCA}" sibTransId="{BCFD7A21-93E2-4448-BC55-1F952CCEE9AC}"/>
    <dgm:cxn modelId="{5A1713CE-4B5E-4A3E-9EF3-2956BD442D44}" type="presOf" srcId="{6D4D3569-B5B2-4849-9E07-F8BFDEA018D1}" destId="{F4DFB309-62C5-4E2E-8746-97189CB9A682}" srcOrd="0" destOrd="0" presId="urn:microsoft.com/office/officeart/2005/8/layout/hList7"/>
    <dgm:cxn modelId="{0B2A44F8-AB57-443A-85B3-11C8C8A58FAA}" srcId="{D69B882C-456B-4EFB-ADC4-30866F01A12D}" destId="{06DA140A-4C24-4A73-8AA4-1BB17160C0F8}" srcOrd="0" destOrd="0" parTransId="{71353BD4-BD9B-4F2F-9FF5-4FB5D0F9DE9F}" sibTransId="{AB17210B-AB93-4DCD-9C2F-1C60FC8B7CE5}"/>
    <dgm:cxn modelId="{CB63C005-13C7-4255-A6AE-7669DD309030}" type="presParOf" srcId="{E50FF2FF-196D-4561-90C4-D23D20E62E94}" destId="{8AE04E43-79A2-488B-ACFF-715D834BC2E4}" srcOrd="0" destOrd="0" presId="urn:microsoft.com/office/officeart/2005/8/layout/hList7"/>
    <dgm:cxn modelId="{369040A7-F0D4-447B-AC7F-2048A76F158B}" type="presParOf" srcId="{E50FF2FF-196D-4561-90C4-D23D20E62E94}" destId="{78EB6F8A-1654-471D-B4F2-ECB5BFF68AB5}" srcOrd="1" destOrd="0" presId="urn:microsoft.com/office/officeart/2005/8/layout/hList7"/>
    <dgm:cxn modelId="{80D55ABB-3784-4BA4-BAA9-D15D30970226}" type="presParOf" srcId="{78EB6F8A-1654-471D-B4F2-ECB5BFF68AB5}" destId="{C8E675B1-E07C-4281-BD3E-1428756C5141}" srcOrd="0" destOrd="0" presId="urn:microsoft.com/office/officeart/2005/8/layout/hList7"/>
    <dgm:cxn modelId="{B7B79C23-7AC9-4F3B-AF8D-0A8C62AD2354}" type="presParOf" srcId="{C8E675B1-E07C-4281-BD3E-1428756C5141}" destId="{1A3CCF36-5853-4700-B3F6-786563F387A7}" srcOrd="0" destOrd="0" presId="urn:microsoft.com/office/officeart/2005/8/layout/hList7"/>
    <dgm:cxn modelId="{E39D0A5A-D976-4669-BF92-8C8381974F2D}" type="presParOf" srcId="{C8E675B1-E07C-4281-BD3E-1428756C5141}" destId="{48A18F9B-C84D-49E0-B525-83E772062225}" srcOrd="1" destOrd="0" presId="urn:microsoft.com/office/officeart/2005/8/layout/hList7"/>
    <dgm:cxn modelId="{A7098071-E8FC-471B-9345-3069A8705245}" type="presParOf" srcId="{C8E675B1-E07C-4281-BD3E-1428756C5141}" destId="{8A44D4AF-4E78-43EF-B2C3-0394EFB78F65}" srcOrd="2" destOrd="0" presId="urn:microsoft.com/office/officeart/2005/8/layout/hList7"/>
    <dgm:cxn modelId="{B3BB0207-8286-46D1-80FE-582A5D6D8D8D}" type="presParOf" srcId="{C8E675B1-E07C-4281-BD3E-1428756C5141}" destId="{0BB70EEF-BBEE-4E31-9918-25731DDB95C8}" srcOrd="3" destOrd="0" presId="urn:microsoft.com/office/officeart/2005/8/layout/hList7"/>
    <dgm:cxn modelId="{9094BDD3-C9C4-4CD8-9809-762E0949B379}" type="presParOf" srcId="{78EB6F8A-1654-471D-B4F2-ECB5BFF68AB5}" destId="{E224C211-48EF-4F6A-A019-9FE4CE99D7DF}" srcOrd="1" destOrd="0" presId="urn:microsoft.com/office/officeart/2005/8/layout/hList7"/>
    <dgm:cxn modelId="{0D112F3D-8F42-42B4-8947-165C553B6A4B}" type="presParOf" srcId="{78EB6F8A-1654-471D-B4F2-ECB5BFF68AB5}" destId="{9A744441-79B7-4327-87FA-D9BC3C84D5BE}" srcOrd="2" destOrd="0" presId="urn:microsoft.com/office/officeart/2005/8/layout/hList7"/>
    <dgm:cxn modelId="{DC904B46-F4ED-4C2B-A06B-23BEA8B2B6E0}" type="presParOf" srcId="{9A744441-79B7-4327-87FA-D9BC3C84D5BE}" destId="{F4DFB309-62C5-4E2E-8746-97189CB9A682}" srcOrd="0" destOrd="0" presId="urn:microsoft.com/office/officeart/2005/8/layout/hList7"/>
    <dgm:cxn modelId="{AC7E891A-FAFE-4F3D-B68C-5D0F6C81A1ED}" type="presParOf" srcId="{9A744441-79B7-4327-87FA-D9BC3C84D5BE}" destId="{9C6E083E-E659-4B8B-B976-AA21B1277207}" srcOrd="1" destOrd="0" presId="urn:microsoft.com/office/officeart/2005/8/layout/hList7"/>
    <dgm:cxn modelId="{8B4EB2E2-B922-48DC-A9B0-3575B1FDC2C5}" type="presParOf" srcId="{9A744441-79B7-4327-87FA-D9BC3C84D5BE}" destId="{4EE11A7E-98E9-4734-B9FA-3F307F89D159}" srcOrd="2" destOrd="0" presId="urn:microsoft.com/office/officeart/2005/8/layout/hList7"/>
    <dgm:cxn modelId="{016B65C9-66A5-41F2-8242-280DAFA7A978}" type="presParOf" srcId="{9A744441-79B7-4327-87FA-D9BC3C84D5BE}" destId="{A8587F43-5B20-45B1-8A81-470C58879FF8}" srcOrd="3" destOrd="0" presId="urn:microsoft.com/office/officeart/2005/8/layout/hList7"/>
    <dgm:cxn modelId="{C3410BBE-B7EA-4ED8-BD31-9A9CBE2E1DE4}" type="presParOf" srcId="{78EB6F8A-1654-471D-B4F2-ECB5BFF68AB5}" destId="{D53F8AC3-0BA4-46CB-8743-7FBC003CD5FD}" srcOrd="3" destOrd="0" presId="urn:microsoft.com/office/officeart/2005/8/layout/hList7"/>
    <dgm:cxn modelId="{89166F77-42C0-445C-A8EA-E7C0AB797653}" type="presParOf" srcId="{78EB6F8A-1654-471D-B4F2-ECB5BFF68AB5}" destId="{86F79C4B-C2EA-4970-B330-7FD79D4623A8}" srcOrd="4" destOrd="0" presId="urn:microsoft.com/office/officeart/2005/8/layout/hList7"/>
    <dgm:cxn modelId="{6BB278F3-2EEB-4227-BDEF-40822E752731}" type="presParOf" srcId="{86F79C4B-C2EA-4970-B330-7FD79D4623A8}" destId="{B1CD4B30-332C-420C-88C2-49ADE16CD0F6}" srcOrd="0" destOrd="0" presId="urn:microsoft.com/office/officeart/2005/8/layout/hList7"/>
    <dgm:cxn modelId="{E6FF0EBF-D2F2-4162-AD8B-0ED870B4E817}" type="presParOf" srcId="{86F79C4B-C2EA-4970-B330-7FD79D4623A8}" destId="{0900A9F2-56EC-4C92-B6C4-DFEA0F7C5BFE}" srcOrd="1" destOrd="0" presId="urn:microsoft.com/office/officeart/2005/8/layout/hList7"/>
    <dgm:cxn modelId="{71BD05C8-F771-4A29-BD89-04AFE798B0D7}" type="presParOf" srcId="{86F79C4B-C2EA-4970-B330-7FD79D4623A8}" destId="{ACCE5A14-D4D0-4575-A319-EC4C08E512CB}" srcOrd="2" destOrd="0" presId="urn:microsoft.com/office/officeart/2005/8/layout/hList7"/>
    <dgm:cxn modelId="{9EBC0380-985F-4D40-BA5C-20420C577980}" type="presParOf" srcId="{86F79C4B-C2EA-4970-B330-7FD79D4623A8}" destId="{060FE7C1-D265-4DFF-94ED-17D057529D8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685215-83B2-42F3-AAFA-E0C7B47870E8}" type="doc">
      <dgm:prSet loTypeId="urn:microsoft.com/office/officeart/2005/8/layout/venn1" loCatId="relationship" qsTypeId="urn:microsoft.com/office/officeart/2005/8/quickstyle/simple3" qsCatId="simple" csTypeId="urn:microsoft.com/office/officeart/2005/8/colors/colorful1" csCatId="colorful" phldr="1"/>
      <dgm:spPr/>
    </dgm:pt>
    <dgm:pt modelId="{AF5C9C87-3D46-4431-96F9-24F107234854}">
      <dgm:prSet phldrT="[Text]" custT="1"/>
      <dgm:spPr/>
      <dgm:t>
        <a:bodyPr/>
        <a:lstStyle/>
        <a:p>
          <a:r>
            <a:rPr lang="en-US" sz="1600" dirty="0"/>
            <a:t>Public Health Situation               </a:t>
          </a:r>
        </a:p>
        <a:p>
          <a:r>
            <a:rPr lang="en-US" sz="1000" dirty="0"/>
            <a:t>(Harris, Liu, Oliver, Balfe, Slaughter, &amp; </a:t>
          </a:r>
          <a:r>
            <a:rPr lang="en-US" sz="1000" dirty="0" err="1"/>
            <a:t>Mattei</a:t>
          </a:r>
          <a:r>
            <a:rPr lang="en-US" sz="1000" dirty="0"/>
            <a:t>, in process)</a:t>
          </a:r>
        </a:p>
      </dgm:t>
    </dgm:pt>
    <dgm:pt modelId="{E9DAF9B9-C1B7-4092-B32A-8E2B36207DC9}" type="parTrans" cxnId="{AFD85FD9-8EA2-417A-80A5-1F501EAF5930}">
      <dgm:prSet/>
      <dgm:spPr/>
      <dgm:t>
        <a:bodyPr/>
        <a:lstStyle/>
        <a:p>
          <a:endParaRPr lang="en-US"/>
        </a:p>
      </dgm:t>
    </dgm:pt>
    <dgm:pt modelId="{A53F1455-60A6-4D96-B157-3B62C61325D8}" type="sibTrans" cxnId="{AFD85FD9-8EA2-417A-80A5-1F501EAF5930}">
      <dgm:prSet/>
      <dgm:spPr/>
      <dgm:t>
        <a:bodyPr/>
        <a:lstStyle/>
        <a:p>
          <a:endParaRPr lang="en-US"/>
        </a:p>
      </dgm:t>
    </dgm:pt>
    <dgm:pt modelId="{3EDDEF1F-8CA7-4547-8395-477A1425E1ED}">
      <dgm:prSet phldrT="[Text]" custT="1"/>
      <dgm:spPr/>
      <dgm:t>
        <a:bodyPr/>
        <a:lstStyle/>
        <a:p>
          <a:r>
            <a:rPr lang="en-US" sz="1600" dirty="0"/>
            <a:t>Meaningful Relationships </a:t>
          </a:r>
        </a:p>
        <a:p>
          <a:r>
            <a:rPr lang="en-US" sz="1000" dirty="0"/>
            <a:t>(Bailey, </a:t>
          </a:r>
          <a:r>
            <a:rPr lang="en-US" sz="1000" dirty="0" err="1"/>
            <a:t>Jaggars</a:t>
          </a:r>
          <a:r>
            <a:rPr lang="en-US" sz="1000" dirty="0"/>
            <a:t>, &amp; Jenkins, 2015; </a:t>
          </a:r>
          <a:r>
            <a:rPr lang="en-US" sz="1000" dirty="0" err="1"/>
            <a:t>Kisker</a:t>
          </a:r>
          <a:r>
            <a:rPr lang="en-US" sz="1000" dirty="0"/>
            <a:t>, 2007; Xu, </a:t>
          </a:r>
          <a:r>
            <a:rPr lang="en-US" sz="1000" dirty="0" err="1"/>
            <a:t>Xiaotao</a:t>
          </a:r>
          <a:r>
            <a:rPr lang="en-US" sz="1000" dirty="0"/>
            <a:t> Ran, Fink, Jenkins, &amp; </a:t>
          </a:r>
          <a:r>
            <a:rPr lang="en-US" sz="1000" dirty="0" err="1"/>
            <a:t>Dundar</a:t>
          </a:r>
          <a:r>
            <a:rPr lang="en-US" sz="1000" dirty="0"/>
            <a:t>, 2018)</a:t>
          </a:r>
        </a:p>
      </dgm:t>
    </dgm:pt>
    <dgm:pt modelId="{40D5B617-6282-4610-963A-8586D2846605}" type="parTrans" cxnId="{5199F8E1-2B42-4613-A3DE-AA2665D041EB}">
      <dgm:prSet/>
      <dgm:spPr/>
      <dgm:t>
        <a:bodyPr/>
        <a:lstStyle/>
        <a:p>
          <a:endParaRPr lang="en-US"/>
        </a:p>
      </dgm:t>
    </dgm:pt>
    <dgm:pt modelId="{694EACAF-0CBB-4525-BDC0-243436D6F4E6}" type="sibTrans" cxnId="{5199F8E1-2B42-4613-A3DE-AA2665D041EB}">
      <dgm:prSet/>
      <dgm:spPr/>
      <dgm:t>
        <a:bodyPr/>
        <a:lstStyle/>
        <a:p>
          <a:endParaRPr lang="en-US"/>
        </a:p>
      </dgm:t>
    </dgm:pt>
    <dgm:pt modelId="{745673C1-0C3D-43E7-9C07-C28134FEE853}">
      <dgm:prSet phldrT="[Text]" custT="1"/>
      <dgm:spPr/>
      <dgm:t>
        <a:bodyPr/>
        <a:lstStyle/>
        <a:p>
          <a:r>
            <a:rPr lang="en-US" sz="1600" dirty="0"/>
            <a:t>Permanent Enrollment Challenges             </a:t>
          </a:r>
        </a:p>
        <a:p>
          <a:r>
            <a:rPr lang="en-US" sz="1000" dirty="0"/>
            <a:t>(Levine &amp; Van Pelt, 2021; Pfahl, 2017; Schwartz, 2022)</a:t>
          </a:r>
        </a:p>
      </dgm:t>
    </dgm:pt>
    <dgm:pt modelId="{0C81FEDC-9230-4906-AE63-421590BB9EEF}" type="parTrans" cxnId="{C875F3C0-B63D-4A6E-AFE7-96E551C7ABB6}">
      <dgm:prSet/>
      <dgm:spPr/>
      <dgm:t>
        <a:bodyPr/>
        <a:lstStyle/>
        <a:p>
          <a:endParaRPr lang="en-US"/>
        </a:p>
      </dgm:t>
    </dgm:pt>
    <dgm:pt modelId="{63BCCE14-AEF9-4472-9DD4-32BFA6CAB0B9}" type="sibTrans" cxnId="{C875F3C0-B63D-4A6E-AFE7-96E551C7ABB6}">
      <dgm:prSet/>
      <dgm:spPr/>
      <dgm:t>
        <a:bodyPr/>
        <a:lstStyle/>
        <a:p>
          <a:endParaRPr lang="en-US"/>
        </a:p>
      </dgm:t>
    </dgm:pt>
    <dgm:pt modelId="{9EA9E9B6-24DB-4228-8B7A-DC9D82667FCE}">
      <dgm:prSet phldrT="[Text]" custT="1"/>
      <dgm:spPr/>
      <dgm:t>
        <a:bodyPr/>
        <a:lstStyle/>
        <a:p>
          <a:r>
            <a:rPr lang="en-US" sz="1600" dirty="0"/>
            <a:t>Global Marketplace for Sport Education</a:t>
          </a:r>
        </a:p>
      </dgm:t>
    </dgm:pt>
    <dgm:pt modelId="{850D685C-16FE-4CB5-B0D6-9B86459BCBFD}" type="parTrans" cxnId="{27ED65C5-8181-4523-9D49-A3E9DAFEFA6A}">
      <dgm:prSet/>
      <dgm:spPr/>
      <dgm:t>
        <a:bodyPr/>
        <a:lstStyle/>
        <a:p>
          <a:endParaRPr lang="en-US"/>
        </a:p>
      </dgm:t>
    </dgm:pt>
    <dgm:pt modelId="{6DEF4B96-8876-4EB8-807D-CA528E86B39F}" type="sibTrans" cxnId="{27ED65C5-8181-4523-9D49-A3E9DAFEFA6A}">
      <dgm:prSet/>
      <dgm:spPr/>
      <dgm:t>
        <a:bodyPr/>
        <a:lstStyle/>
        <a:p>
          <a:endParaRPr lang="en-US"/>
        </a:p>
      </dgm:t>
    </dgm:pt>
    <dgm:pt modelId="{5F49D7B6-FD42-42D8-AC2D-D28B611754D3}">
      <dgm:prSet phldrT="[Text]" custT="1"/>
      <dgm:spPr/>
      <dgm:t>
        <a:bodyPr/>
        <a:lstStyle/>
        <a:p>
          <a:r>
            <a:rPr lang="en-US" sz="1600" dirty="0"/>
            <a:t>Changes in Skill Sets for Graduates </a:t>
          </a:r>
        </a:p>
        <a:p>
          <a:r>
            <a:rPr lang="en-US" sz="1000" dirty="0"/>
            <a:t>(Jackson, 2009)</a:t>
          </a:r>
        </a:p>
      </dgm:t>
    </dgm:pt>
    <dgm:pt modelId="{B84BC364-C6E5-4A9A-8D03-61E6FDFF8C79}" type="parTrans" cxnId="{F7157427-82D6-494B-8F6B-5AA7C0A5C1BA}">
      <dgm:prSet/>
      <dgm:spPr/>
      <dgm:t>
        <a:bodyPr/>
        <a:lstStyle/>
        <a:p>
          <a:endParaRPr lang="en-US"/>
        </a:p>
      </dgm:t>
    </dgm:pt>
    <dgm:pt modelId="{F80F6128-B35B-4461-92D1-269E2F0F7F0F}" type="sibTrans" cxnId="{F7157427-82D6-494B-8F6B-5AA7C0A5C1BA}">
      <dgm:prSet/>
      <dgm:spPr/>
      <dgm:t>
        <a:bodyPr/>
        <a:lstStyle/>
        <a:p>
          <a:endParaRPr lang="en-US"/>
        </a:p>
      </dgm:t>
    </dgm:pt>
    <dgm:pt modelId="{FAA1725F-9C5D-4781-9FC9-D460E1FBB306}">
      <dgm:prSet phldrT="[Text]" custT="1"/>
      <dgm:spPr/>
      <dgm:t>
        <a:bodyPr/>
        <a:lstStyle/>
        <a:p>
          <a:r>
            <a:rPr lang="en-US" sz="1600" dirty="0"/>
            <a:t>The Big </a:t>
          </a:r>
          <a:r>
            <a:rPr lang="en-US" sz="1600" i="1" dirty="0"/>
            <a:t>Other(s)</a:t>
          </a:r>
        </a:p>
      </dgm:t>
    </dgm:pt>
    <dgm:pt modelId="{339FAF51-E290-45D7-9763-84717DE98896}" type="parTrans" cxnId="{73618368-50F7-4798-B046-FBA4395C43DB}">
      <dgm:prSet/>
      <dgm:spPr/>
      <dgm:t>
        <a:bodyPr/>
        <a:lstStyle/>
        <a:p>
          <a:endParaRPr lang="en-US"/>
        </a:p>
      </dgm:t>
    </dgm:pt>
    <dgm:pt modelId="{34219308-0AA5-4EBB-82DE-349A3F35FF02}" type="sibTrans" cxnId="{73618368-50F7-4798-B046-FBA4395C43DB}">
      <dgm:prSet/>
      <dgm:spPr/>
      <dgm:t>
        <a:bodyPr/>
        <a:lstStyle/>
        <a:p>
          <a:endParaRPr lang="en-US"/>
        </a:p>
      </dgm:t>
    </dgm:pt>
    <dgm:pt modelId="{B1A66E22-FE0F-4E53-BD94-B00FC87E2464}">
      <dgm:prSet phldrT="[Text]" custT="1"/>
      <dgm:spPr/>
      <dgm:t>
        <a:bodyPr/>
        <a:lstStyle/>
        <a:p>
          <a:r>
            <a:rPr lang="en-US" sz="1600" dirty="0"/>
            <a:t>Accreditation as Differentiation        </a:t>
          </a:r>
        </a:p>
        <a:p>
          <a:r>
            <a:rPr lang="en-US" sz="1000" dirty="0"/>
            <a:t>(Lawrence-Benedict, Pfahl, Walton, Smith, &amp; Wright, 2016; </a:t>
          </a:r>
          <a:r>
            <a:rPr lang="en-US" sz="1000" dirty="0" err="1"/>
            <a:t>Yiamouyannis</a:t>
          </a:r>
          <a:r>
            <a:rPr lang="en-US" sz="1000" dirty="0"/>
            <a:t>, Bower, Williams, Gentile, &amp; Alderman, 2013)</a:t>
          </a:r>
        </a:p>
      </dgm:t>
    </dgm:pt>
    <dgm:pt modelId="{6D879D6A-9C85-46B1-B6EA-A5B49F401B6A}" type="parTrans" cxnId="{21D2C6AA-3C7E-4AB4-A595-635FF701014A}">
      <dgm:prSet/>
      <dgm:spPr/>
      <dgm:t>
        <a:bodyPr/>
        <a:lstStyle/>
        <a:p>
          <a:endParaRPr lang="en-US"/>
        </a:p>
      </dgm:t>
    </dgm:pt>
    <dgm:pt modelId="{81656170-12AA-4385-BB88-60E9B9A111AD}" type="sibTrans" cxnId="{21D2C6AA-3C7E-4AB4-A595-635FF701014A}">
      <dgm:prSet/>
      <dgm:spPr/>
      <dgm:t>
        <a:bodyPr/>
        <a:lstStyle/>
        <a:p>
          <a:endParaRPr lang="en-US"/>
        </a:p>
      </dgm:t>
    </dgm:pt>
    <dgm:pt modelId="{F9736EBE-28A9-4C13-8083-925FF01485F0}" type="pres">
      <dgm:prSet presAssocID="{44685215-83B2-42F3-AAFA-E0C7B47870E8}" presName="compositeShape" presStyleCnt="0">
        <dgm:presLayoutVars>
          <dgm:chMax val="7"/>
          <dgm:dir/>
          <dgm:resizeHandles val="exact"/>
        </dgm:presLayoutVars>
      </dgm:prSet>
      <dgm:spPr/>
    </dgm:pt>
    <dgm:pt modelId="{2AA37E22-D818-4D9C-B9D8-395805498E0A}" type="pres">
      <dgm:prSet presAssocID="{AF5C9C87-3D46-4431-96F9-24F107234854}" presName="circ1" presStyleLbl="vennNode1" presStyleIdx="0" presStyleCnt="7"/>
      <dgm:spPr/>
    </dgm:pt>
    <dgm:pt modelId="{0853A010-396D-45B6-AE66-9D667E39619E}" type="pres">
      <dgm:prSet presAssocID="{AF5C9C87-3D46-4431-96F9-24F10723485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25B3170-3B85-4ECA-80EC-9E0181E73454}" type="pres">
      <dgm:prSet presAssocID="{3EDDEF1F-8CA7-4547-8395-477A1425E1ED}" presName="circ2" presStyleLbl="vennNode1" presStyleIdx="1" presStyleCnt="7"/>
      <dgm:spPr/>
    </dgm:pt>
    <dgm:pt modelId="{20C05C19-5A8C-4F93-A1DE-8AD14AA09600}" type="pres">
      <dgm:prSet presAssocID="{3EDDEF1F-8CA7-4547-8395-477A1425E1ED}" presName="circ2Tx" presStyleLbl="revTx" presStyleIdx="0" presStyleCnt="0" custScaleX="117303">
        <dgm:presLayoutVars>
          <dgm:chMax val="0"/>
          <dgm:chPref val="0"/>
          <dgm:bulletEnabled val="1"/>
        </dgm:presLayoutVars>
      </dgm:prSet>
      <dgm:spPr/>
    </dgm:pt>
    <dgm:pt modelId="{5CAA26E5-D581-4778-8B12-369C6AFB164B}" type="pres">
      <dgm:prSet presAssocID="{745673C1-0C3D-43E7-9C07-C28134FEE853}" presName="circ3" presStyleLbl="vennNode1" presStyleIdx="2" presStyleCnt="7"/>
      <dgm:spPr/>
    </dgm:pt>
    <dgm:pt modelId="{955A7E11-EBF3-4682-A5C4-66033202E073}" type="pres">
      <dgm:prSet presAssocID="{745673C1-0C3D-43E7-9C07-C28134FEE85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E369680-772C-48E2-AD03-A9D9CE2D9209}" type="pres">
      <dgm:prSet presAssocID="{9EA9E9B6-24DB-4228-8B7A-DC9D82667FCE}" presName="circ4" presStyleLbl="vennNode1" presStyleIdx="3" presStyleCnt="7"/>
      <dgm:spPr/>
    </dgm:pt>
    <dgm:pt modelId="{D78B7848-D530-4D14-B6D9-8874D11452C7}" type="pres">
      <dgm:prSet presAssocID="{9EA9E9B6-24DB-4228-8B7A-DC9D82667FC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633F73D-3C96-4FBB-9086-D2B7E343AF4C}" type="pres">
      <dgm:prSet presAssocID="{5F49D7B6-FD42-42D8-AC2D-D28B611754D3}" presName="circ5" presStyleLbl="vennNode1" presStyleIdx="4" presStyleCnt="7"/>
      <dgm:spPr/>
    </dgm:pt>
    <dgm:pt modelId="{3991FAEB-2FDF-41E8-A634-EAAA5B0D553F}" type="pres">
      <dgm:prSet presAssocID="{5F49D7B6-FD42-42D8-AC2D-D28B611754D3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15C9932-2758-4A54-BF8E-A1DB8DB783A8}" type="pres">
      <dgm:prSet presAssocID="{B1A66E22-FE0F-4E53-BD94-B00FC87E2464}" presName="circ6" presStyleLbl="vennNode1" presStyleIdx="5" presStyleCnt="7"/>
      <dgm:spPr/>
    </dgm:pt>
    <dgm:pt modelId="{2D546125-12F5-4F30-8CB6-AED52C1DBF92}" type="pres">
      <dgm:prSet presAssocID="{B1A66E22-FE0F-4E53-BD94-B00FC87E2464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3D51116-6518-4FAF-B2D9-F3D93C5C1099}" type="pres">
      <dgm:prSet presAssocID="{FAA1725F-9C5D-4781-9FC9-D460E1FBB306}" presName="circ7" presStyleLbl="vennNode1" presStyleIdx="6" presStyleCnt="7"/>
      <dgm:spPr/>
    </dgm:pt>
    <dgm:pt modelId="{0B9CCFC0-FE97-4981-8975-4D4D030E6428}" type="pres">
      <dgm:prSet presAssocID="{FAA1725F-9C5D-4781-9FC9-D460E1FBB306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FB0AC1B-6825-4BF1-B1E8-ED8B78E4CABA}" type="presOf" srcId="{AF5C9C87-3D46-4431-96F9-24F107234854}" destId="{0853A010-396D-45B6-AE66-9D667E39619E}" srcOrd="0" destOrd="0" presId="urn:microsoft.com/office/officeart/2005/8/layout/venn1"/>
    <dgm:cxn modelId="{F7157427-82D6-494B-8F6B-5AA7C0A5C1BA}" srcId="{44685215-83B2-42F3-AAFA-E0C7B47870E8}" destId="{5F49D7B6-FD42-42D8-AC2D-D28B611754D3}" srcOrd="4" destOrd="0" parTransId="{B84BC364-C6E5-4A9A-8D03-61E6FDFF8C79}" sibTransId="{F80F6128-B35B-4461-92D1-269E2F0F7F0F}"/>
    <dgm:cxn modelId="{42427529-D320-4A24-B581-11A0BF121169}" type="presOf" srcId="{B1A66E22-FE0F-4E53-BD94-B00FC87E2464}" destId="{2D546125-12F5-4F30-8CB6-AED52C1DBF92}" srcOrd="0" destOrd="0" presId="urn:microsoft.com/office/officeart/2005/8/layout/venn1"/>
    <dgm:cxn modelId="{16FFF83B-A101-430C-8A2B-32517BD9C1D5}" type="presOf" srcId="{FAA1725F-9C5D-4781-9FC9-D460E1FBB306}" destId="{0B9CCFC0-FE97-4981-8975-4D4D030E6428}" srcOrd="0" destOrd="0" presId="urn:microsoft.com/office/officeart/2005/8/layout/venn1"/>
    <dgm:cxn modelId="{AC18FC44-0A2E-4E36-AFE8-88106A1C1369}" type="presOf" srcId="{5F49D7B6-FD42-42D8-AC2D-D28B611754D3}" destId="{3991FAEB-2FDF-41E8-A634-EAAA5B0D553F}" srcOrd="0" destOrd="0" presId="urn:microsoft.com/office/officeart/2005/8/layout/venn1"/>
    <dgm:cxn modelId="{73618368-50F7-4798-B046-FBA4395C43DB}" srcId="{44685215-83B2-42F3-AAFA-E0C7B47870E8}" destId="{FAA1725F-9C5D-4781-9FC9-D460E1FBB306}" srcOrd="6" destOrd="0" parTransId="{339FAF51-E290-45D7-9763-84717DE98896}" sibTransId="{34219308-0AA5-4EBB-82DE-349A3F35FF02}"/>
    <dgm:cxn modelId="{DCFD0651-FF33-4774-8125-923EBBD9EF9C}" type="presOf" srcId="{3EDDEF1F-8CA7-4547-8395-477A1425E1ED}" destId="{20C05C19-5A8C-4F93-A1DE-8AD14AA09600}" srcOrd="0" destOrd="0" presId="urn:microsoft.com/office/officeart/2005/8/layout/venn1"/>
    <dgm:cxn modelId="{196C9B9B-AC14-4C1A-8F3C-0819068028F9}" type="presOf" srcId="{745673C1-0C3D-43E7-9C07-C28134FEE853}" destId="{955A7E11-EBF3-4682-A5C4-66033202E073}" srcOrd="0" destOrd="0" presId="urn:microsoft.com/office/officeart/2005/8/layout/venn1"/>
    <dgm:cxn modelId="{7DE908A0-060A-418A-90C4-BC82CAEEFFE6}" type="presOf" srcId="{9EA9E9B6-24DB-4228-8B7A-DC9D82667FCE}" destId="{D78B7848-D530-4D14-B6D9-8874D11452C7}" srcOrd="0" destOrd="0" presId="urn:microsoft.com/office/officeart/2005/8/layout/venn1"/>
    <dgm:cxn modelId="{21D2C6AA-3C7E-4AB4-A595-635FF701014A}" srcId="{44685215-83B2-42F3-AAFA-E0C7B47870E8}" destId="{B1A66E22-FE0F-4E53-BD94-B00FC87E2464}" srcOrd="5" destOrd="0" parTransId="{6D879D6A-9C85-46B1-B6EA-A5B49F401B6A}" sibTransId="{81656170-12AA-4385-BB88-60E9B9A111AD}"/>
    <dgm:cxn modelId="{C875F3C0-B63D-4A6E-AFE7-96E551C7ABB6}" srcId="{44685215-83B2-42F3-AAFA-E0C7B47870E8}" destId="{745673C1-0C3D-43E7-9C07-C28134FEE853}" srcOrd="2" destOrd="0" parTransId="{0C81FEDC-9230-4906-AE63-421590BB9EEF}" sibTransId="{63BCCE14-AEF9-4472-9DD4-32BFA6CAB0B9}"/>
    <dgm:cxn modelId="{27ED65C5-8181-4523-9D49-A3E9DAFEFA6A}" srcId="{44685215-83B2-42F3-AAFA-E0C7B47870E8}" destId="{9EA9E9B6-24DB-4228-8B7A-DC9D82667FCE}" srcOrd="3" destOrd="0" parTransId="{850D685C-16FE-4CB5-B0D6-9B86459BCBFD}" sibTransId="{6DEF4B96-8876-4EB8-807D-CA528E86B39F}"/>
    <dgm:cxn modelId="{AFD85FD9-8EA2-417A-80A5-1F501EAF5930}" srcId="{44685215-83B2-42F3-AAFA-E0C7B47870E8}" destId="{AF5C9C87-3D46-4431-96F9-24F107234854}" srcOrd="0" destOrd="0" parTransId="{E9DAF9B9-C1B7-4092-B32A-8E2B36207DC9}" sibTransId="{A53F1455-60A6-4D96-B157-3B62C61325D8}"/>
    <dgm:cxn modelId="{B0CF2AE0-4905-4F6A-826A-6A96128B98AF}" type="presOf" srcId="{44685215-83B2-42F3-AAFA-E0C7B47870E8}" destId="{F9736EBE-28A9-4C13-8083-925FF01485F0}" srcOrd="0" destOrd="0" presId="urn:microsoft.com/office/officeart/2005/8/layout/venn1"/>
    <dgm:cxn modelId="{5199F8E1-2B42-4613-A3DE-AA2665D041EB}" srcId="{44685215-83B2-42F3-AAFA-E0C7B47870E8}" destId="{3EDDEF1F-8CA7-4547-8395-477A1425E1ED}" srcOrd="1" destOrd="0" parTransId="{40D5B617-6282-4610-963A-8586D2846605}" sibTransId="{694EACAF-0CBB-4525-BDC0-243436D6F4E6}"/>
    <dgm:cxn modelId="{E8CA7B89-53EE-4466-8AEB-161CB8535D0F}" type="presParOf" srcId="{F9736EBE-28A9-4C13-8083-925FF01485F0}" destId="{2AA37E22-D818-4D9C-B9D8-395805498E0A}" srcOrd="0" destOrd="0" presId="urn:microsoft.com/office/officeart/2005/8/layout/venn1"/>
    <dgm:cxn modelId="{3696AB1C-7B36-4E9A-BD91-57A7E063D170}" type="presParOf" srcId="{F9736EBE-28A9-4C13-8083-925FF01485F0}" destId="{0853A010-396D-45B6-AE66-9D667E39619E}" srcOrd="1" destOrd="0" presId="urn:microsoft.com/office/officeart/2005/8/layout/venn1"/>
    <dgm:cxn modelId="{20408DFC-57F4-4040-9630-E8B2D0B1CDA5}" type="presParOf" srcId="{F9736EBE-28A9-4C13-8083-925FF01485F0}" destId="{225B3170-3B85-4ECA-80EC-9E0181E73454}" srcOrd="2" destOrd="0" presId="urn:microsoft.com/office/officeart/2005/8/layout/venn1"/>
    <dgm:cxn modelId="{8991B46D-92DA-4B9A-9AC5-02220DDAADF2}" type="presParOf" srcId="{F9736EBE-28A9-4C13-8083-925FF01485F0}" destId="{20C05C19-5A8C-4F93-A1DE-8AD14AA09600}" srcOrd="3" destOrd="0" presId="urn:microsoft.com/office/officeart/2005/8/layout/venn1"/>
    <dgm:cxn modelId="{BECAABFD-5153-4007-BE19-212A0801C17C}" type="presParOf" srcId="{F9736EBE-28A9-4C13-8083-925FF01485F0}" destId="{5CAA26E5-D581-4778-8B12-369C6AFB164B}" srcOrd="4" destOrd="0" presId="urn:microsoft.com/office/officeart/2005/8/layout/venn1"/>
    <dgm:cxn modelId="{E714072B-3A14-401F-B5C6-F401F38ED5B4}" type="presParOf" srcId="{F9736EBE-28A9-4C13-8083-925FF01485F0}" destId="{955A7E11-EBF3-4682-A5C4-66033202E073}" srcOrd="5" destOrd="0" presId="urn:microsoft.com/office/officeart/2005/8/layout/venn1"/>
    <dgm:cxn modelId="{E56842C7-3E99-40DE-9AF7-D997B5458F63}" type="presParOf" srcId="{F9736EBE-28A9-4C13-8083-925FF01485F0}" destId="{6E369680-772C-48E2-AD03-A9D9CE2D9209}" srcOrd="6" destOrd="0" presId="urn:microsoft.com/office/officeart/2005/8/layout/venn1"/>
    <dgm:cxn modelId="{6FBDE312-021F-4246-A7D1-7305C122455F}" type="presParOf" srcId="{F9736EBE-28A9-4C13-8083-925FF01485F0}" destId="{D78B7848-D530-4D14-B6D9-8874D11452C7}" srcOrd="7" destOrd="0" presId="urn:microsoft.com/office/officeart/2005/8/layout/venn1"/>
    <dgm:cxn modelId="{BBF85425-844A-44E1-A27B-406BA4B1DCB8}" type="presParOf" srcId="{F9736EBE-28A9-4C13-8083-925FF01485F0}" destId="{B633F73D-3C96-4FBB-9086-D2B7E343AF4C}" srcOrd="8" destOrd="0" presId="urn:microsoft.com/office/officeart/2005/8/layout/venn1"/>
    <dgm:cxn modelId="{0F9E97BF-6D7E-4A94-BEC2-4C244CD7746D}" type="presParOf" srcId="{F9736EBE-28A9-4C13-8083-925FF01485F0}" destId="{3991FAEB-2FDF-41E8-A634-EAAA5B0D553F}" srcOrd="9" destOrd="0" presId="urn:microsoft.com/office/officeart/2005/8/layout/venn1"/>
    <dgm:cxn modelId="{CCF2FDB2-95DD-496E-B1B2-8EA0C4095CBD}" type="presParOf" srcId="{F9736EBE-28A9-4C13-8083-925FF01485F0}" destId="{915C9932-2758-4A54-BF8E-A1DB8DB783A8}" srcOrd="10" destOrd="0" presId="urn:microsoft.com/office/officeart/2005/8/layout/venn1"/>
    <dgm:cxn modelId="{4DF74D85-A297-4C79-BDD4-809354686BB5}" type="presParOf" srcId="{F9736EBE-28A9-4C13-8083-925FF01485F0}" destId="{2D546125-12F5-4F30-8CB6-AED52C1DBF92}" srcOrd="11" destOrd="0" presId="urn:microsoft.com/office/officeart/2005/8/layout/venn1"/>
    <dgm:cxn modelId="{3E7CA332-18DC-4FBD-8E3D-5AA5CC0E6B93}" type="presParOf" srcId="{F9736EBE-28A9-4C13-8083-925FF01485F0}" destId="{D3D51116-6518-4FAF-B2D9-F3D93C5C1099}" srcOrd="12" destOrd="0" presId="urn:microsoft.com/office/officeart/2005/8/layout/venn1"/>
    <dgm:cxn modelId="{6146E34C-4413-4402-8E46-1B3AB22A0765}" type="presParOf" srcId="{F9736EBE-28A9-4C13-8083-925FF01485F0}" destId="{0B9CCFC0-FE97-4981-8975-4D4D030E6428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01A400-B379-4223-85C3-FDE8D5B1087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99BA5F1-00D3-4384-B34C-32EF70E5D175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The future….</a:t>
          </a:r>
        </a:p>
      </dgm:t>
    </dgm:pt>
    <dgm:pt modelId="{55AAB96C-DDBC-4B87-B625-80AAF1E07E38}" type="parTrans" cxnId="{1115F202-24FF-4265-8896-32E37C167FA8}">
      <dgm:prSet/>
      <dgm:spPr/>
      <dgm:t>
        <a:bodyPr/>
        <a:lstStyle/>
        <a:p>
          <a:endParaRPr lang="en-US"/>
        </a:p>
      </dgm:t>
    </dgm:pt>
    <dgm:pt modelId="{3F679F10-5734-476F-99B1-333A8A56B873}" type="sibTrans" cxnId="{1115F202-24FF-4265-8896-32E37C167FA8}">
      <dgm:prSet/>
      <dgm:spPr/>
      <dgm:t>
        <a:bodyPr/>
        <a:lstStyle/>
        <a:p>
          <a:endParaRPr lang="en-US"/>
        </a:p>
      </dgm:t>
    </dgm:pt>
    <dgm:pt modelId="{8D1CF1C0-2F4B-4D2E-BA0D-77D794F9205C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The next several slides are informative, but also ask you to do a bit of work today.</a:t>
          </a:r>
        </a:p>
      </dgm:t>
    </dgm:pt>
    <dgm:pt modelId="{F4EFE923-1C8E-4833-8D21-D91857C4D204}" type="parTrans" cxnId="{F34CDCED-8C97-4535-A74F-022BFCAED35C}">
      <dgm:prSet/>
      <dgm:spPr/>
      <dgm:t>
        <a:bodyPr/>
        <a:lstStyle/>
        <a:p>
          <a:endParaRPr lang="en-US"/>
        </a:p>
      </dgm:t>
    </dgm:pt>
    <dgm:pt modelId="{49E3DF3A-164D-4F87-B094-D3EC73F8CA06}" type="sibTrans" cxnId="{F34CDCED-8C97-4535-A74F-022BFCAED35C}">
      <dgm:prSet/>
      <dgm:spPr/>
      <dgm:t>
        <a:bodyPr/>
        <a:lstStyle/>
        <a:p>
          <a:endParaRPr lang="en-US"/>
        </a:p>
      </dgm:t>
    </dgm:pt>
    <dgm:pt modelId="{D678E5A9-B00F-4488-BA31-DD299732236F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Grab a pencil and paper, and let’s get started.</a:t>
          </a:r>
        </a:p>
      </dgm:t>
    </dgm:pt>
    <dgm:pt modelId="{52212156-AD4E-443B-8917-6A4D96AF22E8}" type="parTrans" cxnId="{65576A2C-35D7-4E07-8CA9-973586A7CB46}">
      <dgm:prSet/>
      <dgm:spPr/>
      <dgm:t>
        <a:bodyPr/>
        <a:lstStyle/>
        <a:p>
          <a:endParaRPr lang="en-US"/>
        </a:p>
      </dgm:t>
    </dgm:pt>
    <dgm:pt modelId="{97BA2827-2747-4F1C-AB3D-84BCDA6EFEB5}" type="sibTrans" cxnId="{65576A2C-35D7-4E07-8CA9-973586A7CB46}">
      <dgm:prSet/>
      <dgm:spPr/>
      <dgm:t>
        <a:bodyPr/>
        <a:lstStyle/>
        <a:p>
          <a:endParaRPr lang="en-US"/>
        </a:p>
      </dgm:t>
    </dgm:pt>
    <dgm:pt modelId="{0BA76F65-B3DD-48F7-94F7-BA69D2EBFE36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Take stock of your situation and identify how your institution can get started as early as today.</a:t>
          </a:r>
        </a:p>
      </dgm:t>
    </dgm:pt>
    <dgm:pt modelId="{264160A5-95D4-49F4-A9F4-01C43331077E}" type="parTrans" cxnId="{C04FFB3B-F201-458B-97A0-F29F0EAC38AB}">
      <dgm:prSet/>
      <dgm:spPr/>
      <dgm:t>
        <a:bodyPr/>
        <a:lstStyle/>
        <a:p>
          <a:endParaRPr lang="en-US"/>
        </a:p>
      </dgm:t>
    </dgm:pt>
    <dgm:pt modelId="{0FD5E47A-83EA-4104-82DC-96CA0131BCBF}" type="sibTrans" cxnId="{C04FFB3B-F201-458B-97A0-F29F0EAC38AB}">
      <dgm:prSet/>
      <dgm:spPr/>
      <dgm:t>
        <a:bodyPr/>
        <a:lstStyle/>
        <a:p>
          <a:endParaRPr lang="en-US"/>
        </a:p>
      </dgm:t>
    </dgm:pt>
    <dgm:pt modelId="{40646CA7-6162-4D03-904F-D6E948702F07}" type="pres">
      <dgm:prSet presAssocID="{7701A400-B379-4223-85C3-FDE8D5B10877}" presName="rootnode" presStyleCnt="0">
        <dgm:presLayoutVars>
          <dgm:chMax/>
          <dgm:chPref/>
          <dgm:dir/>
          <dgm:animLvl val="lvl"/>
        </dgm:presLayoutVars>
      </dgm:prSet>
      <dgm:spPr/>
    </dgm:pt>
    <dgm:pt modelId="{BA44371C-2BE6-4D66-9B3B-0DF3E1B1E246}" type="pres">
      <dgm:prSet presAssocID="{8D1CF1C0-2F4B-4D2E-BA0D-77D794F9205C}" presName="composite" presStyleCnt="0"/>
      <dgm:spPr/>
    </dgm:pt>
    <dgm:pt modelId="{99ACACD0-4F5E-4A22-8139-F05AC6C93E38}" type="pres">
      <dgm:prSet presAssocID="{8D1CF1C0-2F4B-4D2E-BA0D-77D794F9205C}" presName="LShape" presStyleLbl="alignNode1" presStyleIdx="0" presStyleCnt="7"/>
      <dgm:spPr/>
    </dgm:pt>
    <dgm:pt modelId="{6CC097D5-BBE0-4AD4-9755-921DC8FE98A6}" type="pres">
      <dgm:prSet presAssocID="{8D1CF1C0-2F4B-4D2E-BA0D-77D794F9205C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BE03C36D-B229-43D2-A0F8-EF090FA6869E}" type="pres">
      <dgm:prSet presAssocID="{8D1CF1C0-2F4B-4D2E-BA0D-77D794F9205C}" presName="Triangle" presStyleLbl="alignNode1" presStyleIdx="1" presStyleCnt="7"/>
      <dgm:spPr/>
    </dgm:pt>
    <dgm:pt modelId="{29CBD186-68ED-4B3D-AA45-675FC8F539BA}" type="pres">
      <dgm:prSet presAssocID="{49E3DF3A-164D-4F87-B094-D3EC73F8CA06}" presName="sibTrans" presStyleCnt="0"/>
      <dgm:spPr/>
    </dgm:pt>
    <dgm:pt modelId="{B908B956-0C3B-49CE-A1BA-38D51AC451AD}" type="pres">
      <dgm:prSet presAssocID="{49E3DF3A-164D-4F87-B094-D3EC73F8CA06}" presName="space" presStyleCnt="0"/>
      <dgm:spPr/>
    </dgm:pt>
    <dgm:pt modelId="{22B095E6-73A8-4D36-8640-84B2DDB87149}" type="pres">
      <dgm:prSet presAssocID="{0BA76F65-B3DD-48F7-94F7-BA69D2EBFE36}" presName="composite" presStyleCnt="0"/>
      <dgm:spPr/>
    </dgm:pt>
    <dgm:pt modelId="{4D4D76FE-881A-461D-B1C7-C8E67A9275D1}" type="pres">
      <dgm:prSet presAssocID="{0BA76F65-B3DD-48F7-94F7-BA69D2EBFE36}" presName="LShape" presStyleLbl="alignNode1" presStyleIdx="2" presStyleCnt="7"/>
      <dgm:spPr/>
    </dgm:pt>
    <dgm:pt modelId="{534CD9E5-5087-4358-8B1D-15344FD502DE}" type="pres">
      <dgm:prSet presAssocID="{0BA76F65-B3DD-48F7-94F7-BA69D2EBFE36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1A797EC1-771C-4F33-97EE-1086A4F3D987}" type="pres">
      <dgm:prSet presAssocID="{0BA76F65-B3DD-48F7-94F7-BA69D2EBFE36}" presName="Triangle" presStyleLbl="alignNode1" presStyleIdx="3" presStyleCnt="7"/>
      <dgm:spPr/>
    </dgm:pt>
    <dgm:pt modelId="{792D3A00-EFDE-4880-BED8-D440F99CFE0E}" type="pres">
      <dgm:prSet presAssocID="{0FD5E47A-83EA-4104-82DC-96CA0131BCBF}" presName="sibTrans" presStyleCnt="0"/>
      <dgm:spPr/>
    </dgm:pt>
    <dgm:pt modelId="{AA417956-D909-4436-8AE6-C9A4ABBADC5B}" type="pres">
      <dgm:prSet presAssocID="{0FD5E47A-83EA-4104-82DC-96CA0131BCBF}" presName="space" presStyleCnt="0"/>
      <dgm:spPr/>
    </dgm:pt>
    <dgm:pt modelId="{9D8B1493-452D-4E69-ABD6-AC69F58FE3AB}" type="pres">
      <dgm:prSet presAssocID="{D678E5A9-B00F-4488-BA31-DD299732236F}" presName="composite" presStyleCnt="0"/>
      <dgm:spPr/>
    </dgm:pt>
    <dgm:pt modelId="{FEBD36A5-04AC-480A-9ECC-4FC222CE96B2}" type="pres">
      <dgm:prSet presAssocID="{D678E5A9-B00F-4488-BA31-DD299732236F}" presName="LShape" presStyleLbl="alignNode1" presStyleIdx="4" presStyleCnt="7"/>
      <dgm:spPr/>
    </dgm:pt>
    <dgm:pt modelId="{234F2326-F87F-47A1-B913-8B496452350B}" type="pres">
      <dgm:prSet presAssocID="{D678E5A9-B00F-4488-BA31-DD299732236F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C07A9BB8-5E3A-402C-8D41-0FA556F13024}" type="pres">
      <dgm:prSet presAssocID="{D678E5A9-B00F-4488-BA31-DD299732236F}" presName="Triangle" presStyleLbl="alignNode1" presStyleIdx="5" presStyleCnt="7"/>
      <dgm:spPr/>
    </dgm:pt>
    <dgm:pt modelId="{E141727C-0F2A-485F-9384-508BF0DE01A4}" type="pres">
      <dgm:prSet presAssocID="{97BA2827-2747-4F1C-AB3D-84BCDA6EFEB5}" presName="sibTrans" presStyleCnt="0"/>
      <dgm:spPr/>
    </dgm:pt>
    <dgm:pt modelId="{DF042787-023A-4536-A32F-780BD2B8362F}" type="pres">
      <dgm:prSet presAssocID="{97BA2827-2747-4F1C-AB3D-84BCDA6EFEB5}" presName="space" presStyleCnt="0"/>
      <dgm:spPr/>
    </dgm:pt>
    <dgm:pt modelId="{5E2A0683-DEAE-47D1-B29B-E20EBC6AC575}" type="pres">
      <dgm:prSet presAssocID="{899BA5F1-00D3-4384-B34C-32EF70E5D175}" presName="composite" presStyleCnt="0"/>
      <dgm:spPr/>
    </dgm:pt>
    <dgm:pt modelId="{F3F16B7A-0FBA-4FBA-A109-A2D07135A8EF}" type="pres">
      <dgm:prSet presAssocID="{899BA5F1-00D3-4384-B34C-32EF70E5D175}" presName="LShape" presStyleLbl="alignNode1" presStyleIdx="6" presStyleCnt="7"/>
      <dgm:spPr/>
    </dgm:pt>
    <dgm:pt modelId="{89A0670F-67DC-41B0-A089-513D1D305A21}" type="pres">
      <dgm:prSet presAssocID="{899BA5F1-00D3-4384-B34C-32EF70E5D175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115F202-24FF-4265-8896-32E37C167FA8}" srcId="{7701A400-B379-4223-85C3-FDE8D5B10877}" destId="{899BA5F1-00D3-4384-B34C-32EF70E5D175}" srcOrd="3" destOrd="0" parTransId="{55AAB96C-DDBC-4B87-B625-80AAF1E07E38}" sibTransId="{3F679F10-5734-476F-99B1-333A8A56B873}"/>
    <dgm:cxn modelId="{88340013-32FD-436F-8759-8632AD110FF8}" type="presOf" srcId="{899BA5F1-00D3-4384-B34C-32EF70E5D175}" destId="{89A0670F-67DC-41B0-A089-513D1D305A21}" srcOrd="0" destOrd="0" presId="urn:microsoft.com/office/officeart/2009/3/layout/StepUpProcess"/>
    <dgm:cxn modelId="{65576A2C-35D7-4E07-8CA9-973586A7CB46}" srcId="{7701A400-B379-4223-85C3-FDE8D5B10877}" destId="{D678E5A9-B00F-4488-BA31-DD299732236F}" srcOrd="2" destOrd="0" parTransId="{52212156-AD4E-443B-8917-6A4D96AF22E8}" sibTransId="{97BA2827-2747-4F1C-AB3D-84BCDA6EFEB5}"/>
    <dgm:cxn modelId="{C04FFB3B-F201-458B-97A0-F29F0EAC38AB}" srcId="{7701A400-B379-4223-85C3-FDE8D5B10877}" destId="{0BA76F65-B3DD-48F7-94F7-BA69D2EBFE36}" srcOrd="1" destOrd="0" parTransId="{264160A5-95D4-49F4-A9F4-01C43331077E}" sibTransId="{0FD5E47A-83EA-4104-82DC-96CA0131BCBF}"/>
    <dgm:cxn modelId="{3D8CAE70-DCA7-46DB-B341-5CA612A487CB}" type="presOf" srcId="{D678E5A9-B00F-4488-BA31-DD299732236F}" destId="{234F2326-F87F-47A1-B913-8B496452350B}" srcOrd="0" destOrd="0" presId="urn:microsoft.com/office/officeart/2009/3/layout/StepUpProcess"/>
    <dgm:cxn modelId="{D3BA8592-B216-4D89-8E08-15F625F50B36}" type="presOf" srcId="{0BA76F65-B3DD-48F7-94F7-BA69D2EBFE36}" destId="{534CD9E5-5087-4358-8B1D-15344FD502DE}" srcOrd="0" destOrd="0" presId="urn:microsoft.com/office/officeart/2009/3/layout/StepUpProcess"/>
    <dgm:cxn modelId="{385C689E-F834-4281-B500-EA21C62606D5}" type="presOf" srcId="{8D1CF1C0-2F4B-4D2E-BA0D-77D794F9205C}" destId="{6CC097D5-BBE0-4AD4-9755-921DC8FE98A6}" srcOrd="0" destOrd="0" presId="urn:microsoft.com/office/officeart/2009/3/layout/StepUpProcess"/>
    <dgm:cxn modelId="{F34CDCED-8C97-4535-A74F-022BFCAED35C}" srcId="{7701A400-B379-4223-85C3-FDE8D5B10877}" destId="{8D1CF1C0-2F4B-4D2E-BA0D-77D794F9205C}" srcOrd="0" destOrd="0" parTransId="{F4EFE923-1C8E-4833-8D21-D91857C4D204}" sibTransId="{49E3DF3A-164D-4F87-B094-D3EC73F8CA06}"/>
    <dgm:cxn modelId="{6888C6F7-F817-46C5-A9CD-39C2010150C7}" type="presOf" srcId="{7701A400-B379-4223-85C3-FDE8D5B10877}" destId="{40646CA7-6162-4D03-904F-D6E948702F07}" srcOrd="0" destOrd="0" presId="urn:microsoft.com/office/officeart/2009/3/layout/StepUpProcess"/>
    <dgm:cxn modelId="{70DF800F-FA03-49AF-92BF-CC2F16A0FBD0}" type="presParOf" srcId="{40646CA7-6162-4D03-904F-D6E948702F07}" destId="{BA44371C-2BE6-4D66-9B3B-0DF3E1B1E246}" srcOrd="0" destOrd="0" presId="urn:microsoft.com/office/officeart/2009/3/layout/StepUpProcess"/>
    <dgm:cxn modelId="{42986706-A54E-414E-8A49-40F42732EDA8}" type="presParOf" srcId="{BA44371C-2BE6-4D66-9B3B-0DF3E1B1E246}" destId="{99ACACD0-4F5E-4A22-8139-F05AC6C93E38}" srcOrd="0" destOrd="0" presId="urn:microsoft.com/office/officeart/2009/3/layout/StepUpProcess"/>
    <dgm:cxn modelId="{3FC665BF-15F5-4EAB-AC8E-662EFB418BE0}" type="presParOf" srcId="{BA44371C-2BE6-4D66-9B3B-0DF3E1B1E246}" destId="{6CC097D5-BBE0-4AD4-9755-921DC8FE98A6}" srcOrd="1" destOrd="0" presId="urn:microsoft.com/office/officeart/2009/3/layout/StepUpProcess"/>
    <dgm:cxn modelId="{3DC24AC8-8CAA-4087-8622-3143838AAFA6}" type="presParOf" srcId="{BA44371C-2BE6-4D66-9B3B-0DF3E1B1E246}" destId="{BE03C36D-B229-43D2-A0F8-EF090FA6869E}" srcOrd="2" destOrd="0" presId="urn:microsoft.com/office/officeart/2009/3/layout/StepUpProcess"/>
    <dgm:cxn modelId="{8B83EC1D-33D8-43E6-B900-E996495812EF}" type="presParOf" srcId="{40646CA7-6162-4D03-904F-D6E948702F07}" destId="{29CBD186-68ED-4B3D-AA45-675FC8F539BA}" srcOrd="1" destOrd="0" presId="urn:microsoft.com/office/officeart/2009/3/layout/StepUpProcess"/>
    <dgm:cxn modelId="{CC0ADAC4-EC00-423A-9B13-8A5DBF19B585}" type="presParOf" srcId="{29CBD186-68ED-4B3D-AA45-675FC8F539BA}" destId="{B908B956-0C3B-49CE-A1BA-38D51AC451AD}" srcOrd="0" destOrd="0" presId="urn:microsoft.com/office/officeart/2009/3/layout/StepUpProcess"/>
    <dgm:cxn modelId="{4F8C6D57-01C4-4A02-A4B3-A725580A532D}" type="presParOf" srcId="{40646CA7-6162-4D03-904F-D6E948702F07}" destId="{22B095E6-73A8-4D36-8640-84B2DDB87149}" srcOrd="2" destOrd="0" presId="urn:microsoft.com/office/officeart/2009/3/layout/StepUpProcess"/>
    <dgm:cxn modelId="{B2A65A6A-C7CF-408E-8A08-BEBD4BC0B34F}" type="presParOf" srcId="{22B095E6-73A8-4D36-8640-84B2DDB87149}" destId="{4D4D76FE-881A-461D-B1C7-C8E67A9275D1}" srcOrd="0" destOrd="0" presId="urn:microsoft.com/office/officeart/2009/3/layout/StepUpProcess"/>
    <dgm:cxn modelId="{C64B5168-80DB-41CD-9C4A-C3E29E57E10A}" type="presParOf" srcId="{22B095E6-73A8-4D36-8640-84B2DDB87149}" destId="{534CD9E5-5087-4358-8B1D-15344FD502DE}" srcOrd="1" destOrd="0" presId="urn:microsoft.com/office/officeart/2009/3/layout/StepUpProcess"/>
    <dgm:cxn modelId="{35ADB0A5-E156-4D96-AE91-AA9B72FF627A}" type="presParOf" srcId="{22B095E6-73A8-4D36-8640-84B2DDB87149}" destId="{1A797EC1-771C-4F33-97EE-1086A4F3D987}" srcOrd="2" destOrd="0" presId="urn:microsoft.com/office/officeart/2009/3/layout/StepUpProcess"/>
    <dgm:cxn modelId="{D9E61976-89CC-4665-9E66-25DD14DC8B65}" type="presParOf" srcId="{40646CA7-6162-4D03-904F-D6E948702F07}" destId="{792D3A00-EFDE-4880-BED8-D440F99CFE0E}" srcOrd="3" destOrd="0" presId="urn:microsoft.com/office/officeart/2009/3/layout/StepUpProcess"/>
    <dgm:cxn modelId="{8B7E03E8-6D6C-4AA0-9A2C-DB478D98D0AA}" type="presParOf" srcId="{792D3A00-EFDE-4880-BED8-D440F99CFE0E}" destId="{AA417956-D909-4436-8AE6-C9A4ABBADC5B}" srcOrd="0" destOrd="0" presId="urn:microsoft.com/office/officeart/2009/3/layout/StepUpProcess"/>
    <dgm:cxn modelId="{8C42FF18-525E-4C3F-B7B0-E0F11D4ECB60}" type="presParOf" srcId="{40646CA7-6162-4D03-904F-D6E948702F07}" destId="{9D8B1493-452D-4E69-ABD6-AC69F58FE3AB}" srcOrd="4" destOrd="0" presId="urn:microsoft.com/office/officeart/2009/3/layout/StepUpProcess"/>
    <dgm:cxn modelId="{1038BCF4-F1D4-4A36-8D5A-8C2052FB6BA5}" type="presParOf" srcId="{9D8B1493-452D-4E69-ABD6-AC69F58FE3AB}" destId="{FEBD36A5-04AC-480A-9ECC-4FC222CE96B2}" srcOrd="0" destOrd="0" presId="urn:microsoft.com/office/officeart/2009/3/layout/StepUpProcess"/>
    <dgm:cxn modelId="{D409F2DF-556D-4E6E-AA4C-CB45B4E0E2C8}" type="presParOf" srcId="{9D8B1493-452D-4E69-ABD6-AC69F58FE3AB}" destId="{234F2326-F87F-47A1-B913-8B496452350B}" srcOrd="1" destOrd="0" presId="urn:microsoft.com/office/officeart/2009/3/layout/StepUpProcess"/>
    <dgm:cxn modelId="{0E7EF780-AA36-42C3-B524-C88C181488E5}" type="presParOf" srcId="{9D8B1493-452D-4E69-ABD6-AC69F58FE3AB}" destId="{C07A9BB8-5E3A-402C-8D41-0FA556F13024}" srcOrd="2" destOrd="0" presId="urn:microsoft.com/office/officeart/2009/3/layout/StepUpProcess"/>
    <dgm:cxn modelId="{9D721312-DA7C-47CB-A23F-2E3C05D9E78D}" type="presParOf" srcId="{40646CA7-6162-4D03-904F-D6E948702F07}" destId="{E141727C-0F2A-485F-9384-508BF0DE01A4}" srcOrd="5" destOrd="0" presId="urn:microsoft.com/office/officeart/2009/3/layout/StepUpProcess"/>
    <dgm:cxn modelId="{E4AC41EE-6E40-460B-AFE0-5BADAA748C93}" type="presParOf" srcId="{E141727C-0F2A-485F-9384-508BF0DE01A4}" destId="{DF042787-023A-4536-A32F-780BD2B8362F}" srcOrd="0" destOrd="0" presId="urn:microsoft.com/office/officeart/2009/3/layout/StepUpProcess"/>
    <dgm:cxn modelId="{88CE61A8-CD38-4F7B-B94B-C42031649573}" type="presParOf" srcId="{40646CA7-6162-4D03-904F-D6E948702F07}" destId="{5E2A0683-DEAE-47D1-B29B-E20EBC6AC575}" srcOrd="6" destOrd="0" presId="urn:microsoft.com/office/officeart/2009/3/layout/StepUpProcess"/>
    <dgm:cxn modelId="{0B73FC2C-F9A2-4108-BFB5-D54CB156821E}" type="presParOf" srcId="{5E2A0683-DEAE-47D1-B29B-E20EBC6AC575}" destId="{F3F16B7A-0FBA-4FBA-A109-A2D07135A8EF}" srcOrd="0" destOrd="0" presId="urn:microsoft.com/office/officeart/2009/3/layout/StepUpProcess"/>
    <dgm:cxn modelId="{40A02086-11A9-49E4-B356-8D2B8E9160EF}" type="presParOf" srcId="{5E2A0683-DEAE-47D1-B29B-E20EBC6AC575}" destId="{89A0670F-67DC-41B0-A089-513D1D305A2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9A76F6-D266-4A04-8D1D-FD687D52019B}" type="doc">
      <dgm:prSet loTypeId="urn:microsoft.com/office/officeart/2005/8/layout/arrow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749F7EB-CDAA-48BC-A53C-9111CD4665F8}">
      <dgm:prSet phldrT="[Text]"/>
      <dgm:spPr/>
      <dgm:t>
        <a:bodyPr/>
        <a:lstStyle/>
        <a:p>
          <a:r>
            <a:rPr lang="en-US" dirty="0"/>
            <a:t>Cultural Connections</a:t>
          </a:r>
        </a:p>
      </dgm:t>
    </dgm:pt>
    <dgm:pt modelId="{E1261460-BF13-4E8C-984E-6AF84863B8E6}" type="parTrans" cxnId="{82424B17-831B-4865-9A9A-D7DF6E33FE97}">
      <dgm:prSet/>
      <dgm:spPr/>
      <dgm:t>
        <a:bodyPr/>
        <a:lstStyle/>
        <a:p>
          <a:endParaRPr lang="en-US"/>
        </a:p>
      </dgm:t>
    </dgm:pt>
    <dgm:pt modelId="{E72E14DB-5CA0-426D-BA97-5DD8DC173C16}" type="sibTrans" cxnId="{82424B17-831B-4865-9A9A-D7DF6E33FE97}">
      <dgm:prSet/>
      <dgm:spPr/>
      <dgm:t>
        <a:bodyPr/>
        <a:lstStyle/>
        <a:p>
          <a:endParaRPr lang="en-US"/>
        </a:p>
      </dgm:t>
    </dgm:pt>
    <dgm:pt modelId="{73099A4C-4D13-492D-B481-60B6765218FA}">
      <dgm:prSet phldrT="[Text]"/>
      <dgm:spPr/>
      <dgm:t>
        <a:bodyPr/>
        <a:lstStyle/>
        <a:p>
          <a:r>
            <a:rPr lang="en-US" dirty="0"/>
            <a:t>Cooperative Socialization</a:t>
          </a:r>
        </a:p>
      </dgm:t>
    </dgm:pt>
    <dgm:pt modelId="{F0E3457B-BC0B-43D6-B9A8-FC54AA48B422}" type="parTrans" cxnId="{FF13CB15-BFD5-4B39-A6FE-CA71CE4A8018}">
      <dgm:prSet/>
      <dgm:spPr/>
      <dgm:t>
        <a:bodyPr/>
        <a:lstStyle/>
        <a:p>
          <a:endParaRPr lang="en-US"/>
        </a:p>
      </dgm:t>
    </dgm:pt>
    <dgm:pt modelId="{9FEBC171-68D0-457F-93CD-C27CB19EB5ED}" type="sibTrans" cxnId="{FF13CB15-BFD5-4B39-A6FE-CA71CE4A8018}">
      <dgm:prSet/>
      <dgm:spPr/>
      <dgm:t>
        <a:bodyPr/>
        <a:lstStyle/>
        <a:p>
          <a:endParaRPr lang="en-US"/>
        </a:p>
      </dgm:t>
    </dgm:pt>
    <dgm:pt modelId="{789961D3-3E41-44D6-AF8F-5D4CE50C1E20}" type="pres">
      <dgm:prSet presAssocID="{2D9A76F6-D266-4A04-8D1D-FD687D52019B}" presName="compositeShape" presStyleCnt="0">
        <dgm:presLayoutVars>
          <dgm:chMax val="2"/>
          <dgm:dir/>
          <dgm:resizeHandles val="exact"/>
        </dgm:presLayoutVars>
      </dgm:prSet>
      <dgm:spPr/>
    </dgm:pt>
    <dgm:pt modelId="{1197868A-3994-42B5-8C94-F4B8103AC6C4}" type="pres">
      <dgm:prSet presAssocID="{2D9A76F6-D266-4A04-8D1D-FD687D52019B}" presName="divider" presStyleLbl="fgShp" presStyleIdx="0" presStyleCnt="1"/>
      <dgm:spPr/>
    </dgm:pt>
    <dgm:pt modelId="{39FEB3C0-1402-440A-AF79-1C8CA2C2DB6D}" type="pres">
      <dgm:prSet presAssocID="{1749F7EB-CDAA-48BC-A53C-9111CD4665F8}" presName="downArrow" presStyleLbl="node1" presStyleIdx="0" presStyleCnt="2"/>
      <dgm:spPr/>
    </dgm:pt>
    <dgm:pt modelId="{4B6706EF-66B9-4E01-B521-B69C1F993695}" type="pres">
      <dgm:prSet presAssocID="{1749F7EB-CDAA-48BC-A53C-9111CD4665F8}" presName="downArrowText" presStyleLbl="revTx" presStyleIdx="0" presStyleCnt="2">
        <dgm:presLayoutVars>
          <dgm:bulletEnabled val="1"/>
        </dgm:presLayoutVars>
      </dgm:prSet>
      <dgm:spPr/>
    </dgm:pt>
    <dgm:pt modelId="{790C802E-B855-4211-B61C-B71234B4461E}" type="pres">
      <dgm:prSet presAssocID="{73099A4C-4D13-492D-B481-60B6765218FA}" presName="upArrow" presStyleLbl="node1" presStyleIdx="1" presStyleCnt="2"/>
      <dgm:spPr/>
    </dgm:pt>
    <dgm:pt modelId="{5EE1D57E-FD90-4205-B86C-CDF4FDE2AC8F}" type="pres">
      <dgm:prSet presAssocID="{73099A4C-4D13-492D-B481-60B6765218FA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FF13CB15-BFD5-4B39-A6FE-CA71CE4A8018}" srcId="{2D9A76F6-D266-4A04-8D1D-FD687D52019B}" destId="{73099A4C-4D13-492D-B481-60B6765218FA}" srcOrd="1" destOrd="0" parTransId="{F0E3457B-BC0B-43D6-B9A8-FC54AA48B422}" sibTransId="{9FEBC171-68D0-457F-93CD-C27CB19EB5ED}"/>
    <dgm:cxn modelId="{82424B17-831B-4865-9A9A-D7DF6E33FE97}" srcId="{2D9A76F6-D266-4A04-8D1D-FD687D52019B}" destId="{1749F7EB-CDAA-48BC-A53C-9111CD4665F8}" srcOrd="0" destOrd="0" parTransId="{E1261460-BF13-4E8C-984E-6AF84863B8E6}" sibTransId="{E72E14DB-5CA0-426D-BA97-5DD8DC173C16}"/>
    <dgm:cxn modelId="{B952EAC6-6E7F-41E1-AD25-C01DCC73120D}" type="presOf" srcId="{2D9A76F6-D266-4A04-8D1D-FD687D52019B}" destId="{789961D3-3E41-44D6-AF8F-5D4CE50C1E20}" srcOrd="0" destOrd="0" presId="urn:microsoft.com/office/officeart/2005/8/layout/arrow3"/>
    <dgm:cxn modelId="{4C7E5FE6-4E17-40F1-8E22-294CB2839F79}" type="presOf" srcId="{1749F7EB-CDAA-48BC-A53C-9111CD4665F8}" destId="{4B6706EF-66B9-4E01-B521-B69C1F993695}" srcOrd="0" destOrd="0" presId="urn:microsoft.com/office/officeart/2005/8/layout/arrow3"/>
    <dgm:cxn modelId="{BEE59DE8-EE93-4BB1-97D4-96096CEF9E7A}" type="presOf" srcId="{73099A4C-4D13-492D-B481-60B6765218FA}" destId="{5EE1D57E-FD90-4205-B86C-CDF4FDE2AC8F}" srcOrd="0" destOrd="0" presId="urn:microsoft.com/office/officeart/2005/8/layout/arrow3"/>
    <dgm:cxn modelId="{BCD9ACD8-5B97-40E6-85FD-3525FFBF723C}" type="presParOf" srcId="{789961D3-3E41-44D6-AF8F-5D4CE50C1E20}" destId="{1197868A-3994-42B5-8C94-F4B8103AC6C4}" srcOrd="0" destOrd="0" presId="urn:microsoft.com/office/officeart/2005/8/layout/arrow3"/>
    <dgm:cxn modelId="{DF988EA2-CE00-46B6-B67F-E031650ABFE6}" type="presParOf" srcId="{789961D3-3E41-44D6-AF8F-5D4CE50C1E20}" destId="{39FEB3C0-1402-440A-AF79-1C8CA2C2DB6D}" srcOrd="1" destOrd="0" presId="urn:microsoft.com/office/officeart/2005/8/layout/arrow3"/>
    <dgm:cxn modelId="{9C8D0F14-3315-4D7F-AF4C-893BA3423485}" type="presParOf" srcId="{789961D3-3E41-44D6-AF8F-5D4CE50C1E20}" destId="{4B6706EF-66B9-4E01-B521-B69C1F993695}" srcOrd="2" destOrd="0" presId="urn:microsoft.com/office/officeart/2005/8/layout/arrow3"/>
    <dgm:cxn modelId="{E0B991D3-F61F-45DF-9363-D8DF82926E2B}" type="presParOf" srcId="{789961D3-3E41-44D6-AF8F-5D4CE50C1E20}" destId="{790C802E-B855-4211-B61C-B71234B4461E}" srcOrd="3" destOrd="0" presId="urn:microsoft.com/office/officeart/2005/8/layout/arrow3"/>
    <dgm:cxn modelId="{FC055079-F810-4199-9DE8-41C55D65D5D5}" type="presParOf" srcId="{789961D3-3E41-44D6-AF8F-5D4CE50C1E20}" destId="{5EE1D57E-FD90-4205-B86C-CDF4FDE2AC8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84069B-B089-492B-8841-CE54A67133B5}" type="doc">
      <dgm:prSet loTypeId="urn:microsoft.com/office/officeart/2005/8/layout/hProcess7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A70CB4D-FFA9-48C1-BA8D-6D3A4AF63DDF}">
      <dgm:prSet phldrT="[Text]"/>
      <dgm:spPr/>
      <dgm:t>
        <a:bodyPr/>
        <a:lstStyle/>
        <a:p>
          <a:r>
            <a:rPr lang="en-US" dirty="0"/>
            <a:t>What two year college program would you want to partner? </a:t>
          </a:r>
        </a:p>
        <a:p>
          <a:endParaRPr lang="en-US" dirty="0"/>
        </a:p>
        <a:p>
          <a:r>
            <a:rPr lang="en-US" dirty="0"/>
            <a:t>What would facilitate that partnership ?</a:t>
          </a:r>
        </a:p>
        <a:p>
          <a:endParaRPr lang="en-US" dirty="0"/>
        </a:p>
        <a:p>
          <a:r>
            <a:rPr lang="en-US" dirty="0"/>
            <a:t>What might keep it from happening? </a:t>
          </a:r>
        </a:p>
      </dgm:t>
    </dgm:pt>
    <dgm:pt modelId="{4AE63BDF-E223-4A30-BBEA-9EA3FCAE94A0}" type="parTrans" cxnId="{BB82060C-9B6A-43C9-998B-C08E54BA5830}">
      <dgm:prSet/>
      <dgm:spPr/>
      <dgm:t>
        <a:bodyPr/>
        <a:lstStyle/>
        <a:p>
          <a:endParaRPr lang="en-US"/>
        </a:p>
      </dgm:t>
    </dgm:pt>
    <dgm:pt modelId="{299220D0-2BFF-4A7F-8E8A-B0F1E0E9E571}" type="sibTrans" cxnId="{BB82060C-9B6A-43C9-998B-C08E54BA5830}">
      <dgm:prSet/>
      <dgm:spPr/>
      <dgm:t>
        <a:bodyPr/>
        <a:lstStyle/>
        <a:p>
          <a:endParaRPr lang="en-US"/>
        </a:p>
      </dgm:t>
    </dgm:pt>
    <dgm:pt modelId="{7A3F3797-59FE-41F9-A14F-A6E56628D5C0}">
      <dgm:prSet/>
      <dgm:spPr/>
      <dgm:t>
        <a:bodyPr/>
        <a:lstStyle/>
        <a:p>
          <a:r>
            <a:rPr lang="en-US" dirty="0"/>
            <a:t>What is one aspect of your current program that you do really well? </a:t>
          </a:r>
        </a:p>
        <a:p>
          <a:endParaRPr lang="en-US" dirty="0"/>
        </a:p>
        <a:p>
          <a:r>
            <a:rPr lang="en-US" dirty="0"/>
            <a:t>What might be an area of improvement? </a:t>
          </a:r>
        </a:p>
        <a:p>
          <a:endParaRPr lang="en-US" dirty="0"/>
        </a:p>
        <a:p>
          <a:r>
            <a:rPr lang="en-US" dirty="0"/>
            <a:t>How might partnerships facilitate ways to address either or both?</a:t>
          </a:r>
        </a:p>
      </dgm:t>
    </dgm:pt>
    <dgm:pt modelId="{E25A4E17-891B-4F2F-9E9C-14B075D0F8B1}" type="parTrans" cxnId="{EFE0088F-FE70-4BDF-B423-29DBD7BAEBAB}">
      <dgm:prSet/>
      <dgm:spPr/>
      <dgm:t>
        <a:bodyPr/>
        <a:lstStyle/>
        <a:p>
          <a:endParaRPr lang="en-US"/>
        </a:p>
      </dgm:t>
    </dgm:pt>
    <dgm:pt modelId="{625C2F68-BE34-4D25-B854-70F019CC7313}" type="sibTrans" cxnId="{EFE0088F-FE70-4BDF-B423-29DBD7BAEBAB}">
      <dgm:prSet/>
      <dgm:spPr/>
      <dgm:t>
        <a:bodyPr/>
        <a:lstStyle/>
        <a:p>
          <a:endParaRPr lang="en-US"/>
        </a:p>
      </dgm:t>
    </dgm:pt>
    <dgm:pt modelId="{984E2D33-AD31-4B87-B1EE-85B0CCDAE611}">
      <dgm:prSet/>
      <dgm:spPr/>
      <dgm:t>
        <a:bodyPr/>
        <a:lstStyle/>
        <a:p>
          <a:r>
            <a:rPr lang="en-US" dirty="0"/>
            <a:t>How would you bridge the gap between two and four year institutions in your area?</a:t>
          </a:r>
        </a:p>
      </dgm:t>
    </dgm:pt>
    <dgm:pt modelId="{0A683A49-D4C5-44D1-9C5A-9C345BF4938B}" type="parTrans" cxnId="{53E89074-FF9D-42C5-AF9A-C7E5392A8C84}">
      <dgm:prSet/>
      <dgm:spPr/>
      <dgm:t>
        <a:bodyPr/>
        <a:lstStyle/>
        <a:p>
          <a:endParaRPr lang="en-US"/>
        </a:p>
      </dgm:t>
    </dgm:pt>
    <dgm:pt modelId="{669EA858-782D-49CF-BD76-C78F1E9F438F}" type="sibTrans" cxnId="{53E89074-FF9D-42C5-AF9A-C7E5392A8C84}">
      <dgm:prSet/>
      <dgm:spPr/>
      <dgm:t>
        <a:bodyPr/>
        <a:lstStyle/>
        <a:p>
          <a:endParaRPr lang="en-US"/>
        </a:p>
      </dgm:t>
    </dgm:pt>
    <dgm:pt modelId="{9FDDD25F-6C44-4F32-B5E0-7759C1459116}">
      <dgm:prSet phldrT="[Text]"/>
      <dgm:spPr/>
      <dgm:t>
        <a:bodyPr/>
        <a:lstStyle/>
        <a:p>
          <a:pPr algn="l"/>
          <a:endParaRPr lang="en-US" dirty="0"/>
        </a:p>
      </dgm:t>
    </dgm:pt>
    <dgm:pt modelId="{9CFB53B3-BBDB-42A1-82A8-A0E4F3012DCB}" type="parTrans" cxnId="{5372ED7A-71AE-4E3D-9033-F8B3F98B51CD}">
      <dgm:prSet/>
      <dgm:spPr/>
      <dgm:t>
        <a:bodyPr/>
        <a:lstStyle/>
        <a:p>
          <a:endParaRPr lang="en-US"/>
        </a:p>
      </dgm:t>
    </dgm:pt>
    <dgm:pt modelId="{83CE8768-971E-47D8-AD2E-62D91C8C0EB6}" type="sibTrans" cxnId="{5372ED7A-71AE-4E3D-9033-F8B3F98B51CD}">
      <dgm:prSet/>
      <dgm:spPr/>
      <dgm:t>
        <a:bodyPr/>
        <a:lstStyle/>
        <a:p>
          <a:endParaRPr lang="en-US"/>
        </a:p>
      </dgm:t>
    </dgm:pt>
    <dgm:pt modelId="{30459C05-DED9-470D-B945-A79D8D0C6501}">
      <dgm:prSet/>
      <dgm:spPr/>
      <dgm:t>
        <a:bodyPr/>
        <a:lstStyle/>
        <a:p>
          <a:endParaRPr lang="en-US" dirty="0"/>
        </a:p>
      </dgm:t>
    </dgm:pt>
    <dgm:pt modelId="{074555BC-E8E9-49CE-97A0-03BE060A059C}" type="parTrans" cxnId="{C5351E2B-24DF-4E75-BEC4-CE54B633D245}">
      <dgm:prSet/>
      <dgm:spPr/>
      <dgm:t>
        <a:bodyPr/>
        <a:lstStyle/>
        <a:p>
          <a:endParaRPr lang="en-US"/>
        </a:p>
      </dgm:t>
    </dgm:pt>
    <dgm:pt modelId="{B78F0BC9-D30E-43AF-89D5-DB324C5F371D}" type="sibTrans" cxnId="{C5351E2B-24DF-4E75-BEC4-CE54B633D245}">
      <dgm:prSet/>
      <dgm:spPr/>
      <dgm:t>
        <a:bodyPr/>
        <a:lstStyle/>
        <a:p>
          <a:endParaRPr lang="en-US"/>
        </a:p>
      </dgm:t>
    </dgm:pt>
    <dgm:pt modelId="{4B717B09-94DB-4C08-8403-6C6BA2A41A7B}">
      <dgm:prSet/>
      <dgm:spPr/>
      <dgm:t>
        <a:bodyPr/>
        <a:lstStyle/>
        <a:p>
          <a:endParaRPr lang="en-US" dirty="0"/>
        </a:p>
      </dgm:t>
    </dgm:pt>
    <dgm:pt modelId="{D0AD0EF1-9CC3-43A6-A842-26C2B259C44F}" type="parTrans" cxnId="{0EC27ED8-01B5-4A20-942D-989B393B8C80}">
      <dgm:prSet/>
      <dgm:spPr/>
      <dgm:t>
        <a:bodyPr/>
        <a:lstStyle/>
        <a:p>
          <a:endParaRPr lang="en-US"/>
        </a:p>
      </dgm:t>
    </dgm:pt>
    <dgm:pt modelId="{25272543-0F3B-4D96-BE54-1EF0341408DB}" type="sibTrans" cxnId="{0EC27ED8-01B5-4A20-942D-989B393B8C80}">
      <dgm:prSet/>
      <dgm:spPr/>
      <dgm:t>
        <a:bodyPr/>
        <a:lstStyle/>
        <a:p>
          <a:endParaRPr lang="en-US"/>
        </a:p>
      </dgm:t>
    </dgm:pt>
    <dgm:pt modelId="{B09B052F-2FAE-482D-840B-6D42C197C7E9}" type="pres">
      <dgm:prSet presAssocID="{1384069B-B089-492B-8841-CE54A67133B5}" presName="Name0" presStyleCnt="0">
        <dgm:presLayoutVars>
          <dgm:dir/>
          <dgm:animLvl val="lvl"/>
          <dgm:resizeHandles val="exact"/>
        </dgm:presLayoutVars>
      </dgm:prSet>
      <dgm:spPr/>
    </dgm:pt>
    <dgm:pt modelId="{BED60286-2B35-425E-AD70-449C38763910}" type="pres">
      <dgm:prSet presAssocID="{9FDDD25F-6C44-4F32-B5E0-7759C1459116}" presName="compositeNode" presStyleCnt="0">
        <dgm:presLayoutVars>
          <dgm:bulletEnabled val="1"/>
        </dgm:presLayoutVars>
      </dgm:prSet>
      <dgm:spPr/>
    </dgm:pt>
    <dgm:pt modelId="{E44D366D-57E1-4DEF-AF97-124ACADDDAD3}" type="pres">
      <dgm:prSet presAssocID="{9FDDD25F-6C44-4F32-B5E0-7759C1459116}" presName="bgRect" presStyleLbl="node1" presStyleIdx="0" presStyleCnt="3"/>
      <dgm:spPr/>
    </dgm:pt>
    <dgm:pt modelId="{F4529071-14A5-4AB9-8DC3-E585A0A89C10}" type="pres">
      <dgm:prSet presAssocID="{9FDDD25F-6C44-4F32-B5E0-7759C1459116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AAC61724-DFF6-4385-8DE0-969C4C43109B}" type="pres">
      <dgm:prSet presAssocID="{9FDDD25F-6C44-4F32-B5E0-7759C1459116}" presName="childNode" presStyleLbl="node1" presStyleIdx="0" presStyleCnt="3">
        <dgm:presLayoutVars>
          <dgm:bulletEnabled val="1"/>
        </dgm:presLayoutVars>
      </dgm:prSet>
      <dgm:spPr/>
    </dgm:pt>
    <dgm:pt modelId="{9579C593-3E3F-4423-A1AF-932E12E9F0FE}" type="pres">
      <dgm:prSet presAssocID="{83CE8768-971E-47D8-AD2E-62D91C8C0EB6}" presName="hSp" presStyleCnt="0"/>
      <dgm:spPr/>
    </dgm:pt>
    <dgm:pt modelId="{324655CA-DA91-43B2-B335-ED317C2EA923}" type="pres">
      <dgm:prSet presAssocID="{83CE8768-971E-47D8-AD2E-62D91C8C0EB6}" presName="vProcSp" presStyleCnt="0"/>
      <dgm:spPr/>
    </dgm:pt>
    <dgm:pt modelId="{7061B351-B8A2-4155-9F12-C68B59E36405}" type="pres">
      <dgm:prSet presAssocID="{83CE8768-971E-47D8-AD2E-62D91C8C0EB6}" presName="vSp1" presStyleCnt="0"/>
      <dgm:spPr/>
    </dgm:pt>
    <dgm:pt modelId="{B6C50F85-1425-4F7B-A935-21012DACC3FE}" type="pres">
      <dgm:prSet presAssocID="{83CE8768-971E-47D8-AD2E-62D91C8C0EB6}" presName="simulatedConn" presStyleLbl="solidFgAcc1" presStyleIdx="0" presStyleCnt="2"/>
      <dgm:spPr>
        <a:solidFill>
          <a:schemeClr val="tx1"/>
        </a:solidFill>
        <a:ln>
          <a:noFill/>
        </a:ln>
      </dgm:spPr>
    </dgm:pt>
    <dgm:pt modelId="{B84C4CA0-8B24-4AAD-917F-2206EC0EF378}" type="pres">
      <dgm:prSet presAssocID="{83CE8768-971E-47D8-AD2E-62D91C8C0EB6}" presName="vSp2" presStyleCnt="0"/>
      <dgm:spPr/>
    </dgm:pt>
    <dgm:pt modelId="{F070462B-CEEB-4622-803C-298C80A5B7D5}" type="pres">
      <dgm:prSet presAssocID="{83CE8768-971E-47D8-AD2E-62D91C8C0EB6}" presName="sibTrans" presStyleCnt="0"/>
      <dgm:spPr/>
    </dgm:pt>
    <dgm:pt modelId="{45FC719E-32AA-4C97-B6B4-9B7CCA813327}" type="pres">
      <dgm:prSet presAssocID="{30459C05-DED9-470D-B945-A79D8D0C6501}" presName="compositeNode" presStyleCnt="0">
        <dgm:presLayoutVars>
          <dgm:bulletEnabled val="1"/>
        </dgm:presLayoutVars>
      </dgm:prSet>
      <dgm:spPr/>
    </dgm:pt>
    <dgm:pt modelId="{28FB2D3C-DE8A-4009-93AD-5DBCAC4686FD}" type="pres">
      <dgm:prSet presAssocID="{30459C05-DED9-470D-B945-A79D8D0C6501}" presName="bgRect" presStyleLbl="node1" presStyleIdx="1" presStyleCnt="3"/>
      <dgm:spPr/>
    </dgm:pt>
    <dgm:pt modelId="{B43388B4-8E14-4DD5-99A8-7C23DBC9D119}" type="pres">
      <dgm:prSet presAssocID="{30459C05-DED9-470D-B945-A79D8D0C6501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2B15B66E-1C12-4941-B978-FF817887585D}" type="pres">
      <dgm:prSet presAssocID="{30459C05-DED9-470D-B945-A79D8D0C6501}" presName="childNode" presStyleLbl="node1" presStyleIdx="1" presStyleCnt="3">
        <dgm:presLayoutVars>
          <dgm:bulletEnabled val="1"/>
        </dgm:presLayoutVars>
      </dgm:prSet>
      <dgm:spPr/>
    </dgm:pt>
    <dgm:pt modelId="{C72C71F4-99C7-41AB-88DD-D5F27AF25CED}" type="pres">
      <dgm:prSet presAssocID="{B78F0BC9-D30E-43AF-89D5-DB324C5F371D}" presName="hSp" presStyleCnt="0"/>
      <dgm:spPr/>
    </dgm:pt>
    <dgm:pt modelId="{C670FE17-D463-4810-A30C-B3BF24EB9047}" type="pres">
      <dgm:prSet presAssocID="{B78F0BC9-D30E-43AF-89D5-DB324C5F371D}" presName="vProcSp" presStyleCnt="0"/>
      <dgm:spPr/>
    </dgm:pt>
    <dgm:pt modelId="{766EBEE0-82B6-4236-B3CA-2443C874C4A7}" type="pres">
      <dgm:prSet presAssocID="{B78F0BC9-D30E-43AF-89D5-DB324C5F371D}" presName="vSp1" presStyleCnt="0"/>
      <dgm:spPr/>
    </dgm:pt>
    <dgm:pt modelId="{C0B708A5-B985-464F-8346-5C09253F6AE8}" type="pres">
      <dgm:prSet presAssocID="{B78F0BC9-D30E-43AF-89D5-DB324C5F371D}" presName="simulatedConn" presStyleLbl="solidFgAcc1" presStyleIdx="1" presStyleCnt="2"/>
      <dgm:spPr>
        <a:solidFill>
          <a:schemeClr val="tx1"/>
        </a:solidFill>
        <a:ln>
          <a:noFill/>
        </a:ln>
      </dgm:spPr>
    </dgm:pt>
    <dgm:pt modelId="{A2037FD7-984F-4A89-B551-6F1200B85CBA}" type="pres">
      <dgm:prSet presAssocID="{B78F0BC9-D30E-43AF-89D5-DB324C5F371D}" presName="vSp2" presStyleCnt="0"/>
      <dgm:spPr/>
    </dgm:pt>
    <dgm:pt modelId="{FB740B68-1FF6-4F70-BE22-A2B4F6C36AC9}" type="pres">
      <dgm:prSet presAssocID="{B78F0BC9-D30E-43AF-89D5-DB324C5F371D}" presName="sibTrans" presStyleCnt="0"/>
      <dgm:spPr/>
    </dgm:pt>
    <dgm:pt modelId="{6B1339E4-B8C4-438F-B627-BBA3557C9412}" type="pres">
      <dgm:prSet presAssocID="{4B717B09-94DB-4C08-8403-6C6BA2A41A7B}" presName="compositeNode" presStyleCnt="0">
        <dgm:presLayoutVars>
          <dgm:bulletEnabled val="1"/>
        </dgm:presLayoutVars>
      </dgm:prSet>
      <dgm:spPr/>
    </dgm:pt>
    <dgm:pt modelId="{2015B9FF-046E-4F54-B388-AD85BCCBA3AF}" type="pres">
      <dgm:prSet presAssocID="{4B717B09-94DB-4C08-8403-6C6BA2A41A7B}" presName="bgRect" presStyleLbl="node1" presStyleIdx="2" presStyleCnt="3"/>
      <dgm:spPr/>
    </dgm:pt>
    <dgm:pt modelId="{8B652256-72C3-4C00-BCCA-465D9C88CBE4}" type="pres">
      <dgm:prSet presAssocID="{4B717B09-94DB-4C08-8403-6C6BA2A41A7B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82998228-FF36-49E0-AF07-7918FF794A43}" type="pres">
      <dgm:prSet presAssocID="{4B717B09-94DB-4C08-8403-6C6BA2A41A7B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BB82060C-9B6A-43C9-998B-C08E54BA5830}" srcId="{9FDDD25F-6C44-4F32-B5E0-7759C1459116}" destId="{EA70CB4D-FFA9-48C1-BA8D-6D3A4AF63DDF}" srcOrd="0" destOrd="0" parTransId="{4AE63BDF-E223-4A30-BBEA-9EA3FCAE94A0}" sibTransId="{299220D0-2BFF-4A7F-8E8A-B0F1E0E9E571}"/>
    <dgm:cxn modelId="{8AB9A10D-D3D0-4EAB-9A18-65EB67788044}" type="presOf" srcId="{7A3F3797-59FE-41F9-A14F-A6E56628D5C0}" destId="{2B15B66E-1C12-4941-B978-FF817887585D}" srcOrd="0" destOrd="0" presId="urn:microsoft.com/office/officeart/2005/8/layout/hProcess7"/>
    <dgm:cxn modelId="{C5351E2B-24DF-4E75-BEC4-CE54B633D245}" srcId="{1384069B-B089-492B-8841-CE54A67133B5}" destId="{30459C05-DED9-470D-B945-A79D8D0C6501}" srcOrd="1" destOrd="0" parTransId="{074555BC-E8E9-49CE-97A0-03BE060A059C}" sibTransId="{B78F0BC9-D30E-43AF-89D5-DB324C5F371D}"/>
    <dgm:cxn modelId="{7433502B-A58C-48A8-86CB-1339968F26F6}" type="presOf" srcId="{EA70CB4D-FFA9-48C1-BA8D-6D3A4AF63DDF}" destId="{AAC61724-DFF6-4385-8DE0-969C4C43109B}" srcOrd="0" destOrd="0" presId="urn:microsoft.com/office/officeart/2005/8/layout/hProcess7"/>
    <dgm:cxn modelId="{FB2F9A33-C3EF-42C1-A0DB-2C79511BE2F7}" type="presOf" srcId="{4B717B09-94DB-4C08-8403-6C6BA2A41A7B}" destId="{2015B9FF-046E-4F54-B388-AD85BCCBA3AF}" srcOrd="0" destOrd="0" presId="urn:microsoft.com/office/officeart/2005/8/layout/hProcess7"/>
    <dgm:cxn modelId="{3740EF34-BB7C-4A0E-8BBA-EC6AA1614FB7}" type="presOf" srcId="{9FDDD25F-6C44-4F32-B5E0-7759C1459116}" destId="{F4529071-14A5-4AB9-8DC3-E585A0A89C10}" srcOrd="1" destOrd="0" presId="urn:microsoft.com/office/officeart/2005/8/layout/hProcess7"/>
    <dgm:cxn modelId="{53E89074-FF9D-42C5-AF9A-C7E5392A8C84}" srcId="{4B717B09-94DB-4C08-8403-6C6BA2A41A7B}" destId="{984E2D33-AD31-4B87-B1EE-85B0CCDAE611}" srcOrd="0" destOrd="0" parTransId="{0A683A49-D4C5-44D1-9C5A-9C345BF4938B}" sibTransId="{669EA858-782D-49CF-BD76-C78F1E9F438F}"/>
    <dgm:cxn modelId="{5372ED7A-71AE-4E3D-9033-F8B3F98B51CD}" srcId="{1384069B-B089-492B-8841-CE54A67133B5}" destId="{9FDDD25F-6C44-4F32-B5E0-7759C1459116}" srcOrd="0" destOrd="0" parTransId="{9CFB53B3-BBDB-42A1-82A8-A0E4F3012DCB}" sibTransId="{83CE8768-971E-47D8-AD2E-62D91C8C0EB6}"/>
    <dgm:cxn modelId="{EFE0088F-FE70-4BDF-B423-29DBD7BAEBAB}" srcId="{30459C05-DED9-470D-B945-A79D8D0C6501}" destId="{7A3F3797-59FE-41F9-A14F-A6E56628D5C0}" srcOrd="0" destOrd="0" parTransId="{E25A4E17-891B-4F2F-9E9C-14B075D0F8B1}" sibTransId="{625C2F68-BE34-4D25-B854-70F019CC7313}"/>
    <dgm:cxn modelId="{3270578F-6FEE-467C-A8AA-9284F0BE3015}" type="presOf" srcId="{9FDDD25F-6C44-4F32-B5E0-7759C1459116}" destId="{E44D366D-57E1-4DEF-AF97-124ACADDDAD3}" srcOrd="0" destOrd="0" presId="urn:microsoft.com/office/officeart/2005/8/layout/hProcess7"/>
    <dgm:cxn modelId="{8AB12B92-25A7-405A-8FF8-3CA2E44E6221}" type="presOf" srcId="{30459C05-DED9-470D-B945-A79D8D0C6501}" destId="{B43388B4-8E14-4DD5-99A8-7C23DBC9D119}" srcOrd="1" destOrd="0" presId="urn:microsoft.com/office/officeart/2005/8/layout/hProcess7"/>
    <dgm:cxn modelId="{9537CBAE-5F87-4F3B-8EB0-4ECC997ECC18}" type="presOf" srcId="{4B717B09-94DB-4C08-8403-6C6BA2A41A7B}" destId="{8B652256-72C3-4C00-BCCA-465D9C88CBE4}" srcOrd="1" destOrd="0" presId="urn:microsoft.com/office/officeart/2005/8/layout/hProcess7"/>
    <dgm:cxn modelId="{EBF3DBB5-1266-4943-BFB8-4BB81EEDEAA0}" type="presOf" srcId="{30459C05-DED9-470D-B945-A79D8D0C6501}" destId="{28FB2D3C-DE8A-4009-93AD-5DBCAC4686FD}" srcOrd="0" destOrd="0" presId="urn:microsoft.com/office/officeart/2005/8/layout/hProcess7"/>
    <dgm:cxn modelId="{C4065BBD-CBB1-4396-8AA0-7C142AE158BA}" type="presOf" srcId="{1384069B-B089-492B-8841-CE54A67133B5}" destId="{B09B052F-2FAE-482D-840B-6D42C197C7E9}" srcOrd="0" destOrd="0" presId="urn:microsoft.com/office/officeart/2005/8/layout/hProcess7"/>
    <dgm:cxn modelId="{0EC27ED8-01B5-4A20-942D-989B393B8C80}" srcId="{1384069B-B089-492B-8841-CE54A67133B5}" destId="{4B717B09-94DB-4C08-8403-6C6BA2A41A7B}" srcOrd="2" destOrd="0" parTransId="{D0AD0EF1-9CC3-43A6-A842-26C2B259C44F}" sibTransId="{25272543-0F3B-4D96-BE54-1EF0341408DB}"/>
    <dgm:cxn modelId="{45CDF6EB-35B3-4F99-9580-46C7AF846857}" type="presOf" srcId="{984E2D33-AD31-4B87-B1EE-85B0CCDAE611}" destId="{82998228-FF36-49E0-AF07-7918FF794A43}" srcOrd="0" destOrd="0" presId="urn:microsoft.com/office/officeart/2005/8/layout/hProcess7"/>
    <dgm:cxn modelId="{1494650F-18C9-49C8-B5F9-B6FD7DB8D88B}" type="presParOf" srcId="{B09B052F-2FAE-482D-840B-6D42C197C7E9}" destId="{BED60286-2B35-425E-AD70-449C38763910}" srcOrd="0" destOrd="0" presId="urn:microsoft.com/office/officeart/2005/8/layout/hProcess7"/>
    <dgm:cxn modelId="{60AAFAEF-D795-4657-A305-D9DC9D9B8BBC}" type="presParOf" srcId="{BED60286-2B35-425E-AD70-449C38763910}" destId="{E44D366D-57E1-4DEF-AF97-124ACADDDAD3}" srcOrd="0" destOrd="0" presId="urn:microsoft.com/office/officeart/2005/8/layout/hProcess7"/>
    <dgm:cxn modelId="{A1FA1111-C562-460B-8DB5-5D4D030A5DEE}" type="presParOf" srcId="{BED60286-2B35-425E-AD70-449C38763910}" destId="{F4529071-14A5-4AB9-8DC3-E585A0A89C10}" srcOrd="1" destOrd="0" presId="urn:microsoft.com/office/officeart/2005/8/layout/hProcess7"/>
    <dgm:cxn modelId="{6026EE4E-EB5F-44E6-B657-1385B7ABAAAA}" type="presParOf" srcId="{BED60286-2B35-425E-AD70-449C38763910}" destId="{AAC61724-DFF6-4385-8DE0-969C4C43109B}" srcOrd="2" destOrd="0" presId="urn:microsoft.com/office/officeart/2005/8/layout/hProcess7"/>
    <dgm:cxn modelId="{0124CEAB-DC9E-4D0F-A3EE-4EF82B23A965}" type="presParOf" srcId="{B09B052F-2FAE-482D-840B-6D42C197C7E9}" destId="{9579C593-3E3F-4423-A1AF-932E12E9F0FE}" srcOrd="1" destOrd="0" presId="urn:microsoft.com/office/officeart/2005/8/layout/hProcess7"/>
    <dgm:cxn modelId="{394CCE10-62BD-4C3B-852A-2FE51164317F}" type="presParOf" srcId="{B09B052F-2FAE-482D-840B-6D42C197C7E9}" destId="{324655CA-DA91-43B2-B335-ED317C2EA923}" srcOrd="2" destOrd="0" presId="urn:microsoft.com/office/officeart/2005/8/layout/hProcess7"/>
    <dgm:cxn modelId="{BE2F744A-2F31-4700-8913-A2EE8095DDAE}" type="presParOf" srcId="{324655CA-DA91-43B2-B335-ED317C2EA923}" destId="{7061B351-B8A2-4155-9F12-C68B59E36405}" srcOrd="0" destOrd="0" presId="urn:microsoft.com/office/officeart/2005/8/layout/hProcess7"/>
    <dgm:cxn modelId="{6AE5704B-B143-41A6-9CC9-06558A42DF28}" type="presParOf" srcId="{324655CA-DA91-43B2-B335-ED317C2EA923}" destId="{B6C50F85-1425-4F7B-A935-21012DACC3FE}" srcOrd="1" destOrd="0" presId="urn:microsoft.com/office/officeart/2005/8/layout/hProcess7"/>
    <dgm:cxn modelId="{C9041E7E-FCB4-444F-A9E1-AC37AAC065B7}" type="presParOf" srcId="{324655CA-DA91-43B2-B335-ED317C2EA923}" destId="{B84C4CA0-8B24-4AAD-917F-2206EC0EF378}" srcOrd="2" destOrd="0" presId="urn:microsoft.com/office/officeart/2005/8/layout/hProcess7"/>
    <dgm:cxn modelId="{E547D83D-14CF-4DE5-8260-82217D584A6B}" type="presParOf" srcId="{B09B052F-2FAE-482D-840B-6D42C197C7E9}" destId="{F070462B-CEEB-4622-803C-298C80A5B7D5}" srcOrd="3" destOrd="0" presId="urn:microsoft.com/office/officeart/2005/8/layout/hProcess7"/>
    <dgm:cxn modelId="{8C8F6C49-1CD5-4449-AD6C-3E4F9823AD8A}" type="presParOf" srcId="{B09B052F-2FAE-482D-840B-6D42C197C7E9}" destId="{45FC719E-32AA-4C97-B6B4-9B7CCA813327}" srcOrd="4" destOrd="0" presId="urn:microsoft.com/office/officeart/2005/8/layout/hProcess7"/>
    <dgm:cxn modelId="{6F7F2723-2924-4FAA-969C-14E7942309E9}" type="presParOf" srcId="{45FC719E-32AA-4C97-B6B4-9B7CCA813327}" destId="{28FB2D3C-DE8A-4009-93AD-5DBCAC4686FD}" srcOrd="0" destOrd="0" presId="urn:microsoft.com/office/officeart/2005/8/layout/hProcess7"/>
    <dgm:cxn modelId="{D50AF642-C9F5-47E8-A5AD-DC3309492D4C}" type="presParOf" srcId="{45FC719E-32AA-4C97-B6B4-9B7CCA813327}" destId="{B43388B4-8E14-4DD5-99A8-7C23DBC9D119}" srcOrd="1" destOrd="0" presId="urn:microsoft.com/office/officeart/2005/8/layout/hProcess7"/>
    <dgm:cxn modelId="{69F9424B-9E2F-4434-BF57-122E29342FE2}" type="presParOf" srcId="{45FC719E-32AA-4C97-B6B4-9B7CCA813327}" destId="{2B15B66E-1C12-4941-B978-FF817887585D}" srcOrd="2" destOrd="0" presId="urn:microsoft.com/office/officeart/2005/8/layout/hProcess7"/>
    <dgm:cxn modelId="{C68002BD-6499-4CB2-AF34-4759BE7EAF4F}" type="presParOf" srcId="{B09B052F-2FAE-482D-840B-6D42C197C7E9}" destId="{C72C71F4-99C7-41AB-88DD-D5F27AF25CED}" srcOrd="5" destOrd="0" presId="urn:microsoft.com/office/officeart/2005/8/layout/hProcess7"/>
    <dgm:cxn modelId="{610D61A3-DAB9-4820-BFBD-EA2E6E75BF29}" type="presParOf" srcId="{B09B052F-2FAE-482D-840B-6D42C197C7E9}" destId="{C670FE17-D463-4810-A30C-B3BF24EB9047}" srcOrd="6" destOrd="0" presId="urn:microsoft.com/office/officeart/2005/8/layout/hProcess7"/>
    <dgm:cxn modelId="{7E3A9EE1-44C4-417F-8A5A-BCB3458B7B19}" type="presParOf" srcId="{C670FE17-D463-4810-A30C-B3BF24EB9047}" destId="{766EBEE0-82B6-4236-B3CA-2443C874C4A7}" srcOrd="0" destOrd="0" presId="urn:microsoft.com/office/officeart/2005/8/layout/hProcess7"/>
    <dgm:cxn modelId="{6E753A6E-257F-417D-9155-E648EEE5184E}" type="presParOf" srcId="{C670FE17-D463-4810-A30C-B3BF24EB9047}" destId="{C0B708A5-B985-464F-8346-5C09253F6AE8}" srcOrd="1" destOrd="0" presId="urn:microsoft.com/office/officeart/2005/8/layout/hProcess7"/>
    <dgm:cxn modelId="{AABA6555-7901-405B-9D72-65D525953CE1}" type="presParOf" srcId="{C670FE17-D463-4810-A30C-B3BF24EB9047}" destId="{A2037FD7-984F-4A89-B551-6F1200B85CBA}" srcOrd="2" destOrd="0" presId="urn:microsoft.com/office/officeart/2005/8/layout/hProcess7"/>
    <dgm:cxn modelId="{52E51647-A57C-40F2-B11F-0FDB353BB29D}" type="presParOf" srcId="{B09B052F-2FAE-482D-840B-6D42C197C7E9}" destId="{FB740B68-1FF6-4F70-BE22-A2B4F6C36AC9}" srcOrd="7" destOrd="0" presId="urn:microsoft.com/office/officeart/2005/8/layout/hProcess7"/>
    <dgm:cxn modelId="{7F34CACB-A24C-4613-805D-0BE0D62E6BC3}" type="presParOf" srcId="{B09B052F-2FAE-482D-840B-6D42C197C7E9}" destId="{6B1339E4-B8C4-438F-B627-BBA3557C9412}" srcOrd="8" destOrd="0" presId="urn:microsoft.com/office/officeart/2005/8/layout/hProcess7"/>
    <dgm:cxn modelId="{4CF11787-206C-46F8-B9EB-47B90014E87D}" type="presParOf" srcId="{6B1339E4-B8C4-438F-B627-BBA3557C9412}" destId="{2015B9FF-046E-4F54-B388-AD85BCCBA3AF}" srcOrd="0" destOrd="0" presId="urn:microsoft.com/office/officeart/2005/8/layout/hProcess7"/>
    <dgm:cxn modelId="{762FDE4F-43CB-4A2A-B5F1-E35A51A05942}" type="presParOf" srcId="{6B1339E4-B8C4-438F-B627-BBA3557C9412}" destId="{8B652256-72C3-4C00-BCCA-465D9C88CBE4}" srcOrd="1" destOrd="0" presId="urn:microsoft.com/office/officeart/2005/8/layout/hProcess7"/>
    <dgm:cxn modelId="{48E8AA91-FF4A-46C1-8C9E-190364A5BF46}" type="presParOf" srcId="{6B1339E4-B8C4-438F-B627-BBA3557C9412}" destId="{82998228-FF36-49E0-AF07-7918FF794A4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744766-1E20-42C6-976A-222A7BB4D552}" type="doc">
      <dgm:prSet loTypeId="urn:microsoft.com/office/officeart/2005/8/layout/balance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F7F1C4D-8379-420A-A3A2-6CE77940ED57}">
      <dgm:prSet phldrT="[Text]"/>
      <dgm:spPr/>
      <dgm:t>
        <a:bodyPr/>
        <a:lstStyle/>
        <a:p>
          <a:r>
            <a:rPr lang="en-US" dirty="0"/>
            <a:t>Classes</a:t>
          </a:r>
        </a:p>
      </dgm:t>
    </dgm:pt>
    <dgm:pt modelId="{F4768B2F-35BE-4E20-AE25-10C030312A73}" type="parTrans" cxnId="{9FFCE2FB-26EE-4F6D-B4E5-C4B3CFFE799C}">
      <dgm:prSet/>
      <dgm:spPr/>
      <dgm:t>
        <a:bodyPr/>
        <a:lstStyle/>
        <a:p>
          <a:endParaRPr lang="en-US"/>
        </a:p>
      </dgm:t>
    </dgm:pt>
    <dgm:pt modelId="{290305BF-FD44-415E-8EEC-E8678BB7727A}" type="sibTrans" cxnId="{9FFCE2FB-26EE-4F6D-B4E5-C4B3CFFE799C}">
      <dgm:prSet/>
      <dgm:spPr/>
      <dgm:t>
        <a:bodyPr/>
        <a:lstStyle/>
        <a:p>
          <a:endParaRPr lang="en-US"/>
        </a:p>
      </dgm:t>
    </dgm:pt>
    <dgm:pt modelId="{E736C526-8E9C-4644-9A4A-54F6CE5EDE7B}">
      <dgm:prSet phldrT="[Text]"/>
      <dgm:spPr/>
      <dgm:t>
        <a:bodyPr/>
        <a:lstStyle/>
        <a:p>
          <a:r>
            <a:rPr lang="en-US" dirty="0"/>
            <a:t>Collaboration</a:t>
          </a:r>
        </a:p>
      </dgm:t>
    </dgm:pt>
    <dgm:pt modelId="{5377C746-B7DE-4269-8F29-199E419B6769}" type="parTrans" cxnId="{F71FAF0D-716F-456B-8DA1-79E45AB95971}">
      <dgm:prSet/>
      <dgm:spPr/>
      <dgm:t>
        <a:bodyPr/>
        <a:lstStyle/>
        <a:p>
          <a:endParaRPr lang="en-US"/>
        </a:p>
      </dgm:t>
    </dgm:pt>
    <dgm:pt modelId="{4C285118-EAFA-4B79-B099-0A6FD519B2AD}" type="sibTrans" cxnId="{F71FAF0D-716F-456B-8DA1-79E45AB95971}">
      <dgm:prSet/>
      <dgm:spPr/>
      <dgm:t>
        <a:bodyPr/>
        <a:lstStyle/>
        <a:p>
          <a:endParaRPr lang="en-US"/>
        </a:p>
      </dgm:t>
    </dgm:pt>
    <dgm:pt modelId="{E4624F3D-AFA9-4ED9-B5A2-D30A283070D8}">
      <dgm:prSet phldrT="[Text]"/>
      <dgm:spPr/>
      <dgm:t>
        <a:bodyPr/>
        <a:lstStyle/>
        <a:p>
          <a:r>
            <a:rPr lang="en-US" dirty="0"/>
            <a:t>Socialization</a:t>
          </a:r>
        </a:p>
      </dgm:t>
    </dgm:pt>
    <dgm:pt modelId="{580074CC-620E-4707-B6DC-618462712773}" type="parTrans" cxnId="{4612880A-899C-4EAF-A295-5AB973EA7710}">
      <dgm:prSet/>
      <dgm:spPr/>
      <dgm:t>
        <a:bodyPr/>
        <a:lstStyle/>
        <a:p>
          <a:endParaRPr lang="en-US"/>
        </a:p>
      </dgm:t>
    </dgm:pt>
    <dgm:pt modelId="{17881E67-BEFF-4BD0-A4B2-E34F9784CBEF}" type="sibTrans" cxnId="{4612880A-899C-4EAF-A295-5AB973EA7710}">
      <dgm:prSet/>
      <dgm:spPr/>
      <dgm:t>
        <a:bodyPr/>
        <a:lstStyle/>
        <a:p>
          <a:endParaRPr lang="en-US"/>
        </a:p>
      </dgm:t>
    </dgm:pt>
    <dgm:pt modelId="{50B124A2-EB9B-42A6-92A0-7C556A806FEB}">
      <dgm:prSet phldrT="[Text]"/>
      <dgm:spPr/>
      <dgm:t>
        <a:bodyPr/>
        <a:lstStyle/>
        <a:p>
          <a:r>
            <a:rPr lang="en-US" dirty="0"/>
            <a:t>Culture</a:t>
          </a:r>
        </a:p>
      </dgm:t>
    </dgm:pt>
    <dgm:pt modelId="{99D84570-CD2F-43BB-9E77-6B2E33FE1274}" type="parTrans" cxnId="{61CC99BF-366F-4248-AD00-B3DA9DD51CDF}">
      <dgm:prSet/>
      <dgm:spPr/>
      <dgm:t>
        <a:bodyPr/>
        <a:lstStyle/>
        <a:p>
          <a:endParaRPr lang="en-US"/>
        </a:p>
      </dgm:t>
    </dgm:pt>
    <dgm:pt modelId="{CC1A364C-FF7F-412A-937D-018F2F0CBED8}" type="sibTrans" cxnId="{61CC99BF-366F-4248-AD00-B3DA9DD51CDF}">
      <dgm:prSet/>
      <dgm:spPr/>
      <dgm:t>
        <a:bodyPr/>
        <a:lstStyle/>
        <a:p>
          <a:endParaRPr lang="en-US"/>
        </a:p>
      </dgm:t>
    </dgm:pt>
    <dgm:pt modelId="{5C7DDB7E-34C2-40B5-9A34-88F2877E0685}">
      <dgm:prSet phldrT="[Text]"/>
      <dgm:spPr/>
      <dgm:t>
        <a:bodyPr/>
        <a:lstStyle/>
        <a:p>
          <a:r>
            <a:rPr lang="en-US" dirty="0"/>
            <a:t>Success</a:t>
          </a:r>
        </a:p>
      </dgm:t>
    </dgm:pt>
    <dgm:pt modelId="{831C58C5-37B3-4ACB-B0A0-B85A08D755CA}" type="parTrans" cxnId="{BB7B155B-BE29-4CA6-AD5A-E74F6024EF3D}">
      <dgm:prSet/>
      <dgm:spPr/>
      <dgm:t>
        <a:bodyPr/>
        <a:lstStyle/>
        <a:p>
          <a:endParaRPr lang="en-US"/>
        </a:p>
      </dgm:t>
    </dgm:pt>
    <dgm:pt modelId="{002F31DB-EAC2-4C88-93BA-45088D4AA355}" type="sibTrans" cxnId="{BB7B155B-BE29-4CA6-AD5A-E74F6024EF3D}">
      <dgm:prSet/>
      <dgm:spPr/>
      <dgm:t>
        <a:bodyPr/>
        <a:lstStyle/>
        <a:p>
          <a:endParaRPr lang="en-US"/>
        </a:p>
      </dgm:t>
    </dgm:pt>
    <dgm:pt modelId="{646DE2DF-E97D-4F73-82F1-2C60E481AB02}">
      <dgm:prSet phldrT="[Text]"/>
      <dgm:spPr/>
      <dgm:t>
        <a:bodyPr/>
        <a:lstStyle/>
        <a:p>
          <a:r>
            <a:rPr lang="en-US" dirty="0"/>
            <a:t>Onboarding</a:t>
          </a:r>
        </a:p>
      </dgm:t>
    </dgm:pt>
    <dgm:pt modelId="{C95145A9-17D7-4A92-A30E-43B94EFF730F}" type="parTrans" cxnId="{9E104476-6F9A-4B17-A4E9-5AF8EABCFCC1}">
      <dgm:prSet/>
      <dgm:spPr/>
      <dgm:t>
        <a:bodyPr/>
        <a:lstStyle/>
        <a:p>
          <a:endParaRPr lang="en-US"/>
        </a:p>
      </dgm:t>
    </dgm:pt>
    <dgm:pt modelId="{7457395C-7B1B-4F7C-8D06-58809863145F}" type="sibTrans" cxnId="{9E104476-6F9A-4B17-A4E9-5AF8EABCFCC1}">
      <dgm:prSet/>
      <dgm:spPr/>
      <dgm:t>
        <a:bodyPr/>
        <a:lstStyle/>
        <a:p>
          <a:endParaRPr lang="en-US"/>
        </a:p>
      </dgm:t>
    </dgm:pt>
    <dgm:pt modelId="{538F195D-3B53-456A-A48F-BA244317FF26}">
      <dgm:prSet phldrT="[Text]"/>
      <dgm:spPr/>
      <dgm:t>
        <a:bodyPr/>
        <a:lstStyle/>
        <a:p>
          <a:r>
            <a:rPr lang="en-US" dirty="0"/>
            <a:t>Experiences</a:t>
          </a:r>
        </a:p>
      </dgm:t>
    </dgm:pt>
    <dgm:pt modelId="{1EBC070C-CB5F-40F7-A83F-128A53512948}" type="parTrans" cxnId="{5DF90C89-CE73-4449-A614-84353FCBD43C}">
      <dgm:prSet/>
      <dgm:spPr/>
      <dgm:t>
        <a:bodyPr/>
        <a:lstStyle/>
        <a:p>
          <a:endParaRPr lang="en-US"/>
        </a:p>
      </dgm:t>
    </dgm:pt>
    <dgm:pt modelId="{279F23A5-19D5-4DC9-BA90-6F4B533C9557}" type="sibTrans" cxnId="{5DF90C89-CE73-4449-A614-84353FCBD43C}">
      <dgm:prSet/>
      <dgm:spPr/>
      <dgm:t>
        <a:bodyPr/>
        <a:lstStyle/>
        <a:p>
          <a:endParaRPr lang="en-US"/>
        </a:p>
      </dgm:t>
    </dgm:pt>
    <dgm:pt modelId="{9C3DFB44-1672-4F29-BC6B-DBF745013C8D}" type="pres">
      <dgm:prSet presAssocID="{DA744766-1E20-42C6-976A-222A7BB4D552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918B9A34-2230-4732-8ABA-D173A9F1C110}" type="pres">
      <dgm:prSet presAssocID="{DA744766-1E20-42C6-976A-222A7BB4D552}" presName="dummyMaxCanvas" presStyleCnt="0"/>
      <dgm:spPr/>
    </dgm:pt>
    <dgm:pt modelId="{0FDFF3F6-A3B5-413A-8CB2-9628DF3123B6}" type="pres">
      <dgm:prSet presAssocID="{DA744766-1E20-42C6-976A-222A7BB4D552}" presName="parentComposite" presStyleCnt="0"/>
      <dgm:spPr/>
    </dgm:pt>
    <dgm:pt modelId="{F49EE6C6-3E91-408E-97FD-75EE244BECB5}" type="pres">
      <dgm:prSet presAssocID="{DA744766-1E20-42C6-976A-222A7BB4D552}" presName="parent1" presStyleLbl="alignAccFollowNode1" presStyleIdx="0" presStyleCnt="4">
        <dgm:presLayoutVars>
          <dgm:chMax val="4"/>
        </dgm:presLayoutVars>
      </dgm:prSet>
      <dgm:spPr/>
    </dgm:pt>
    <dgm:pt modelId="{EC7F1F4F-8AF6-4CD2-A8E0-C902ABD4D019}" type="pres">
      <dgm:prSet presAssocID="{DA744766-1E20-42C6-976A-222A7BB4D552}" presName="parent2" presStyleLbl="alignAccFollowNode1" presStyleIdx="1" presStyleCnt="4">
        <dgm:presLayoutVars>
          <dgm:chMax val="4"/>
        </dgm:presLayoutVars>
      </dgm:prSet>
      <dgm:spPr/>
    </dgm:pt>
    <dgm:pt modelId="{AE9A417D-F282-4885-9E38-E6559C86973A}" type="pres">
      <dgm:prSet presAssocID="{DA744766-1E20-42C6-976A-222A7BB4D552}" presName="childrenComposite" presStyleCnt="0"/>
      <dgm:spPr/>
    </dgm:pt>
    <dgm:pt modelId="{DF738A86-9D14-428F-B008-92C30DBC03B3}" type="pres">
      <dgm:prSet presAssocID="{DA744766-1E20-42C6-976A-222A7BB4D552}" presName="dummyMaxCanvas_ChildArea" presStyleCnt="0"/>
      <dgm:spPr/>
    </dgm:pt>
    <dgm:pt modelId="{40B5DF30-7B92-4897-8178-41F290610C7C}" type="pres">
      <dgm:prSet presAssocID="{DA744766-1E20-42C6-976A-222A7BB4D552}" presName="fulcrum" presStyleLbl="alignAccFollowNode1" presStyleIdx="2" presStyleCnt="4"/>
      <dgm:spPr>
        <a:ln>
          <a:solidFill>
            <a:schemeClr val="tx1">
              <a:alpha val="90000"/>
            </a:schemeClr>
          </a:solidFill>
        </a:ln>
      </dgm:spPr>
    </dgm:pt>
    <dgm:pt modelId="{09EB2EB5-359B-48FA-A752-5D3C55F4DDA5}" type="pres">
      <dgm:prSet presAssocID="{DA744766-1E20-42C6-976A-222A7BB4D552}" presName="balance_23" presStyleLbl="alignAccFollowNode1" presStyleIdx="3" presStyleCnt="4">
        <dgm:presLayoutVars>
          <dgm:bulletEnabled val="1"/>
        </dgm:presLayoutVars>
      </dgm:prSet>
      <dgm:spPr>
        <a:ln>
          <a:solidFill>
            <a:schemeClr val="tx1">
              <a:alpha val="90000"/>
            </a:schemeClr>
          </a:solidFill>
        </a:ln>
      </dgm:spPr>
    </dgm:pt>
    <dgm:pt modelId="{8DD6A33B-0F18-48B7-8F7E-0E866106E88F}" type="pres">
      <dgm:prSet presAssocID="{DA744766-1E20-42C6-976A-222A7BB4D552}" presName="right_23_1" presStyleLbl="node1" presStyleIdx="0" presStyleCnt="5">
        <dgm:presLayoutVars>
          <dgm:bulletEnabled val="1"/>
        </dgm:presLayoutVars>
      </dgm:prSet>
      <dgm:spPr/>
    </dgm:pt>
    <dgm:pt modelId="{048A0ACC-8E55-4C9D-B6CE-E2FC60553327}" type="pres">
      <dgm:prSet presAssocID="{DA744766-1E20-42C6-976A-222A7BB4D552}" presName="right_23_2" presStyleLbl="node1" presStyleIdx="1" presStyleCnt="5">
        <dgm:presLayoutVars>
          <dgm:bulletEnabled val="1"/>
        </dgm:presLayoutVars>
      </dgm:prSet>
      <dgm:spPr/>
    </dgm:pt>
    <dgm:pt modelId="{5418A3E4-E7F7-4DCB-8C16-EAAAE3C51A5A}" type="pres">
      <dgm:prSet presAssocID="{DA744766-1E20-42C6-976A-222A7BB4D552}" presName="right_23_3" presStyleLbl="node1" presStyleIdx="2" presStyleCnt="5">
        <dgm:presLayoutVars>
          <dgm:bulletEnabled val="1"/>
        </dgm:presLayoutVars>
      </dgm:prSet>
      <dgm:spPr/>
    </dgm:pt>
    <dgm:pt modelId="{6BB52C90-5FC9-455B-AD33-6CF2F9E9869C}" type="pres">
      <dgm:prSet presAssocID="{DA744766-1E20-42C6-976A-222A7BB4D552}" presName="left_23_1" presStyleLbl="node1" presStyleIdx="3" presStyleCnt="5">
        <dgm:presLayoutVars>
          <dgm:bulletEnabled val="1"/>
        </dgm:presLayoutVars>
      </dgm:prSet>
      <dgm:spPr/>
    </dgm:pt>
    <dgm:pt modelId="{EA7C3162-D579-42CD-8D31-5CE3F011AF87}" type="pres">
      <dgm:prSet presAssocID="{DA744766-1E20-42C6-976A-222A7BB4D552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4612880A-899C-4EAF-A295-5AB973EA7710}" srcId="{EF7F1C4D-8379-420A-A3A2-6CE77940ED57}" destId="{E4624F3D-AFA9-4ED9-B5A2-D30A283070D8}" srcOrd="1" destOrd="0" parTransId="{580074CC-620E-4707-B6DC-618462712773}" sibTransId="{17881E67-BEFF-4BD0-A4B2-E34F9784CBEF}"/>
    <dgm:cxn modelId="{F71FAF0D-716F-456B-8DA1-79E45AB95971}" srcId="{EF7F1C4D-8379-420A-A3A2-6CE77940ED57}" destId="{E736C526-8E9C-4644-9A4A-54F6CE5EDE7B}" srcOrd="0" destOrd="0" parTransId="{5377C746-B7DE-4269-8F29-199E419B6769}" sibTransId="{4C285118-EAFA-4B79-B099-0A6FD519B2AD}"/>
    <dgm:cxn modelId="{BB7B155B-BE29-4CA6-AD5A-E74F6024EF3D}" srcId="{50B124A2-EB9B-42A6-92A0-7C556A806FEB}" destId="{5C7DDB7E-34C2-40B5-9A34-88F2877E0685}" srcOrd="0" destOrd="0" parTransId="{831C58C5-37B3-4ACB-B0A0-B85A08D755CA}" sibTransId="{002F31DB-EAC2-4C88-93BA-45088D4AA355}"/>
    <dgm:cxn modelId="{52F3964B-D3EC-4AB3-ACAC-5FA64E064186}" type="presOf" srcId="{E736C526-8E9C-4644-9A4A-54F6CE5EDE7B}" destId="{6BB52C90-5FC9-455B-AD33-6CF2F9E9869C}" srcOrd="0" destOrd="0" presId="urn:microsoft.com/office/officeart/2005/8/layout/balance1"/>
    <dgm:cxn modelId="{9E104476-6F9A-4B17-A4E9-5AF8EABCFCC1}" srcId="{50B124A2-EB9B-42A6-92A0-7C556A806FEB}" destId="{646DE2DF-E97D-4F73-82F1-2C60E481AB02}" srcOrd="1" destOrd="0" parTransId="{C95145A9-17D7-4A92-A30E-43B94EFF730F}" sibTransId="{7457395C-7B1B-4F7C-8D06-58809863145F}"/>
    <dgm:cxn modelId="{5DF90C89-CE73-4449-A614-84353FCBD43C}" srcId="{50B124A2-EB9B-42A6-92A0-7C556A806FEB}" destId="{538F195D-3B53-456A-A48F-BA244317FF26}" srcOrd="2" destOrd="0" parTransId="{1EBC070C-CB5F-40F7-A83F-128A53512948}" sibTransId="{279F23A5-19D5-4DC9-BA90-6F4B533C9557}"/>
    <dgm:cxn modelId="{2347CE9C-EBC6-49BD-A777-9C6544B3A3AA}" type="presOf" srcId="{E4624F3D-AFA9-4ED9-B5A2-D30A283070D8}" destId="{EA7C3162-D579-42CD-8D31-5CE3F011AF87}" srcOrd="0" destOrd="0" presId="urn:microsoft.com/office/officeart/2005/8/layout/balance1"/>
    <dgm:cxn modelId="{C52C72B9-5791-4E38-9BB3-4CBEEB8E38F7}" type="presOf" srcId="{50B124A2-EB9B-42A6-92A0-7C556A806FEB}" destId="{EC7F1F4F-8AF6-4CD2-A8E0-C902ABD4D019}" srcOrd="0" destOrd="0" presId="urn:microsoft.com/office/officeart/2005/8/layout/balance1"/>
    <dgm:cxn modelId="{61CC99BF-366F-4248-AD00-B3DA9DD51CDF}" srcId="{DA744766-1E20-42C6-976A-222A7BB4D552}" destId="{50B124A2-EB9B-42A6-92A0-7C556A806FEB}" srcOrd="1" destOrd="0" parTransId="{99D84570-CD2F-43BB-9E77-6B2E33FE1274}" sibTransId="{CC1A364C-FF7F-412A-937D-018F2F0CBED8}"/>
    <dgm:cxn modelId="{4A2B06D4-B1EB-48C6-A8D9-F0A7F166C10C}" type="presOf" srcId="{538F195D-3B53-456A-A48F-BA244317FF26}" destId="{5418A3E4-E7F7-4DCB-8C16-EAAAE3C51A5A}" srcOrd="0" destOrd="0" presId="urn:microsoft.com/office/officeart/2005/8/layout/balance1"/>
    <dgm:cxn modelId="{53C0CAD6-93AC-4E86-80AF-895489F747D0}" type="presOf" srcId="{EF7F1C4D-8379-420A-A3A2-6CE77940ED57}" destId="{F49EE6C6-3E91-408E-97FD-75EE244BECB5}" srcOrd="0" destOrd="0" presId="urn:microsoft.com/office/officeart/2005/8/layout/balance1"/>
    <dgm:cxn modelId="{C8DA0ADE-035D-468F-B764-6B391FA695DA}" type="presOf" srcId="{5C7DDB7E-34C2-40B5-9A34-88F2877E0685}" destId="{8DD6A33B-0F18-48B7-8F7E-0E866106E88F}" srcOrd="0" destOrd="0" presId="urn:microsoft.com/office/officeart/2005/8/layout/balance1"/>
    <dgm:cxn modelId="{19883AEC-E2D2-44D1-BD55-6936C3A36612}" type="presOf" srcId="{646DE2DF-E97D-4F73-82F1-2C60E481AB02}" destId="{048A0ACC-8E55-4C9D-B6CE-E2FC60553327}" srcOrd="0" destOrd="0" presId="urn:microsoft.com/office/officeart/2005/8/layout/balance1"/>
    <dgm:cxn modelId="{9FFCE2FB-26EE-4F6D-B4E5-C4B3CFFE799C}" srcId="{DA744766-1E20-42C6-976A-222A7BB4D552}" destId="{EF7F1C4D-8379-420A-A3A2-6CE77940ED57}" srcOrd="0" destOrd="0" parTransId="{F4768B2F-35BE-4E20-AE25-10C030312A73}" sibTransId="{290305BF-FD44-415E-8EEC-E8678BB7727A}"/>
    <dgm:cxn modelId="{60A170FC-C23B-4CA8-BC37-9F4504EAE186}" type="presOf" srcId="{DA744766-1E20-42C6-976A-222A7BB4D552}" destId="{9C3DFB44-1672-4F29-BC6B-DBF745013C8D}" srcOrd="0" destOrd="0" presId="urn:microsoft.com/office/officeart/2005/8/layout/balance1"/>
    <dgm:cxn modelId="{32956363-0664-4AF1-ACBB-3AB29204569D}" type="presParOf" srcId="{9C3DFB44-1672-4F29-BC6B-DBF745013C8D}" destId="{918B9A34-2230-4732-8ABA-D173A9F1C110}" srcOrd="0" destOrd="0" presId="urn:microsoft.com/office/officeart/2005/8/layout/balance1"/>
    <dgm:cxn modelId="{0DAA7A0E-AC5B-464E-ACD3-1594BA585E63}" type="presParOf" srcId="{9C3DFB44-1672-4F29-BC6B-DBF745013C8D}" destId="{0FDFF3F6-A3B5-413A-8CB2-9628DF3123B6}" srcOrd="1" destOrd="0" presId="urn:microsoft.com/office/officeart/2005/8/layout/balance1"/>
    <dgm:cxn modelId="{B94C5931-B4A2-4816-A170-3D2B887BBCCF}" type="presParOf" srcId="{0FDFF3F6-A3B5-413A-8CB2-9628DF3123B6}" destId="{F49EE6C6-3E91-408E-97FD-75EE244BECB5}" srcOrd="0" destOrd="0" presId="urn:microsoft.com/office/officeart/2005/8/layout/balance1"/>
    <dgm:cxn modelId="{402382A8-C38D-4C84-8559-A0C7AE015F69}" type="presParOf" srcId="{0FDFF3F6-A3B5-413A-8CB2-9628DF3123B6}" destId="{EC7F1F4F-8AF6-4CD2-A8E0-C902ABD4D019}" srcOrd="1" destOrd="0" presId="urn:microsoft.com/office/officeart/2005/8/layout/balance1"/>
    <dgm:cxn modelId="{E993E28D-1E0C-4190-BE19-B9FC2362E3A3}" type="presParOf" srcId="{9C3DFB44-1672-4F29-BC6B-DBF745013C8D}" destId="{AE9A417D-F282-4885-9E38-E6559C86973A}" srcOrd="2" destOrd="0" presId="urn:microsoft.com/office/officeart/2005/8/layout/balance1"/>
    <dgm:cxn modelId="{F1A5ED21-4BDB-49F8-95B7-4A675C910908}" type="presParOf" srcId="{AE9A417D-F282-4885-9E38-E6559C86973A}" destId="{DF738A86-9D14-428F-B008-92C30DBC03B3}" srcOrd="0" destOrd="0" presId="urn:microsoft.com/office/officeart/2005/8/layout/balance1"/>
    <dgm:cxn modelId="{ADB6285B-21C2-4BDA-819F-9BE930A88809}" type="presParOf" srcId="{AE9A417D-F282-4885-9E38-E6559C86973A}" destId="{40B5DF30-7B92-4897-8178-41F290610C7C}" srcOrd="1" destOrd="0" presId="urn:microsoft.com/office/officeart/2005/8/layout/balance1"/>
    <dgm:cxn modelId="{53F5E2CC-A9C5-4027-B961-EF884DBC5B5D}" type="presParOf" srcId="{AE9A417D-F282-4885-9E38-E6559C86973A}" destId="{09EB2EB5-359B-48FA-A752-5D3C55F4DDA5}" srcOrd="2" destOrd="0" presId="urn:microsoft.com/office/officeart/2005/8/layout/balance1"/>
    <dgm:cxn modelId="{3941405C-15D7-4610-9451-FCA639B1DCA9}" type="presParOf" srcId="{AE9A417D-F282-4885-9E38-E6559C86973A}" destId="{8DD6A33B-0F18-48B7-8F7E-0E866106E88F}" srcOrd="3" destOrd="0" presId="urn:microsoft.com/office/officeart/2005/8/layout/balance1"/>
    <dgm:cxn modelId="{E882C58F-296D-4311-8DB4-635681C04B48}" type="presParOf" srcId="{AE9A417D-F282-4885-9E38-E6559C86973A}" destId="{048A0ACC-8E55-4C9D-B6CE-E2FC60553327}" srcOrd="4" destOrd="0" presId="urn:microsoft.com/office/officeart/2005/8/layout/balance1"/>
    <dgm:cxn modelId="{DBBEE7E9-9C27-4E0A-B4D5-0F1F11C88106}" type="presParOf" srcId="{AE9A417D-F282-4885-9E38-E6559C86973A}" destId="{5418A3E4-E7F7-4DCB-8C16-EAAAE3C51A5A}" srcOrd="5" destOrd="0" presId="urn:microsoft.com/office/officeart/2005/8/layout/balance1"/>
    <dgm:cxn modelId="{3BA54A4E-178D-4A5E-9CC8-C789B93AB8B5}" type="presParOf" srcId="{AE9A417D-F282-4885-9E38-E6559C86973A}" destId="{6BB52C90-5FC9-455B-AD33-6CF2F9E9869C}" srcOrd="6" destOrd="0" presId="urn:microsoft.com/office/officeart/2005/8/layout/balance1"/>
    <dgm:cxn modelId="{1A2B511F-08DB-4C55-AF8F-1651EB85B439}" type="presParOf" srcId="{AE9A417D-F282-4885-9E38-E6559C86973A}" destId="{EA7C3162-D579-42CD-8D31-5CE3F011AF87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D71424-FE4D-4E1F-8FB4-4C6AF8C3106C}" type="doc">
      <dgm:prSet loTypeId="urn:microsoft.com/office/officeart/2005/8/layout/pyramid2" loCatId="list" qsTypeId="urn:microsoft.com/office/officeart/2005/8/quickstyle/simple4" qsCatId="simple" csTypeId="urn:microsoft.com/office/officeart/2005/8/colors/accent6_1" csCatId="accent6" phldr="1"/>
      <dgm:spPr/>
    </dgm:pt>
    <dgm:pt modelId="{4D94FAE2-BEA4-4042-AB19-0625FAC418D6}">
      <dgm:prSet phldrT="[Text]"/>
      <dgm:spPr/>
      <dgm:t>
        <a:bodyPr/>
        <a:lstStyle/>
        <a:p>
          <a:r>
            <a:rPr lang="en-US" dirty="0"/>
            <a:t>Relationships</a:t>
          </a:r>
        </a:p>
      </dgm:t>
    </dgm:pt>
    <dgm:pt modelId="{F052C8C9-F2DD-4C0C-A56A-C50E1562B1CC}" type="parTrans" cxnId="{B456DE3E-544E-4610-B02C-87F06AD9A393}">
      <dgm:prSet/>
      <dgm:spPr/>
      <dgm:t>
        <a:bodyPr/>
        <a:lstStyle/>
        <a:p>
          <a:endParaRPr lang="en-US"/>
        </a:p>
      </dgm:t>
    </dgm:pt>
    <dgm:pt modelId="{8DF6C154-58B4-4EE3-9F68-9CA4157DD765}" type="sibTrans" cxnId="{B456DE3E-544E-4610-B02C-87F06AD9A393}">
      <dgm:prSet/>
      <dgm:spPr/>
      <dgm:t>
        <a:bodyPr/>
        <a:lstStyle/>
        <a:p>
          <a:endParaRPr lang="en-US"/>
        </a:p>
      </dgm:t>
    </dgm:pt>
    <dgm:pt modelId="{60360E9A-BB74-4306-A48A-4E9A57009CDA}">
      <dgm:prSet phldrT="[Text]"/>
      <dgm:spPr/>
      <dgm:t>
        <a:bodyPr/>
        <a:lstStyle/>
        <a:p>
          <a:r>
            <a:rPr lang="en-US"/>
            <a:t>Accreditation</a:t>
          </a:r>
          <a:endParaRPr lang="en-US" dirty="0"/>
        </a:p>
      </dgm:t>
    </dgm:pt>
    <dgm:pt modelId="{24D37D69-7911-4528-BAF0-61218D537894}" type="parTrans" cxnId="{85F190B7-89B7-42A1-9F85-6DA3344C80A8}">
      <dgm:prSet/>
      <dgm:spPr/>
      <dgm:t>
        <a:bodyPr/>
        <a:lstStyle/>
        <a:p>
          <a:endParaRPr lang="en-US"/>
        </a:p>
      </dgm:t>
    </dgm:pt>
    <dgm:pt modelId="{87974D8C-6CAB-45A2-8891-39277DA460E8}" type="sibTrans" cxnId="{85F190B7-89B7-42A1-9F85-6DA3344C80A8}">
      <dgm:prSet/>
      <dgm:spPr/>
      <dgm:t>
        <a:bodyPr/>
        <a:lstStyle/>
        <a:p>
          <a:endParaRPr lang="en-US"/>
        </a:p>
      </dgm:t>
    </dgm:pt>
    <dgm:pt modelId="{B1824E97-B6C2-4A5B-818A-834C38494A1D}">
      <dgm:prSet phldrT="[Text]"/>
      <dgm:spPr/>
      <dgm:t>
        <a:bodyPr/>
        <a:lstStyle/>
        <a:p>
          <a:r>
            <a:rPr lang="en-US" dirty="0"/>
            <a:t>Transfer Alignment</a:t>
          </a:r>
        </a:p>
      </dgm:t>
    </dgm:pt>
    <dgm:pt modelId="{5D1DE2B3-F622-44A5-8205-FC55F4853C7B}" type="parTrans" cxnId="{87211E6B-0CDB-4EBD-9B66-474C68BA344F}">
      <dgm:prSet/>
      <dgm:spPr/>
      <dgm:t>
        <a:bodyPr/>
        <a:lstStyle/>
        <a:p>
          <a:endParaRPr lang="en-US"/>
        </a:p>
      </dgm:t>
    </dgm:pt>
    <dgm:pt modelId="{4B932533-C60C-4250-9800-085C0BC3C656}" type="sibTrans" cxnId="{87211E6B-0CDB-4EBD-9B66-474C68BA344F}">
      <dgm:prSet/>
      <dgm:spPr/>
      <dgm:t>
        <a:bodyPr/>
        <a:lstStyle/>
        <a:p>
          <a:endParaRPr lang="en-US"/>
        </a:p>
      </dgm:t>
    </dgm:pt>
    <dgm:pt modelId="{0A279EC5-D0E4-493F-946A-4AB0A8F1EF25}" type="pres">
      <dgm:prSet presAssocID="{E3D71424-FE4D-4E1F-8FB4-4C6AF8C3106C}" presName="compositeShape" presStyleCnt="0">
        <dgm:presLayoutVars>
          <dgm:dir/>
          <dgm:resizeHandles/>
        </dgm:presLayoutVars>
      </dgm:prSet>
      <dgm:spPr/>
    </dgm:pt>
    <dgm:pt modelId="{91148C9B-DE1E-4289-B5E0-79F680C5138F}" type="pres">
      <dgm:prSet presAssocID="{E3D71424-FE4D-4E1F-8FB4-4C6AF8C3106C}" presName="pyramid" presStyleLbl="node1" presStyleIdx="0" presStyleCnt="1"/>
      <dgm:spPr/>
    </dgm:pt>
    <dgm:pt modelId="{D560ADCD-4C21-4378-B361-BAD9A460CA56}" type="pres">
      <dgm:prSet presAssocID="{E3D71424-FE4D-4E1F-8FB4-4C6AF8C3106C}" presName="theList" presStyleCnt="0"/>
      <dgm:spPr/>
    </dgm:pt>
    <dgm:pt modelId="{A56B18FA-BBBE-4D03-858F-D69661513B20}" type="pres">
      <dgm:prSet presAssocID="{4D94FAE2-BEA4-4042-AB19-0625FAC418D6}" presName="aNode" presStyleLbl="fgAcc1" presStyleIdx="0" presStyleCnt="3">
        <dgm:presLayoutVars>
          <dgm:bulletEnabled val="1"/>
        </dgm:presLayoutVars>
      </dgm:prSet>
      <dgm:spPr/>
    </dgm:pt>
    <dgm:pt modelId="{EFD34BE8-6AE1-4481-B0BD-779A198ACC22}" type="pres">
      <dgm:prSet presAssocID="{4D94FAE2-BEA4-4042-AB19-0625FAC418D6}" presName="aSpace" presStyleCnt="0"/>
      <dgm:spPr/>
    </dgm:pt>
    <dgm:pt modelId="{F421BD63-FE02-4E1A-A768-8C027736DF0A}" type="pres">
      <dgm:prSet presAssocID="{B1824E97-B6C2-4A5B-818A-834C38494A1D}" presName="aNode" presStyleLbl="fgAcc1" presStyleIdx="1" presStyleCnt="3">
        <dgm:presLayoutVars>
          <dgm:bulletEnabled val="1"/>
        </dgm:presLayoutVars>
      </dgm:prSet>
      <dgm:spPr/>
    </dgm:pt>
    <dgm:pt modelId="{20834CD3-5577-47DE-82D5-332270420D37}" type="pres">
      <dgm:prSet presAssocID="{B1824E97-B6C2-4A5B-818A-834C38494A1D}" presName="aSpace" presStyleCnt="0"/>
      <dgm:spPr/>
    </dgm:pt>
    <dgm:pt modelId="{47659DBE-5F56-4481-85ED-E6C8E7FCBAA8}" type="pres">
      <dgm:prSet presAssocID="{60360E9A-BB74-4306-A48A-4E9A57009CDA}" presName="aNode" presStyleLbl="fgAcc1" presStyleIdx="2" presStyleCnt="3">
        <dgm:presLayoutVars>
          <dgm:bulletEnabled val="1"/>
        </dgm:presLayoutVars>
      </dgm:prSet>
      <dgm:spPr/>
    </dgm:pt>
    <dgm:pt modelId="{AD458233-39DD-4ECD-884C-1CBDC8B43B1B}" type="pres">
      <dgm:prSet presAssocID="{60360E9A-BB74-4306-A48A-4E9A57009CDA}" presName="aSpace" presStyleCnt="0"/>
      <dgm:spPr/>
    </dgm:pt>
  </dgm:ptLst>
  <dgm:cxnLst>
    <dgm:cxn modelId="{B456DE3E-544E-4610-B02C-87F06AD9A393}" srcId="{E3D71424-FE4D-4E1F-8FB4-4C6AF8C3106C}" destId="{4D94FAE2-BEA4-4042-AB19-0625FAC418D6}" srcOrd="0" destOrd="0" parTransId="{F052C8C9-F2DD-4C0C-A56A-C50E1562B1CC}" sibTransId="{8DF6C154-58B4-4EE3-9F68-9CA4157DD765}"/>
    <dgm:cxn modelId="{D3F25668-3065-45F6-B186-6DAE0C265ACE}" type="presOf" srcId="{E3D71424-FE4D-4E1F-8FB4-4C6AF8C3106C}" destId="{0A279EC5-D0E4-493F-946A-4AB0A8F1EF25}" srcOrd="0" destOrd="0" presId="urn:microsoft.com/office/officeart/2005/8/layout/pyramid2"/>
    <dgm:cxn modelId="{87211E6B-0CDB-4EBD-9B66-474C68BA344F}" srcId="{E3D71424-FE4D-4E1F-8FB4-4C6AF8C3106C}" destId="{B1824E97-B6C2-4A5B-818A-834C38494A1D}" srcOrd="1" destOrd="0" parTransId="{5D1DE2B3-F622-44A5-8205-FC55F4853C7B}" sibTransId="{4B932533-C60C-4250-9800-085C0BC3C656}"/>
    <dgm:cxn modelId="{912EDC52-A47E-43F1-A888-8B6D636422C3}" type="presOf" srcId="{B1824E97-B6C2-4A5B-818A-834C38494A1D}" destId="{F421BD63-FE02-4E1A-A768-8C027736DF0A}" srcOrd="0" destOrd="0" presId="urn:microsoft.com/office/officeart/2005/8/layout/pyramid2"/>
    <dgm:cxn modelId="{EB20387F-6757-43FF-91DF-45D58D2138B6}" type="presOf" srcId="{4D94FAE2-BEA4-4042-AB19-0625FAC418D6}" destId="{A56B18FA-BBBE-4D03-858F-D69661513B20}" srcOrd="0" destOrd="0" presId="urn:microsoft.com/office/officeart/2005/8/layout/pyramid2"/>
    <dgm:cxn modelId="{85F190B7-89B7-42A1-9F85-6DA3344C80A8}" srcId="{E3D71424-FE4D-4E1F-8FB4-4C6AF8C3106C}" destId="{60360E9A-BB74-4306-A48A-4E9A57009CDA}" srcOrd="2" destOrd="0" parTransId="{24D37D69-7911-4528-BAF0-61218D537894}" sibTransId="{87974D8C-6CAB-45A2-8891-39277DA460E8}"/>
    <dgm:cxn modelId="{E7D22BD2-179C-489C-AAFD-BF53F1B744A1}" type="presOf" srcId="{60360E9A-BB74-4306-A48A-4E9A57009CDA}" destId="{47659DBE-5F56-4481-85ED-E6C8E7FCBAA8}" srcOrd="0" destOrd="0" presId="urn:microsoft.com/office/officeart/2005/8/layout/pyramid2"/>
    <dgm:cxn modelId="{5B6EB0C3-3DA3-4C5A-9853-78BE9B7162A9}" type="presParOf" srcId="{0A279EC5-D0E4-493F-946A-4AB0A8F1EF25}" destId="{91148C9B-DE1E-4289-B5E0-79F680C5138F}" srcOrd="0" destOrd="0" presId="urn:microsoft.com/office/officeart/2005/8/layout/pyramid2"/>
    <dgm:cxn modelId="{7AF78377-D394-45F0-B68F-0EBEB8B96DFC}" type="presParOf" srcId="{0A279EC5-D0E4-493F-946A-4AB0A8F1EF25}" destId="{D560ADCD-4C21-4378-B361-BAD9A460CA56}" srcOrd="1" destOrd="0" presId="urn:microsoft.com/office/officeart/2005/8/layout/pyramid2"/>
    <dgm:cxn modelId="{CA5AA083-0125-4487-A3C2-01E470713275}" type="presParOf" srcId="{D560ADCD-4C21-4378-B361-BAD9A460CA56}" destId="{A56B18FA-BBBE-4D03-858F-D69661513B20}" srcOrd="0" destOrd="0" presId="urn:microsoft.com/office/officeart/2005/8/layout/pyramid2"/>
    <dgm:cxn modelId="{700ED8D2-F7F3-40AD-AAAA-AB5A5024F2DD}" type="presParOf" srcId="{D560ADCD-4C21-4378-B361-BAD9A460CA56}" destId="{EFD34BE8-6AE1-4481-B0BD-779A198ACC22}" srcOrd="1" destOrd="0" presId="urn:microsoft.com/office/officeart/2005/8/layout/pyramid2"/>
    <dgm:cxn modelId="{B1AB7F3C-03FD-4A7D-9BEE-2203C013D994}" type="presParOf" srcId="{D560ADCD-4C21-4378-B361-BAD9A460CA56}" destId="{F421BD63-FE02-4E1A-A768-8C027736DF0A}" srcOrd="2" destOrd="0" presId="urn:microsoft.com/office/officeart/2005/8/layout/pyramid2"/>
    <dgm:cxn modelId="{E7827282-BBEF-4DE3-BB75-D347981F0511}" type="presParOf" srcId="{D560ADCD-4C21-4378-B361-BAD9A460CA56}" destId="{20834CD3-5577-47DE-82D5-332270420D37}" srcOrd="3" destOrd="0" presId="urn:microsoft.com/office/officeart/2005/8/layout/pyramid2"/>
    <dgm:cxn modelId="{52507E95-4371-4A49-B253-E5528A9D4948}" type="presParOf" srcId="{D560ADCD-4C21-4378-B361-BAD9A460CA56}" destId="{47659DBE-5F56-4481-85ED-E6C8E7FCBAA8}" srcOrd="4" destOrd="0" presId="urn:microsoft.com/office/officeart/2005/8/layout/pyramid2"/>
    <dgm:cxn modelId="{A2225FA5-399F-4BD4-AB69-1463392788C6}" type="presParOf" srcId="{D560ADCD-4C21-4378-B361-BAD9A460CA56}" destId="{AD458233-39DD-4ECD-884C-1CBDC8B43B1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CCF36-5853-4700-B3F6-786563F387A7}">
      <dsp:nvSpPr>
        <dsp:cNvPr id="0" name=""/>
        <dsp:cNvSpPr/>
      </dsp:nvSpPr>
      <dsp:spPr>
        <a:xfrm>
          <a:off x="0" y="0"/>
          <a:ext cx="2814338" cy="46363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" panose="020F0502020204030204" pitchFamily="34" charset="0"/>
            </a:rPr>
            <a:t>THE BIG QUESTION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>
            <a:latin typeface="Calibri" panose="020F0502020204030204" pitchFamily="34" charset="0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" panose="020F0502020204030204" pitchFamily="34" charset="0"/>
            </a:rPr>
            <a:t>Is there a pathway from community colleges to four-year institution graduation paved by accreditation?</a:t>
          </a:r>
        </a:p>
      </dsp:txBody>
      <dsp:txXfrm>
        <a:off x="0" y="1854542"/>
        <a:ext cx="2814338" cy="1854542"/>
      </dsp:txXfrm>
    </dsp:sp>
    <dsp:sp modelId="{0BB70EEF-BBEE-4E31-9918-25731DDB95C8}">
      <dsp:nvSpPr>
        <dsp:cNvPr id="0" name=""/>
        <dsp:cNvSpPr/>
      </dsp:nvSpPr>
      <dsp:spPr>
        <a:xfrm>
          <a:off x="637024" y="278181"/>
          <a:ext cx="1543906" cy="1543906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FB309-62C5-4E2E-8746-97189CB9A682}">
      <dsp:nvSpPr>
        <dsp:cNvPr id="0" name=""/>
        <dsp:cNvSpPr/>
      </dsp:nvSpPr>
      <dsp:spPr>
        <a:xfrm>
          <a:off x="2900577" y="0"/>
          <a:ext cx="2814338" cy="46363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" panose="020F0502020204030204" pitchFamily="34" charset="0"/>
            </a:rPr>
            <a:t>THE BIG CONTEXT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>
            <a:latin typeface="Calibri" panose="020F0502020204030204" pitchFamily="34" charset="0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" panose="020F0502020204030204" pitchFamily="34" charset="0"/>
            </a:rPr>
            <a:t>Specific aspects of community college and four-year institution partnership needs.</a:t>
          </a:r>
        </a:p>
      </dsp:txBody>
      <dsp:txXfrm>
        <a:off x="2900577" y="1854542"/>
        <a:ext cx="2814338" cy="1854542"/>
      </dsp:txXfrm>
    </dsp:sp>
    <dsp:sp modelId="{A8587F43-5B20-45B1-8A81-470C58879FF8}">
      <dsp:nvSpPr>
        <dsp:cNvPr id="0" name=""/>
        <dsp:cNvSpPr/>
      </dsp:nvSpPr>
      <dsp:spPr>
        <a:xfrm>
          <a:off x="3535793" y="278181"/>
          <a:ext cx="1543906" cy="1543906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CD4B30-332C-420C-88C2-49ADE16CD0F6}">
      <dsp:nvSpPr>
        <dsp:cNvPr id="0" name=""/>
        <dsp:cNvSpPr/>
      </dsp:nvSpPr>
      <dsp:spPr>
        <a:xfrm>
          <a:off x="5799346" y="0"/>
          <a:ext cx="2814338" cy="46363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>
            <a:latin typeface="Calibri" panose="020F0502020204030204" pitchFamily="34" charset="0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" panose="020F0502020204030204" pitchFamily="34" charset="0"/>
            </a:rPr>
            <a:t>THE BIG ANSWER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>
            <a:latin typeface="Calibri" panose="020F0502020204030204" pitchFamily="34" charset="0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" panose="020F0502020204030204" pitchFamily="34" charset="0"/>
            </a:rPr>
            <a:t>Focus on a process that develops relationships, aligns transfer processes, and uses COSMA accreditation standards to link the two and to grow the relationship.</a:t>
          </a:r>
        </a:p>
      </dsp:txBody>
      <dsp:txXfrm>
        <a:off x="5799346" y="1854542"/>
        <a:ext cx="2814338" cy="1854542"/>
      </dsp:txXfrm>
    </dsp:sp>
    <dsp:sp modelId="{060FE7C1-D265-4DFF-94ED-17D057529D89}">
      <dsp:nvSpPr>
        <dsp:cNvPr id="0" name=""/>
        <dsp:cNvSpPr/>
      </dsp:nvSpPr>
      <dsp:spPr>
        <a:xfrm>
          <a:off x="6434562" y="278181"/>
          <a:ext cx="1543906" cy="1543906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04E43-79A2-488B-ACFF-715D834BC2E4}">
      <dsp:nvSpPr>
        <dsp:cNvPr id="0" name=""/>
        <dsp:cNvSpPr/>
      </dsp:nvSpPr>
      <dsp:spPr>
        <a:xfrm>
          <a:off x="3497723" y="4023648"/>
          <a:ext cx="1620047" cy="66325"/>
        </a:xfrm>
        <a:prstGeom prst="leftRightArrow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37E22-D818-4D9C-B9D8-395805498E0A}">
      <dsp:nvSpPr>
        <dsp:cNvPr id="0" name=""/>
        <dsp:cNvSpPr/>
      </dsp:nvSpPr>
      <dsp:spPr>
        <a:xfrm>
          <a:off x="5084052" y="1360528"/>
          <a:ext cx="1742929" cy="1743143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alpha val="50000"/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2">
                <a:alpha val="50000"/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853A010-396D-45B6-AE66-9D667E39619E}">
      <dsp:nvSpPr>
        <dsp:cNvPr id="0" name=""/>
        <dsp:cNvSpPr/>
      </dsp:nvSpPr>
      <dsp:spPr>
        <a:xfrm>
          <a:off x="4956963" y="0"/>
          <a:ext cx="1997106" cy="106875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Public Health Situation             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(Harris, Liu, Oliver, Balfe, Slaughter, &amp; </a:t>
          </a:r>
          <a:r>
            <a:rPr lang="en-US" sz="1000" kern="1200" dirty="0" err="1"/>
            <a:t>Mattei</a:t>
          </a:r>
          <a:r>
            <a:rPr lang="en-US" sz="1000" kern="1200" dirty="0"/>
            <a:t>, in process)</a:t>
          </a:r>
        </a:p>
      </dsp:txBody>
      <dsp:txXfrm>
        <a:off x="4956963" y="0"/>
        <a:ext cx="1997106" cy="1068757"/>
      </dsp:txXfrm>
    </dsp:sp>
    <dsp:sp modelId="{225B3170-3B85-4ECA-80EC-9E0181E73454}">
      <dsp:nvSpPr>
        <dsp:cNvPr id="0" name=""/>
        <dsp:cNvSpPr/>
      </dsp:nvSpPr>
      <dsp:spPr>
        <a:xfrm>
          <a:off x="5595311" y="1606342"/>
          <a:ext cx="1742929" cy="1743143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alpha val="50000"/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3">
                <a:alpha val="50000"/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0C05C19-5A8C-4F93-A1DE-8AD14AA09600}">
      <dsp:nvSpPr>
        <dsp:cNvPr id="0" name=""/>
        <dsp:cNvSpPr/>
      </dsp:nvSpPr>
      <dsp:spPr>
        <a:xfrm>
          <a:off x="7389846" y="1015319"/>
          <a:ext cx="2214884" cy="117563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Meaningful Relationships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(Bailey, </a:t>
          </a:r>
          <a:r>
            <a:rPr lang="en-US" sz="1000" kern="1200" dirty="0" err="1"/>
            <a:t>Jaggars</a:t>
          </a:r>
          <a:r>
            <a:rPr lang="en-US" sz="1000" kern="1200" dirty="0"/>
            <a:t>, &amp; Jenkins, 2015; </a:t>
          </a:r>
          <a:r>
            <a:rPr lang="en-US" sz="1000" kern="1200" dirty="0" err="1"/>
            <a:t>Kisker</a:t>
          </a:r>
          <a:r>
            <a:rPr lang="en-US" sz="1000" kern="1200" dirty="0"/>
            <a:t>, 2007; Xu, </a:t>
          </a:r>
          <a:r>
            <a:rPr lang="en-US" sz="1000" kern="1200" dirty="0" err="1"/>
            <a:t>Xiaotao</a:t>
          </a:r>
          <a:r>
            <a:rPr lang="en-US" sz="1000" kern="1200" dirty="0"/>
            <a:t> Ran, Fink, Jenkins, &amp; </a:t>
          </a:r>
          <a:r>
            <a:rPr lang="en-US" sz="1000" kern="1200" dirty="0" err="1"/>
            <a:t>Dundar</a:t>
          </a:r>
          <a:r>
            <a:rPr lang="en-US" sz="1000" kern="1200" dirty="0"/>
            <a:t>, 2018)</a:t>
          </a:r>
        </a:p>
      </dsp:txBody>
      <dsp:txXfrm>
        <a:off x="7389846" y="1015319"/>
        <a:ext cx="2214884" cy="1175633"/>
      </dsp:txXfrm>
    </dsp:sp>
    <dsp:sp modelId="{5CAA26E5-D581-4778-8B12-369C6AFB164B}">
      <dsp:nvSpPr>
        <dsp:cNvPr id="0" name=""/>
        <dsp:cNvSpPr/>
      </dsp:nvSpPr>
      <dsp:spPr>
        <a:xfrm>
          <a:off x="5720947" y="2159424"/>
          <a:ext cx="1742929" cy="1743143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alpha val="50000"/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4">
                <a:alpha val="50000"/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55A7E11-EBF3-4682-A5C4-66033202E073}">
      <dsp:nvSpPr>
        <dsp:cNvPr id="0" name=""/>
        <dsp:cNvSpPr/>
      </dsp:nvSpPr>
      <dsp:spPr>
        <a:xfrm>
          <a:off x="7734757" y="2511579"/>
          <a:ext cx="1851862" cy="125578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Permanent Enrollment Challenges           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(Levine &amp; Van Pelt, 2021; Pfahl, 2017; Schwartz, 2022)</a:t>
          </a:r>
        </a:p>
      </dsp:txBody>
      <dsp:txXfrm>
        <a:off x="7734757" y="2511579"/>
        <a:ext cx="1851862" cy="1255789"/>
      </dsp:txXfrm>
    </dsp:sp>
    <dsp:sp modelId="{6E369680-772C-48E2-AD03-A9D9CE2D9209}">
      <dsp:nvSpPr>
        <dsp:cNvPr id="0" name=""/>
        <dsp:cNvSpPr/>
      </dsp:nvSpPr>
      <dsp:spPr>
        <a:xfrm>
          <a:off x="5367278" y="2602958"/>
          <a:ext cx="1742929" cy="1743143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alpha val="50000"/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5">
                <a:alpha val="50000"/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78B7848-D530-4D14-B6D9-8874D11452C7}">
      <dsp:nvSpPr>
        <dsp:cNvPr id="0" name=""/>
        <dsp:cNvSpPr/>
      </dsp:nvSpPr>
      <dsp:spPr>
        <a:xfrm>
          <a:off x="6935914" y="4194872"/>
          <a:ext cx="1997106" cy="11489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Global Marketplace for Sport Education</a:t>
          </a:r>
        </a:p>
      </dsp:txBody>
      <dsp:txXfrm>
        <a:off x="6935914" y="4194872"/>
        <a:ext cx="1997106" cy="1148914"/>
      </dsp:txXfrm>
    </dsp:sp>
    <dsp:sp modelId="{B633F73D-3C96-4FBB-9086-D2B7E343AF4C}">
      <dsp:nvSpPr>
        <dsp:cNvPr id="0" name=""/>
        <dsp:cNvSpPr/>
      </dsp:nvSpPr>
      <dsp:spPr>
        <a:xfrm>
          <a:off x="4800826" y="2602958"/>
          <a:ext cx="1742929" cy="1743143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alpha val="50000"/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6">
                <a:alpha val="50000"/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991FAEB-2FDF-41E8-A634-EAAA5B0D553F}">
      <dsp:nvSpPr>
        <dsp:cNvPr id="0" name=""/>
        <dsp:cNvSpPr/>
      </dsp:nvSpPr>
      <dsp:spPr>
        <a:xfrm>
          <a:off x="2978012" y="4194872"/>
          <a:ext cx="1997106" cy="11489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Changes in Skill Sets for Graduates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(Jackson, 2009)</a:t>
          </a:r>
        </a:p>
      </dsp:txBody>
      <dsp:txXfrm>
        <a:off x="2978012" y="4194872"/>
        <a:ext cx="1997106" cy="1148914"/>
      </dsp:txXfrm>
    </dsp:sp>
    <dsp:sp modelId="{915C9932-2758-4A54-BF8E-A1DB8DB783A8}">
      <dsp:nvSpPr>
        <dsp:cNvPr id="0" name=""/>
        <dsp:cNvSpPr/>
      </dsp:nvSpPr>
      <dsp:spPr>
        <a:xfrm>
          <a:off x="4447156" y="2159424"/>
          <a:ext cx="1742929" cy="1743143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alpha val="50000"/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2">
                <a:alpha val="50000"/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D546125-12F5-4F30-8CB6-AED52C1DBF92}">
      <dsp:nvSpPr>
        <dsp:cNvPr id="0" name=""/>
        <dsp:cNvSpPr/>
      </dsp:nvSpPr>
      <dsp:spPr>
        <a:xfrm>
          <a:off x="2324413" y="2511579"/>
          <a:ext cx="1851862" cy="125578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Accreditation as Differentiation      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(Lawrence-Benedict, Pfahl, Walton, Smith, &amp; Wright, 2016; </a:t>
          </a:r>
          <a:r>
            <a:rPr lang="en-US" sz="1000" kern="1200" dirty="0" err="1"/>
            <a:t>Yiamouyannis</a:t>
          </a:r>
          <a:r>
            <a:rPr lang="en-US" sz="1000" kern="1200" dirty="0"/>
            <a:t>, Bower, Williams, Gentile, &amp; Alderman, 2013)</a:t>
          </a:r>
        </a:p>
      </dsp:txBody>
      <dsp:txXfrm>
        <a:off x="2324413" y="2511579"/>
        <a:ext cx="1851862" cy="1255789"/>
      </dsp:txXfrm>
    </dsp:sp>
    <dsp:sp modelId="{D3D51116-6518-4FAF-B2D9-F3D93C5C1099}">
      <dsp:nvSpPr>
        <dsp:cNvPr id="0" name=""/>
        <dsp:cNvSpPr/>
      </dsp:nvSpPr>
      <dsp:spPr>
        <a:xfrm>
          <a:off x="4572792" y="1606342"/>
          <a:ext cx="1742929" cy="1743143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alpha val="50000"/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3">
                <a:alpha val="50000"/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B9CCFC0-FE97-4981-8975-4D4D030E6428}">
      <dsp:nvSpPr>
        <dsp:cNvPr id="0" name=""/>
        <dsp:cNvSpPr/>
      </dsp:nvSpPr>
      <dsp:spPr>
        <a:xfrm>
          <a:off x="2469657" y="1015319"/>
          <a:ext cx="1888173" cy="117563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Big </a:t>
          </a:r>
          <a:r>
            <a:rPr lang="en-US" sz="1600" i="1" kern="1200" dirty="0"/>
            <a:t>Other(s)</a:t>
          </a:r>
        </a:p>
      </dsp:txBody>
      <dsp:txXfrm>
        <a:off x="2469657" y="1015319"/>
        <a:ext cx="1888173" cy="1175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CACD0-4F5E-4A22-8139-F05AC6C93E38}">
      <dsp:nvSpPr>
        <dsp:cNvPr id="0" name=""/>
        <dsp:cNvSpPr/>
      </dsp:nvSpPr>
      <dsp:spPr>
        <a:xfrm rot="5400000">
          <a:off x="483830" y="2848859"/>
          <a:ext cx="1447970" cy="240939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097D5-BBE0-4AD4-9755-921DC8FE98A6}">
      <dsp:nvSpPr>
        <dsp:cNvPr id="0" name=""/>
        <dsp:cNvSpPr/>
      </dsp:nvSpPr>
      <dsp:spPr>
        <a:xfrm>
          <a:off x="242128" y="3568747"/>
          <a:ext cx="2175210" cy="1906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</a:rPr>
            <a:t>The next several slides are informative, but also ask you to do a bit of work today.</a:t>
          </a:r>
        </a:p>
      </dsp:txBody>
      <dsp:txXfrm>
        <a:off x="242128" y="3568747"/>
        <a:ext cx="2175210" cy="1906699"/>
      </dsp:txXfrm>
    </dsp:sp>
    <dsp:sp modelId="{BE03C36D-B229-43D2-A0F8-EF090FA6869E}">
      <dsp:nvSpPr>
        <dsp:cNvPr id="0" name=""/>
        <dsp:cNvSpPr/>
      </dsp:nvSpPr>
      <dsp:spPr>
        <a:xfrm>
          <a:off x="2006922" y="2671477"/>
          <a:ext cx="410417" cy="410417"/>
        </a:xfrm>
        <a:prstGeom prst="triangle">
          <a:avLst>
            <a:gd name="adj" fmla="val 100000"/>
          </a:avLst>
        </a:prstGeom>
        <a:solidFill>
          <a:schemeClr val="accent5">
            <a:hueOff val="-1663624"/>
            <a:satOff val="-2576"/>
            <a:lumOff val="0"/>
            <a:alphaOff val="0"/>
          </a:schemeClr>
        </a:solidFill>
        <a:ln w="12700" cap="flat" cmpd="sng" algn="ctr">
          <a:solidFill>
            <a:schemeClr val="accent5">
              <a:hueOff val="-1663624"/>
              <a:satOff val="-2576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D76FE-881A-461D-B1C7-C8E67A9275D1}">
      <dsp:nvSpPr>
        <dsp:cNvPr id="0" name=""/>
        <dsp:cNvSpPr/>
      </dsp:nvSpPr>
      <dsp:spPr>
        <a:xfrm rot="5400000">
          <a:off x="3146713" y="2189926"/>
          <a:ext cx="1447970" cy="240939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3327248"/>
            <a:satOff val="-5151"/>
            <a:lumOff val="0"/>
            <a:alphaOff val="0"/>
          </a:schemeClr>
        </a:solidFill>
        <a:ln w="12700" cap="flat" cmpd="sng" algn="ctr">
          <a:solidFill>
            <a:schemeClr val="accent5">
              <a:hueOff val="-3327248"/>
              <a:satOff val="-515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CD9E5-5087-4358-8B1D-15344FD502DE}">
      <dsp:nvSpPr>
        <dsp:cNvPr id="0" name=""/>
        <dsp:cNvSpPr/>
      </dsp:nvSpPr>
      <dsp:spPr>
        <a:xfrm>
          <a:off x="2905011" y="2909814"/>
          <a:ext cx="2175210" cy="1906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</a:rPr>
            <a:t>Take stock of your situation and identify how your institution can get started as early as today.</a:t>
          </a:r>
        </a:p>
      </dsp:txBody>
      <dsp:txXfrm>
        <a:off x="2905011" y="2909814"/>
        <a:ext cx="2175210" cy="1906699"/>
      </dsp:txXfrm>
    </dsp:sp>
    <dsp:sp modelId="{1A797EC1-771C-4F33-97EE-1086A4F3D987}">
      <dsp:nvSpPr>
        <dsp:cNvPr id="0" name=""/>
        <dsp:cNvSpPr/>
      </dsp:nvSpPr>
      <dsp:spPr>
        <a:xfrm>
          <a:off x="4669805" y="2012544"/>
          <a:ext cx="410417" cy="410417"/>
        </a:xfrm>
        <a:prstGeom prst="triangle">
          <a:avLst>
            <a:gd name="adj" fmla="val 100000"/>
          </a:avLst>
        </a:prstGeom>
        <a:solidFill>
          <a:schemeClr val="accent5">
            <a:hueOff val="-4990872"/>
            <a:satOff val="-7727"/>
            <a:lumOff val="0"/>
            <a:alphaOff val="0"/>
          </a:schemeClr>
        </a:solidFill>
        <a:ln w="12700" cap="flat" cmpd="sng" algn="ctr">
          <a:solidFill>
            <a:schemeClr val="accent5">
              <a:hueOff val="-4990872"/>
              <a:satOff val="-7727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D36A5-04AC-480A-9ECC-4FC222CE96B2}">
      <dsp:nvSpPr>
        <dsp:cNvPr id="0" name=""/>
        <dsp:cNvSpPr/>
      </dsp:nvSpPr>
      <dsp:spPr>
        <a:xfrm rot="5400000">
          <a:off x="5809596" y="1530993"/>
          <a:ext cx="1447970" cy="240939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6654497"/>
            <a:satOff val="-10303"/>
            <a:lumOff val="0"/>
            <a:alphaOff val="0"/>
          </a:schemeClr>
        </a:solidFill>
        <a:ln w="12700" cap="flat" cmpd="sng" algn="ctr">
          <a:solidFill>
            <a:schemeClr val="accent5">
              <a:hueOff val="-6654497"/>
              <a:satOff val="-10303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F2326-F87F-47A1-B913-8B496452350B}">
      <dsp:nvSpPr>
        <dsp:cNvPr id="0" name=""/>
        <dsp:cNvSpPr/>
      </dsp:nvSpPr>
      <dsp:spPr>
        <a:xfrm>
          <a:off x="5567894" y="2250881"/>
          <a:ext cx="2175210" cy="1906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</a:rPr>
            <a:t>Grab a pencil and paper, and let’s get started.</a:t>
          </a:r>
        </a:p>
      </dsp:txBody>
      <dsp:txXfrm>
        <a:off x="5567894" y="2250881"/>
        <a:ext cx="2175210" cy="1906699"/>
      </dsp:txXfrm>
    </dsp:sp>
    <dsp:sp modelId="{C07A9BB8-5E3A-402C-8D41-0FA556F13024}">
      <dsp:nvSpPr>
        <dsp:cNvPr id="0" name=""/>
        <dsp:cNvSpPr/>
      </dsp:nvSpPr>
      <dsp:spPr>
        <a:xfrm>
          <a:off x="7332688" y="1353611"/>
          <a:ext cx="410417" cy="410417"/>
        </a:xfrm>
        <a:prstGeom prst="triangle">
          <a:avLst>
            <a:gd name="adj" fmla="val 100000"/>
          </a:avLst>
        </a:prstGeom>
        <a:solidFill>
          <a:schemeClr val="accent5">
            <a:hueOff val="-8318121"/>
            <a:satOff val="-12878"/>
            <a:lumOff val="0"/>
            <a:alphaOff val="0"/>
          </a:schemeClr>
        </a:solidFill>
        <a:ln w="12700" cap="flat" cmpd="sng" algn="ctr">
          <a:solidFill>
            <a:schemeClr val="accent5">
              <a:hueOff val="-8318121"/>
              <a:satOff val="-12878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16B7A-0FBA-4FBA-A109-A2D07135A8EF}">
      <dsp:nvSpPr>
        <dsp:cNvPr id="0" name=""/>
        <dsp:cNvSpPr/>
      </dsp:nvSpPr>
      <dsp:spPr>
        <a:xfrm rot="5400000">
          <a:off x="8472479" y="872060"/>
          <a:ext cx="1447970" cy="240939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 w="12700" cap="flat" cmpd="sng" algn="ctr">
          <a:solidFill>
            <a:schemeClr val="accent5">
              <a:hueOff val="-9981745"/>
              <a:satOff val="-15454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0670F-67DC-41B0-A089-513D1D305A21}">
      <dsp:nvSpPr>
        <dsp:cNvPr id="0" name=""/>
        <dsp:cNvSpPr/>
      </dsp:nvSpPr>
      <dsp:spPr>
        <a:xfrm>
          <a:off x="8230777" y="1591948"/>
          <a:ext cx="2175210" cy="1906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The future….</a:t>
          </a:r>
        </a:p>
      </dsp:txBody>
      <dsp:txXfrm>
        <a:off x="8230777" y="1591948"/>
        <a:ext cx="2175210" cy="19066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7868A-3994-42B5-8C94-F4B8103AC6C4}">
      <dsp:nvSpPr>
        <dsp:cNvPr id="0" name=""/>
        <dsp:cNvSpPr/>
      </dsp:nvSpPr>
      <dsp:spPr>
        <a:xfrm rot="21300000">
          <a:off x="380854" y="1618972"/>
          <a:ext cx="9296690" cy="813355"/>
        </a:xfrm>
        <a:prstGeom prst="mathMinus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FEB3C0-1402-440A-AF79-1C8CA2C2DB6D}">
      <dsp:nvSpPr>
        <dsp:cNvPr id="0" name=""/>
        <dsp:cNvSpPr/>
      </dsp:nvSpPr>
      <dsp:spPr>
        <a:xfrm>
          <a:off x="1207008" y="202565"/>
          <a:ext cx="3017520" cy="1620520"/>
        </a:xfrm>
        <a:prstGeom prst="down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706EF-66B9-4E01-B521-B69C1F993695}">
      <dsp:nvSpPr>
        <dsp:cNvPr id="0" name=""/>
        <dsp:cNvSpPr/>
      </dsp:nvSpPr>
      <dsp:spPr>
        <a:xfrm>
          <a:off x="5330952" y="0"/>
          <a:ext cx="3218688" cy="1701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Cultural Connections</a:t>
          </a:r>
        </a:p>
      </dsp:txBody>
      <dsp:txXfrm>
        <a:off x="5330952" y="0"/>
        <a:ext cx="3218688" cy="1701546"/>
      </dsp:txXfrm>
    </dsp:sp>
    <dsp:sp modelId="{790C802E-B855-4211-B61C-B71234B4461E}">
      <dsp:nvSpPr>
        <dsp:cNvPr id="0" name=""/>
        <dsp:cNvSpPr/>
      </dsp:nvSpPr>
      <dsp:spPr>
        <a:xfrm>
          <a:off x="5833871" y="2228215"/>
          <a:ext cx="3017520" cy="1620520"/>
        </a:xfrm>
        <a:prstGeom prst="upArrow">
          <a:avLst/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1D57E-FD90-4205-B86C-CDF4FDE2AC8F}">
      <dsp:nvSpPr>
        <dsp:cNvPr id="0" name=""/>
        <dsp:cNvSpPr/>
      </dsp:nvSpPr>
      <dsp:spPr>
        <a:xfrm>
          <a:off x="1508760" y="2349753"/>
          <a:ext cx="3218688" cy="1701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Cooperative Socialization</a:t>
          </a:r>
        </a:p>
      </dsp:txBody>
      <dsp:txXfrm>
        <a:off x="1508760" y="2349753"/>
        <a:ext cx="3218688" cy="17015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D366D-57E1-4DEF-AF97-124ACADDDAD3}">
      <dsp:nvSpPr>
        <dsp:cNvPr id="0" name=""/>
        <dsp:cNvSpPr/>
      </dsp:nvSpPr>
      <dsp:spPr>
        <a:xfrm>
          <a:off x="824" y="568347"/>
          <a:ext cx="3548905" cy="4258686"/>
        </a:xfrm>
        <a:prstGeom prst="roundRect">
          <a:avLst>
            <a:gd name="adj" fmla="val 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4018" rIns="186690" bIns="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 dirty="0"/>
        </a:p>
      </dsp:txBody>
      <dsp:txXfrm rot="16200000">
        <a:off x="-1390346" y="1959518"/>
        <a:ext cx="3492123" cy="709781"/>
      </dsp:txXfrm>
    </dsp:sp>
    <dsp:sp modelId="{AAC61724-DFF6-4385-8DE0-969C4C43109B}">
      <dsp:nvSpPr>
        <dsp:cNvPr id="0" name=""/>
        <dsp:cNvSpPr/>
      </dsp:nvSpPr>
      <dsp:spPr>
        <a:xfrm>
          <a:off x="710605" y="568347"/>
          <a:ext cx="2643934" cy="425868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 two year college program would you want to partner?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 would facilitate that partnership ?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 might keep it from happening? </a:t>
          </a:r>
        </a:p>
      </dsp:txBody>
      <dsp:txXfrm>
        <a:off x="710605" y="568347"/>
        <a:ext cx="2643934" cy="4258686"/>
      </dsp:txXfrm>
    </dsp:sp>
    <dsp:sp modelId="{28FB2D3C-DE8A-4009-93AD-5DBCAC4686FD}">
      <dsp:nvSpPr>
        <dsp:cNvPr id="0" name=""/>
        <dsp:cNvSpPr/>
      </dsp:nvSpPr>
      <dsp:spPr>
        <a:xfrm>
          <a:off x="3673942" y="568347"/>
          <a:ext cx="3548905" cy="4258686"/>
        </a:xfrm>
        <a:prstGeom prst="roundRect">
          <a:avLst>
            <a:gd name="adj" fmla="val 5000"/>
          </a:avLst>
        </a:prstGeom>
        <a:solidFill>
          <a:schemeClr val="accent5">
            <a:hueOff val="-4990872"/>
            <a:satOff val="-7727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4018" rIns="186690" bIns="0" numCol="1" spcCol="1270" anchor="t" anchorCtr="0">
          <a:noAutofit/>
        </a:bodyPr>
        <a:lstStyle/>
        <a:p>
          <a:pPr marL="0" lvl="0" indent="0" algn="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 dirty="0"/>
        </a:p>
      </dsp:txBody>
      <dsp:txXfrm rot="16200000">
        <a:off x="2282771" y="1959518"/>
        <a:ext cx="3492123" cy="709781"/>
      </dsp:txXfrm>
    </dsp:sp>
    <dsp:sp modelId="{B6C50F85-1425-4F7B-A935-21012DACC3FE}">
      <dsp:nvSpPr>
        <dsp:cNvPr id="0" name=""/>
        <dsp:cNvSpPr/>
      </dsp:nvSpPr>
      <dsp:spPr>
        <a:xfrm rot="5400000">
          <a:off x="3378698" y="3953706"/>
          <a:ext cx="625975" cy="532335"/>
        </a:xfrm>
        <a:prstGeom prst="flowChartExtract">
          <a:avLst/>
        </a:prstGeom>
        <a:solidFill>
          <a:schemeClr val="tx1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15B66E-1C12-4941-B978-FF817887585D}">
      <dsp:nvSpPr>
        <dsp:cNvPr id="0" name=""/>
        <dsp:cNvSpPr/>
      </dsp:nvSpPr>
      <dsp:spPr>
        <a:xfrm>
          <a:off x="4383723" y="568347"/>
          <a:ext cx="2643934" cy="425868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 is one aspect of your current program that you do really well?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 might be an area of improvement?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How might partnerships facilitate ways to address either or both?</a:t>
          </a:r>
        </a:p>
      </dsp:txBody>
      <dsp:txXfrm>
        <a:off x="4383723" y="568347"/>
        <a:ext cx="2643934" cy="4258686"/>
      </dsp:txXfrm>
    </dsp:sp>
    <dsp:sp modelId="{2015B9FF-046E-4F54-B388-AD85BCCBA3AF}">
      <dsp:nvSpPr>
        <dsp:cNvPr id="0" name=""/>
        <dsp:cNvSpPr/>
      </dsp:nvSpPr>
      <dsp:spPr>
        <a:xfrm>
          <a:off x="7347059" y="568347"/>
          <a:ext cx="3548905" cy="4258686"/>
        </a:xfrm>
        <a:prstGeom prst="roundRect">
          <a:avLst>
            <a:gd name="adj" fmla="val 5000"/>
          </a:avLst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4018" rIns="186690" bIns="0" numCol="1" spcCol="1270" anchor="t" anchorCtr="0">
          <a:noAutofit/>
        </a:bodyPr>
        <a:lstStyle/>
        <a:p>
          <a:pPr marL="0" lvl="0" indent="0" algn="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 dirty="0"/>
        </a:p>
      </dsp:txBody>
      <dsp:txXfrm rot="16200000">
        <a:off x="5955888" y="1959518"/>
        <a:ext cx="3492123" cy="709781"/>
      </dsp:txXfrm>
    </dsp:sp>
    <dsp:sp modelId="{C0B708A5-B985-464F-8346-5C09253F6AE8}">
      <dsp:nvSpPr>
        <dsp:cNvPr id="0" name=""/>
        <dsp:cNvSpPr/>
      </dsp:nvSpPr>
      <dsp:spPr>
        <a:xfrm rot="5400000">
          <a:off x="7051816" y="3953706"/>
          <a:ext cx="625975" cy="532335"/>
        </a:xfrm>
        <a:prstGeom prst="flowChartExtract">
          <a:avLst/>
        </a:prstGeom>
        <a:solidFill>
          <a:schemeClr val="tx1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98228-FF36-49E0-AF07-7918FF794A43}">
      <dsp:nvSpPr>
        <dsp:cNvPr id="0" name=""/>
        <dsp:cNvSpPr/>
      </dsp:nvSpPr>
      <dsp:spPr>
        <a:xfrm>
          <a:off x="8056840" y="568347"/>
          <a:ext cx="2643934" cy="425868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How would you bridge the gap between two and four year institutions in your area?</a:t>
          </a:r>
        </a:p>
      </dsp:txBody>
      <dsp:txXfrm>
        <a:off x="8056840" y="568347"/>
        <a:ext cx="2643934" cy="42586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EE6C6-3E91-408E-97FD-75EE244BECB5}">
      <dsp:nvSpPr>
        <dsp:cNvPr id="0" name=""/>
        <dsp:cNvSpPr/>
      </dsp:nvSpPr>
      <dsp:spPr>
        <a:xfrm>
          <a:off x="3203194" y="0"/>
          <a:ext cx="1568767" cy="87153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Classes</a:t>
          </a:r>
        </a:p>
      </dsp:txBody>
      <dsp:txXfrm>
        <a:off x="3228720" y="25526"/>
        <a:ext cx="1517715" cy="820485"/>
      </dsp:txXfrm>
    </dsp:sp>
    <dsp:sp modelId="{EC7F1F4F-8AF6-4CD2-A8E0-C902ABD4D019}">
      <dsp:nvSpPr>
        <dsp:cNvPr id="0" name=""/>
        <dsp:cNvSpPr/>
      </dsp:nvSpPr>
      <dsp:spPr>
        <a:xfrm>
          <a:off x="5469191" y="0"/>
          <a:ext cx="1568767" cy="87153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Culture</a:t>
          </a:r>
        </a:p>
      </dsp:txBody>
      <dsp:txXfrm>
        <a:off x="5494717" y="25526"/>
        <a:ext cx="1517715" cy="820485"/>
      </dsp:txXfrm>
    </dsp:sp>
    <dsp:sp modelId="{40B5DF30-7B92-4897-8178-41F290610C7C}">
      <dsp:nvSpPr>
        <dsp:cNvPr id="0" name=""/>
        <dsp:cNvSpPr/>
      </dsp:nvSpPr>
      <dsp:spPr>
        <a:xfrm>
          <a:off x="4793749" y="3704033"/>
          <a:ext cx="653653" cy="653653"/>
        </a:xfrm>
        <a:prstGeom prst="triangl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EB2EB5-359B-48FA-A752-5D3C55F4DDA5}">
      <dsp:nvSpPr>
        <dsp:cNvPr id="0" name=""/>
        <dsp:cNvSpPr/>
      </dsp:nvSpPr>
      <dsp:spPr>
        <a:xfrm rot="240000">
          <a:off x="3159018" y="3423936"/>
          <a:ext cx="3923116" cy="27433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6A33B-0F18-48B7-8F7E-0E866106E88F}">
      <dsp:nvSpPr>
        <dsp:cNvPr id="0" name=""/>
        <dsp:cNvSpPr/>
      </dsp:nvSpPr>
      <dsp:spPr>
        <a:xfrm rot="240000">
          <a:off x="5514508" y="2738041"/>
          <a:ext cx="1565286" cy="72926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Success</a:t>
          </a:r>
        </a:p>
      </dsp:txBody>
      <dsp:txXfrm>
        <a:off x="5550108" y="2773641"/>
        <a:ext cx="1494086" cy="658063"/>
      </dsp:txXfrm>
    </dsp:sp>
    <dsp:sp modelId="{048A0ACC-8E55-4C9D-B6CE-E2FC60553327}">
      <dsp:nvSpPr>
        <dsp:cNvPr id="0" name=""/>
        <dsp:cNvSpPr/>
      </dsp:nvSpPr>
      <dsp:spPr>
        <a:xfrm rot="240000">
          <a:off x="5571158" y="1953657"/>
          <a:ext cx="1565286" cy="72926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Onboarding</a:t>
          </a:r>
        </a:p>
      </dsp:txBody>
      <dsp:txXfrm>
        <a:off x="5606758" y="1989257"/>
        <a:ext cx="1494086" cy="658063"/>
      </dsp:txXfrm>
    </dsp:sp>
    <dsp:sp modelId="{5418A3E4-E7F7-4DCB-8C16-EAAAE3C51A5A}">
      <dsp:nvSpPr>
        <dsp:cNvPr id="0" name=""/>
        <dsp:cNvSpPr/>
      </dsp:nvSpPr>
      <dsp:spPr>
        <a:xfrm rot="240000">
          <a:off x="5627808" y="1186704"/>
          <a:ext cx="1565286" cy="72926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Experiences</a:t>
          </a:r>
        </a:p>
      </dsp:txBody>
      <dsp:txXfrm>
        <a:off x="5663408" y="1222304"/>
        <a:ext cx="1494086" cy="658063"/>
      </dsp:txXfrm>
    </dsp:sp>
    <dsp:sp modelId="{6BB52C90-5FC9-455B-AD33-6CF2F9E9869C}">
      <dsp:nvSpPr>
        <dsp:cNvPr id="0" name=""/>
        <dsp:cNvSpPr/>
      </dsp:nvSpPr>
      <dsp:spPr>
        <a:xfrm rot="240000">
          <a:off x="3270300" y="2581164"/>
          <a:ext cx="1565286" cy="72926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Collaboration</a:t>
          </a:r>
        </a:p>
      </dsp:txBody>
      <dsp:txXfrm>
        <a:off x="3305900" y="2616764"/>
        <a:ext cx="1494086" cy="658063"/>
      </dsp:txXfrm>
    </dsp:sp>
    <dsp:sp modelId="{EA7C3162-D579-42CD-8D31-5CE3F011AF87}">
      <dsp:nvSpPr>
        <dsp:cNvPr id="0" name=""/>
        <dsp:cNvSpPr/>
      </dsp:nvSpPr>
      <dsp:spPr>
        <a:xfrm rot="240000">
          <a:off x="3326949" y="1796781"/>
          <a:ext cx="1565286" cy="72926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Socialization</a:t>
          </a:r>
        </a:p>
      </dsp:txBody>
      <dsp:txXfrm>
        <a:off x="3362549" y="1832381"/>
        <a:ext cx="1494086" cy="6580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48C9B-DE1E-4289-B5E0-79F680C5138F}">
      <dsp:nvSpPr>
        <dsp:cNvPr id="0" name=""/>
        <dsp:cNvSpPr/>
      </dsp:nvSpPr>
      <dsp:spPr>
        <a:xfrm>
          <a:off x="1210285" y="0"/>
          <a:ext cx="5151835" cy="5151835"/>
        </a:xfrm>
        <a:prstGeom prst="triangle">
          <a:avLst/>
        </a:prstGeom>
        <a:blipFill rotWithShape="1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l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6B18FA-BBBE-4D03-858F-D69661513B20}">
      <dsp:nvSpPr>
        <dsp:cNvPr id="0" name=""/>
        <dsp:cNvSpPr/>
      </dsp:nvSpPr>
      <dsp:spPr>
        <a:xfrm>
          <a:off x="3786203" y="517950"/>
          <a:ext cx="3348692" cy="1219535"/>
        </a:xfrm>
        <a:prstGeom prst="round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Relationships</a:t>
          </a:r>
        </a:p>
      </dsp:txBody>
      <dsp:txXfrm>
        <a:off x="3845736" y="577483"/>
        <a:ext cx="3229626" cy="1100469"/>
      </dsp:txXfrm>
    </dsp:sp>
    <dsp:sp modelId="{F421BD63-FE02-4E1A-A768-8C027736DF0A}">
      <dsp:nvSpPr>
        <dsp:cNvPr id="0" name=""/>
        <dsp:cNvSpPr/>
      </dsp:nvSpPr>
      <dsp:spPr>
        <a:xfrm>
          <a:off x="3786203" y="1889928"/>
          <a:ext cx="3348692" cy="1219535"/>
        </a:xfrm>
        <a:prstGeom prst="round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Transfer Alignment</a:t>
          </a:r>
        </a:p>
      </dsp:txBody>
      <dsp:txXfrm>
        <a:off x="3845736" y="1949461"/>
        <a:ext cx="3229626" cy="1100469"/>
      </dsp:txXfrm>
    </dsp:sp>
    <dsp:sp modelId="{47659DBE-5F56-4481-85ED-E6C8E7FCBAA8}">
      <dsp:nvSpPr>
        <dsp:cNvPr id="0" name=""/>
        <dsp:cNvSpPr/>
      </dsp:nvSpPr>
      <dsp:spPr>
        <a:xfrm>
          <a:off x="3786203" y="3261906"/>
          <a:ext cx="3348692" cy="1219535"/>
        </a:xfrm>
        <a:prstGeom prst="round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Accreditation</a:t>
          </a:r>
          <a:endParaRPr lang="en-US" sz="3200" kern="1200" dirty="0"/>
        </a:p>
      </dsp:txBody>
      <dsp:txXfrm>
        <a:off x="3845736" y="3321439"/>
        <a:ext cx="3229626" cy="1100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80BCF-8DAB-464D-9DF7-C07F0A755DD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3D568-8907-4123-BBBC-1DB56A1A2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74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3D568-8907-4123-BBBC-1DB56A1A23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21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3D568-8907-4123-BBBC-1DB56A1A23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5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3D568-8907-4123-BBBC-1DB56A1A23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70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3D568-8907-4123-BBBC-1DB56A1A23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4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3D568-8907-4123-BBBC-1DB56A1A23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75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3D568-8907-4123-BBBC-1DB56A1A23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15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3D568-8907-4123-BBBC-1DB56A1A23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97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3D568-8907-4123-BBBC-1DB56A1A23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61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3D568-8907-4123-BBBC-1DB56A1A23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2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C7CC-FB96-4003-82CE-A37F99E6F109}" type="datetime1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7293E8C5-371C-4A0E-8219-A36377369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62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D31D-6419-49B3-8F2E-66D89EF40C75}" type="datetime1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E8C5-371C-4A0E-8219-A36377369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4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1306-644A-4242-9499-9540E0484D68}" type="datetime1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E8C5-371C-4A0E-8219-A36377369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27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A6E3-6CF0-4353-81ED-874B105AC26C}" type="datetime1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E8C5-371C-4A0E-8219-A36377369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6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36FADAB-FF19-435C-B383-E143DF2779B9}" type="datetime1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293E8C5-371C-4A0E-8219-A36377369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0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04E8-DFB0-47D2-87AE-ED38FD8B190A}" type="datetime1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E8C5-371C-4A0E-8219-A36377369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3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61A0-AC4F-4393-88B6-58975BC70544}" type="datetime1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E8C5-371C-4A0E-8219-A36377369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7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5D74-5019-4F19-B52B-FB8A54BC8BF4}" type="datetime1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E8C5-371C-4A0E-8219-A36377369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7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CFDE-901C-4744-945D-9065F885212A}" type="datetime1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E8C5-371C-4A0E-8219-A36377369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0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D893-19B5-460A-B29E-9F8A54B18890}" type="datetime1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E8C5-371C-4A0E-8219-A36377369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87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9E76-88B1-441B-919A-20D80D988021}" type="datetime1">
              <a:rPr lang="en-US" smtClean="0"/>
              <a:t>2/6/2023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E8C5-371C-4A0E-8219-A36377369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93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402481D-CAEB-4BF9-8093-F264C03FD4CF}" type="datetime1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7293E8C5-371C-4A0E-8219-A36377369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6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e the source image">
            <a:extLst>
              <a:ext uri="{FF2B5EF4-FFF2-40B4-BE49-F238E27FC236}">
                <a16:creationId xmlns:a16="http://schemas.microsoft.com/office/drawing/2014/main" id="{0F582F64-352B-4708-B586-C7A4847CC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310" y="5243000"/>
            <a:ext cx="1577555" cy="157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6CA7786-5F86-417D-81AB-B354F28C44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sz="4000" dirty="0"/>
              <a:t>Community Colleges – Universities Together: We are the Champions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77F8102-3C7E-40EE-9E7C-0E279C50D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7" y="4389119"/>
            <a:ext cx="9676450" cy="2103959"/>
          </a:xfrm>
        </p:spPr>
        <p:txBody>
          <a:bodyPr>
            <a:normAutofit/>
          </a:bodyPr>
          <a:lstStyle/>
          <a:p>
            <a:r>
              <a:rPr lang="en-US" dirty="0"/>
              <a:t>A Session on Relationships, Accreditation, and Cooperation</a:t>
            </a:r>
          </a:p>
          <a:p>
            <a:endParaRPr lang="en-US" dirty="0"/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Michael Pfahl, Owens Community College</a:t>
            </a:r>
          </a:p>
          <a:p>
            <a:pPr algn="ctr"/>
            <a:r>
              <a:rPr lang="en-US" sz="1600" dirty="0"/>
              <a:t>Scott Bradshaw, Bucks County Community College</a:t>
            </a:r>
            <a:r>
              <a:rPr lang="en-US" dirty="0"/>
              <a:t>	</a:t>
            </a:r>
          </a:p>
        </p:txBody>
      </p:sp>
      <p:pic>
        <p:nvPicPr>
          <p:cNvPr id="6" name="Picture 2" descr="https://www.owens.edu/media/marketing/images/logos/sealcolor.jpg">
            <a:extLst>
              <a:ext uri="{FF2B5EF4-FFF2-40B4-BE49-F238E27FC236}">
                <a16:creationId xmlns:a16="http://schemas.microsoft.com/office/drawing/2014/main" id="{BD6A24E3-D47C-4ED7-913A-6C4103883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34" y="5360565"/>
            <a:ext cx="1431374" cy="143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329349-338A-4203-ADA0-F4CAFA8AC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E8C5-371C-4A0E-8219-A36377369D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25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0D831-70E9-4831-97CB-E795BE49C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Today’s Pathway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836E9A5-13CF-496D-92F3-851F4B00AB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8099749"/>
              </p:ext>
            </p:extLst>
          </p:nvPr>
        </p:nvGraphicFramePr>
        <p:xfrm>
          <a:off x="1795244" y="1761689"/>
          <a:ext cx="8615494" cy="4636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0186CD-4D5A-4240-936B-11EC97560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E8C5-371C-4A0E-8219-A36377369D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3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B70EEF-BBEE-4E31-9918-25731DDB9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3CCF36-5853-4700-B3F6-786563F38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587F43-5B20-45B1-8A81-470C58879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DFB309-62C5-4E2E-8746-97189CB9A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0FE7C1-D265-4DFF-94ED-17D057529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CD4B30-332C-420C-88C2-49ADE16CD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E2F26-AE36-43DC-8D26-3DF8651CA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484" y="0"/>
            <a:ext cx="10058400" cy="1609344"/>
          </a:xfrm>
        </p:spPr>
        <p:txBody>
          <a:bodyPr/>
          <a:lstStyle/>
          <a:p>
            <a:pPr algn="ctr"/>
            <a:r>
              <a:rPr lang="en-US" dirty="0"/>
              <a:t>Context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EC3639-48EE-4D48-A826-8D07AAA966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520689"/>
              </p:ext>
            </p:extLst>
          </p:nvPr>
        </p:nvGraphicFramePr>
        <p:xfrm>
          <a:off x="0" y="1216404"/>
          <a:ext cx="11929145" cy="534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571598-55D3-46E7-8300-B282504C3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E8C5-371C-4A0E-8219-A36377369D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13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29A50-5216-49B5-BB87-A0DC227FA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Trust the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C7D68-A4A5-4138-A637-DBCD697AA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E8C5-371C-4A0E-8219-A36377369D6C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9AE7F49-375D-40AE-BD39-E8D240F74B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4668154"/>
              </p:ext>
            </p:extLst>
          </p:nvPr>
        </p:nvGraphicFramePr>
        <p:xfrm>
          <a:off x="902019" y="628651"/>
          <a:ext cx="10409109" cy="6828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8760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9D87F-51B3-4A8A-A943-8DBDFA34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Relationships </a:t>
            </a:r>
            <a:br>
              <a:rPr lang="en-US" dirty="0"/>
            </a:br>
            <a:r>
              <a:rPr lang="en-US" sz="1800" dirty="0">
                <a:solidFill>
                  <a:schemeClr val="tx1"/>
                </a:solidFill>
              </a:rPr>
              <a:t>(e.g., Bailey, </a:t>
            </a:r>
            <a:r>
              <a:rPr lang="en-US" sz="1800" dirty="0" err="1">
                <a:solidFill>
                  <a:schemeClr val="tx1"/>
                </a:solidFill>
              </a:rPr>
              <a:t>Jaggers</a:t>
            </a:r>
            <a:r>
              <a:rPr lang="en-US" sz="1800" dirty="0">
                <a:solidFill>
                  <a:schemeClr val="tx1"/>
                </a:solidFill>
              </a:rPr>
              <a:t>, &amp; Jenkins, 2015)</a:t>
            </a:r>
            <a:endParaRPr lang="en-US" sz="18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22B95C7-87A3-44EF-AA6A-BFA8AAFE3A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4091865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E5320-0184-4C78-B3E1-A920D712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E8C5-371C-4A0E-8219-A36377369D6C}" type="slidenum">
              <a:rPr lang="en-US" smtClean="0"/>
              <a:t>5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04EDC5-D105-4A84-BEFC-5490DDDD14FF}"/>
              </a:ext>
            </a:extLst>
          </p:cNvPr>
          <p:cNvSpPr/>
          <p:nvPr/>
        </p:nvSpPr>
        <p:spPr>
          <a:xfrm>
            <a:off x="8701088" y="220091"/>
            <a:ext cx="3364421" cy="2866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Who has </a:t>
            </a:r>
            <a:r>
              <a:rPr lang="en-US" b="1" dirty="0">
                <a:solidFill>
                  <a:srgbClr val="FFFF00"/>
                </a:solidFill>
              </a:rPr>
              <a:t>active</a:t>
            </a:r>
            <a:r>
              <a:rPr lang="en-US" dirty="0"/>
              <a:t> partnerships with community colleges right now? If not, then is it on your radar?</a:t>
            </a:r>
          </a:p>
        </p:txBody>
      </p:sp>
    </p:spTree>
    <p:extLst>
      <p:ext uri="{BB962C8B-B14F-4D97-AF65-F5344CB8AC3E}">
        <p14:creationId xmlns:p14="http://schemas.microsoft.com/office/powerpoint/2010/main" val="357539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BB5B3-809B-41B1-9086-3E55C8100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6594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Transfer Alignment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(e.g., </a:t>
            </a:r>
            <a:r>
              <a:rPr lang="en-US" sz="2000" dirty="0" err="1">
                <a:solidFill>
                  <a:schemeClr val="tx1"/>
                </a:solidFill>
              </a:rPr>
              <a:t>Kisker</a:t>
            </a:r>
            <a:r>
              <a:rPr lang="en-US" sz="2000" dirty="0">
                <a:solidFill>
                  <a:schemeClr val="tx1"/>
                </a:solidFill>
              </a:rPr>
              <a:t>, 2007; Xu, </a:t>
            </a:r>
            <a:r>
              <a:rPr lang="en-US" sz="2000" dirty="0" err="1">
                <a:solidFill>
                  <a:schemeClr val="tx1"/>
                </a:solidFill>
              </a:rPr>
              <a:t>Xiaotao</a:t>
            </a:r>
            <a:r>
              <a:rPr lang="en-US" sz="2000" dirty="0">
                <a:solidFill>
                  <a:schemeClr val="tx1"/>
                </a:solidFill>
              </a:rPr>
              <a:t> Ran, Fink, Jenkins, &amp; </a:t>
            </a:r>
            <a:r>
              <a:rPr lang="en-US" sz="2000" dirty="0" err="1">
                <a:solidFill>
                  <a:schemeClr val="tx1"/>
                </a:solidFill>
              </a:rPr>
              <a:t>Dundar</a:t>
            </a:r>
            <a:r>
              <a:rPr lang="en-US" sz="2000" dirty="0">
                <a:solidFill>
                  <a:schemeClr val="tx1"/>
                </a:solidFill>
              </a:rPr>
              <a:t>, 2018)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2AC78-68B2-4197-AB14-BFAC87754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E8C5-371C-4A0E-8219-A36377369D6C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B35FA0F-B9B8-478F-B5C8-F5D73E6E62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6603588"/>
              </p:ext>
            </p:extLst>
          </p:nvPr>
        </p:nvGraphicFramePr>
        <p:xfrm>
          <a:off x="414338" y="1286024"/>
          <a:ext cx="10896790" cy="5395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572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4D366D-57E1-4DEF-AF97-124ACADDD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C61724-DFF6-4385-8DE0-969C4C4310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C50F85-1425-4F7B-A935-21012DACC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FB2D3C-DE8A-4009-93AD-5DBCAC468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15B66E-1C12-4941-B978-FF8178875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B708A5-B985-464F-8346-5C09253F6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15B9FF-046E-4F54-B388-AD85BCCB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998228-FF36-49E0-AF07-7918FF794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580CC-64A6-4C89-B23E-177A742E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Accreditation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EF9DC36-3F3A-48F5-937B-1A5D3C7717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171763"/>
              </p:ext>
            </p:extLst>
          </p:nvPr>
        </p:nvGraphicFramePr>
        <p:xfrm>
          <a:off x="1069975" y="2097659"/>
          <a:ext cx="10241153" cy="4357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905DC-B29B-41F5-BB98-E04336955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E8C5-371C-4A0E-8219-A36377369D6C}" type="slidenum">
              <a:rPr lang="en-US" smtClean="0"/>
              <a:t>7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E69093-7255-4714-B297-AC3F3F3AE047}"/>
              </a:ext>
            </a:extLst>
          </p:cNvPr>
          <p:cNvSpPr/>
          <p:nvPr/>
        </p:nvSpPr>
        <p:spPr>
          <a:xfrm>
            <a:off x="364109" y="3586163"/>
            <a:ext cx="3057525" cy="25860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areas do you need help with? Accreditation? Faculty development? Content?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2299CF3-093C-416C-8B28-6A5DAF79F689}"/>
              </a:ext>
            </a:extLst>
          </p:cNvPr>
          <p:cNvSpPr/>
          <p:nvPr/>
        </p:nvSpPr>
        <p:spPr>
          <a:xfrm>
            <a:off x="9027541" y="1289304"/>
            <a:ext cx="2800350" cy="25860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does accreditation look like for you? What if it involves two year colleges? Would things change?</a:t>
            </a:r>
          </a:p>
        </p:txBody>
      </p:sp>
    </p:spTree>
    <p:extLst>
      <p:ext uri="{BB962C8B-B14F-4D97-AF65-F5344CB8AC3E}">
        <p14:creationId xmlns:p14="http://schemas.microsoft.com/office/powerpoint/2010/main" val="287731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0BCD-BBAE-48A9-8DCD-7317DC85E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4" y="233229"/>
            <a:ext cx="11740193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Trust the Process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1ABE491-1CFF-4216-8B11-65144B6DD2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9563431"/>
              </p:ext>
            </p:extLst>
          </p:nvPr>
        </p:nvGraphicFramePr>
        <p:xfrm>
          <a:off x="2032000" y="1558792"/>
          <a:ext cx="8345182" cy="5151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5B79E2EB-550E-4F55-9D0F-0DB56B897E7A}"/>
              </a:ext>
            </a:extLst>
          </p:cNvPr>
          <p:cNvSpPr txBox="1">
            <a:spLocks/>
          </p:cNvSpPr>
          <p:nvPr/>
        </p:nvSpPr>
        <p:spPr>
          <a:xfrm rot="17793310">
            <a:off x="-1375093" y="33573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The COSMA Factor</a:t>
            </a:r>
          </a:p>
        </p:txBody>
      </p:sp>
      <p:pic>
        <p:nvPicPr>
          <p:cNvPr id="6" name="Picture 2" descr="COSMA Accreditation and Assessment Findings | Hospitality &amp; Sport  Management | Liberty University">
            <a:extLst>
              <a:ext uri="{FF2B5EF4-FFF2-40B4-BE49-F238E27FC236}">
                <a16:creationId xmlns:a16="http://schemas.microsoft.com/office/drawing/2014/main" id="{540E7772-ACB3-47B7-86D1-1B1E8A430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339" y="2717174"/>
            <a:ext cx="1423651" cy="142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CCC884-7D3B-4082-93E9-049F36DDC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E8C5-371C-4A0E-8219-A36377369D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93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8ED4D-B31C-44EC-A6DF-06BF4F7A1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479D3-2E71-492D-AE80-3C488A64D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778000"/>
            <a:ext cx="10782300" cy="49530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/>
              <a:t>Bailey, T.R., </a:t>
            </a:r>
            <a:r>
              <a:rPr lang="en-US" dirty="0" err="1"/>
              <a:t>Jaggars</a:t>
            </a:r>
            <a:r>
              <a:rPr lang="en-US" dirty="0"/>
              <a:t>, S.S., &amp; Jenkins, D. (2015). Redesigning America’s Community Colleges: A clearer path to student success. Harvard University Press.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/>
              <a:t>Harris, D.N., Liu, L., Oliver, D., Balfe, C. Slaughter, S., &amp; </a:t>
            </a:r>
            <a:r>
              <a:rPr lang="en-US" dirty="0" err="1"/>
              <a:t>Mattei</a:t>
            </a:r>
            <a:r>
              <a:rPr lang="en-US" dirty="0"/>
              <a:t>, N. “How America's Schools Responded to the COVID Crisis.” Working paper July 2020.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/>
              <a:t>Jackson, D. (2009). Profiling industry-relevant management graduate competencies: The need for a fresh approach. </a:t>
            </a:r>
            <a:r>
              <a:rPr lang="en-US" i="1" dirty="0"/>
              <a:t>International Journal of Management Education</a:t>
            </a:r>
            <a:r>
              <a:rPr lang="en-US" dirty="0"/>
              <a:t>, </a:t>
            </a:r>
            <a:r>
              <a:rPr lang="en-US" i="1" dirty="0"/>
              <a:t>8</a:t>
            </a:r>
            <a:r>
              <a:rPr lang="en-US" dirty="0"/>
              <a:t>(1), 85-98.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err="1"/>
              <a:t>Kisker</a:t>
            </a:r>
            <a:r>
              <a:rPr lang="en-US" dirty="0"/>
              <a:t>, C. B. (2007). Creating and sustaining community college—university transfer partnerships. </a:t>
            </a:r>
            <a:r>
              <a:rPr lang="en-US" i="1" dirty="0"/>
              <a:t>Community College Review</a:t>
            </a:r>
            <a:r>
              <a:rPr lang="en-US" dirty="0"/>
              <a:t>, </a:t>
            </a:r>
            <a:r>
              <a:rPr lang="en-US" i="1" dirty="0"/>
              <a:t>34</a:t>
            </a:r>
            <a:r>
              <a:rPr lang="en-US" dirty="0"/>
              <a:t>(4), 282-301.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/>
              <a:t>Lawrence-Benedict, H., Pfahl, M., Walton, K., Smith, S., &amp; Wright, A. (2016). An exploration of a community of inquiry in graduate online sports administration education. North American Society for Sport Management. Orlando, Florida, 31 May – 5 June 2016.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/>
              <a:t>Levine, A., &amp; Van Pelt, S. J. (2021). </a:t>
            </a:r>
            <a:r>
              <a:rPr lang="en-US" i="1" dirty="0"/>
              <a:t>The Great Upheaval: Higher Education's Past, Present, and Uncertain Future</a:t>
            </a:r>
            <a:r>
              <a:rPr lang="en-US" dirty="0"/>
              <a:t>. Johns Hopkins University Press.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/>
              <a:t>Pfahl, M. (2017). How to talk about accreditation with students and employers. Commission on Sport Management Accreditation (COSMA). Tampa, Florida, 31 January – 3 February 2017.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/>
              <a:t>Schwartz, N. (2022, 13 September). Transfer enrollment declined 13.5% since the pandemic started. </a:t>
            </a:r>
            <a:r>
              <a:rPr lang="en-US" i="1" dirty="0"/>
              <a:t>Higher Ed Dive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/>
              <a:t>Xu, D., Ran, F. X., Fink, J., Jenkins, D., &amp; </a:t>
            </a:r>
            <a:r>
              <a:rPr lang="en-US" dirty="0" err="1"/>
              <a:t>Dundar</a:t>
            </a:r>
            <a:r>
              <a:rPr lang="en-US" dirty="0"/>
              <a:t>, A. (2018). Collaboratively clearing the path to a baccalaureate degree: Identifying effective 2-to 4-year college transfer partnerships. </a:t>
            </a:r>
            <a:r>
              <a:rPr lang="en-US" i="1" dirty="0"/>
              <a:t>Community College Review</a:t>
            </a:r>
            <a:r>
              <a:rPr lang="en-US" dirty="0"/>
              <a:t>, </a:t>
            </a:r>
            <a:r>
              <a:rPr lang="en-US" i="1" dirty="0"/>
              <a:t>46</a:t>
            </a:r>
            <a:r>
              <a:rPr lang="en-US" dirty="0"/>
              <a:t>(3), 231-256.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err="1"/>
              <a:t>Yiamouyiannis</a:t>
            </a:r>
            <a:r>
              <a:rPr lang="en-US" dirty="0"/>
              <a:t>, A., Bower, G. G., Williams, J., Gentile, D., &amp; Alderman, H. (2013). Sport management education: Accreditation, accountability, and direct learning outcome assessments. </a:t>
            </a:r>
            <a:r>
              <a:rPr lang="en-US" i="1" dirty="0"/>
              <a:t>Sport Management Education Journal</a:t>
            </a:r>
            <a:r>
              <a:rPr lang="en-US" dirty="0"/>
              <a:t>, </a:t>
            </a:r>
            <a:r>
              <a:rPr lang="en-US" i="1" dirty="0"/>
              <a:t>7</a:t>
            </a:r>
            <a:r>
              <a:rPr lang="en-US" dirty="0"/>
              <a:t>(1), 51-59.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7F958-DCCB-4BFD-833B-17EF3E08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E8C5-371C-4A0E-8219-A36377369D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614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BC0010AD94834A88BC042FF6261D06" ma:contentTypeVersion="14" ma:contentTypeDescription="Create a new document." ma:contentTypeScope="" ma:versionID="badbc41082087aae26f50250cf971f7d">
  <xsd:schema xmlns:xsd="http://www.w3.org/2001/XMLSchema" xmlns:xs="http://www.w3.org/2001/XMLSchema" xmlns:p="http://schemas.microsoft.com/office/2006/metadata/properties" xmlns:ns3="003c50e9-b3b4-4405-9b10-e357ddecb075" xmlns:ns4="050de556-0083-4a26-9535-651067d326f5" targetNamespace="http://schemas.microsoft.com/office/2006/metadata/properties" ma:root="true" ma:fieldsID="c6777f2864586e11952633ac4501fcfd" ns3:_="" ns4:_="">
    <xsd:import namespace="003c50e9-b3b4-4405-9b10-e357ddecb075"/>
    <xsd:import namespace="050de556-0083-4a26-9535-651067d326f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3c50e9-b3b4-4405-9b10-e357ddecb0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0de556-0083-4a26-9535-651067d326f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58C7F8-DFF3-4C50-8239-DE8C9F7B530D}">
  <ds:schemaRefs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050de556-0083-4a26-9535-651067d326f5"/>
    <ds:schemaRef ds:uri="003c50e9-b3b4-4405-9b10-e357ddecb07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9B41920-9FA0-43B7-BDA7-9B26099A47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3C0EDC-633B-4B95-A433-4415D51555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3c50e9-b3b4-4405-9b10-e357ddecb075"/>
    <ds:schemaRef ds:uri="050de556-0083-4a26-9535-651067d326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281</TotalTime>
  <Words>878</Words>
  <Application>Microsoft Office PowerPoint</Application>
  <PresentationFormat>Widescreen</PresentationFormat>
  <Paragraphs>104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Georgia</vt:lpstr>
      <vt:lpstr>Trebuchet MS</vt:lpstr>
      <vt:lpstr>Wingdings</vt:lpstr>
      <vt:lpstr>Wood Type</vt:lpstr>
      <vt:lpstr>Community Colleges – Universities Together: We are the Champions</vt:lpstr>
      <vt:lpstr>Today’s Pathway</vt:lpstr>
      <vt:lpstr>Context</vt:lpstr>
      <vt:lpstr>Trust the Process</vt:lpstr>
      <vt:lpstr>Relationships  (e.g., Bailey, Jaggers, &amp; Jenkins, 2015)</vt:lpstr>
      <vt:lpstr>Transfer Alignment (e.g., Kisker, 2007; Xu, Xiaotao Ran, Fink, Jenkins, &amp; Dundar, 2018)</vt:lpstr>
      <vt:lpstr>Accreditation</vt:lpstr>
      <vt:lpstr>Trust the Process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E. Pfahl</dc:creator>
  <cp:lastModifiedBy>Michael E. Pfahl</cp:lastModifiedBy>
  <cp:revision>19</cp:revision>
  <dcterms:created xsi:type="dcterms:W3CDTF">2022-07-08T12:34:39Z</dcterms:created>
  <dcterms:modified xsi:type="dcterms:W3CDTF">2023-02-06T19:03:41Z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0x01010007BC0010AD94834A88BC042FF6261D06</vt:lpwstr>
  </property>
</Properties>
</file>