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-104" y="-6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2/10/20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2/10/20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2/10/20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2/10/20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2/10/20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2/10/20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2/10/20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2/10/20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2/10/20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2/10/20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2/10/20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2/10/20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Guidelines to Adequately Prepare for the Self-Study Document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Ashley Bowers, Southeastern Louisiana University</a:t>
            </a:r>
          </a:p>
          <a:p>
            <a:r>
              <a:rPr lang="en-US" dirty="0" smtClean="0"/>
              <a:t>Dr. Dee Jacobsen, Louisiana State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183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you in the process?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1225" y="2638425"/>
            <a:ext cx="4629551" cy="3101975"/>
          </a:xfrm>
        </p:spPr>
      </p:pic>
    </p:spTree>
    <p:extLst>
      <p:ext uri="{BB962C8B-B14F-4D97-AF65-F5344CB8AC3E}">
        <p14:creationId xmlns:p14="http://schemas.microsoft.com/office/powerpoint/2010/main" val="4233276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COSMA Self-study: 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00050" indent="-400050">
              <a:buAutoNum type="romanUcPeriod"/>
            </a:pPr>
            <a:r>
              <a:rPr lang="en-US" dirty="0" smtClean="0"/>
              <a:t>Outcomes Assessment Plan</a:t>
            </a:r>
          </a:p>
          <a:p>
            <a:pPr marL="400050" indent="-400050">
              <a:buAutoNum type="romanUcPeriod"/>
            </a:pPr>
            <a:r>
              <a:rPr lang="en-US" dirty="0" smtClean="0"/>
              <a:t>Strategic Planning</a:t>
            </a:r>
          </a:p>
          <a:p>
            <a:pPr marL="400050" indent="-400050">
              <a:buAutoNum type="romanUcPeriod"/>
            </a:pPr>
            <a:r>
              <a:rPr lang="en-US" dirty="0" smtClean="0"/>
              <a:t>Curriculum</a:t>
            </a:r>
          </a:p>
          <a:p>
            <a:pPr marL="400050" indent="-400050">
              <a:buAutoNum type="romanUcPeriod"/>
            </a:pPr>
            <a:r>
              <a:rPr lang="en-US" dirty="0" smtClean="0"/>
              <a:t>Faculty</a:t>
            </a:r>
          </a:p>
          <a:p>
            <a:pPr marL="400050" indent="-400050">
              <a:buAutoNum type="romanUcPeriod"/>
            </a:pPr>
            <a:r>
              <a:rPr lang="en-US" dirty="0" smtClean="0"/>
              <a:t>Scholarly Resources &amp; Professional Activities</a:t>
            </a:r>
          </a:p>
          <a:p>
            <a:pPr marL="400050" indent="-400050">
              <a:buAutoNum type="romanUcPeriod"/>
            </a:pPr>
            <a:r>
              <a:rPr lang="en-US" dirty="0" smtClean="0"/>
              <a:t>Resources</a:t>
            </a:r>
          </a:p>
          <a:p>
            <a:pPr marL="400050" indent="-400050">
              <a:buAutoNum type="romanUcPeriod"/>
            </a:pPr>
            <a:r>
              <a:rPr lang="en-US" dirty="0" smtClean="0"/>
              <a:t>Internal &amp; External Relationships</a:t>
            </a:r>
          </a:p>
          <a:p>
            <a:pPr marL="400050" indent="-400050">
              <a:buAutoNum type="romanUcPeriod"/>
            </a:pPr>
            <a:r>
              <a:rPr lang="en-US" dirty="0" smtClean="0"/>
              <a:t>Educational Innovation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2697" y="480060"/>
            <a:ext cx="34671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604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you Begin The process: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962241"/>
            <a:ext cx="7729728" cy="310198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Attend relevant workshops and webinars</a:t>
            </a:r>
          </a:p>
          <a:p>
            <a:r>
              <a:rPr lang="en-US" dirty="0" smtClean="0"/>
              <a:t>Prepare a solid candidacy status document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-Developing a </a:t>
            </a:r>
            <a:r>
              <a:rPr lang="en-US" u="sng" dirty="0" smtClean="0"/>
              <a:t>sound outcomes assessment plan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-Developing a thorough SWOT analysis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-Developing a strategic checklist</a:t>
            </a:r>
          </a:p>
          <a:p>
            <a:r>
              <a:rPr lang="en-US" dirty="0" smtClean="0"/>
              <a:t>Assign faculty roles</a:t>
            </a:r>
          </a:p>
          <a:p>
            <a:r>
              <a:rPr lang="en-US" dirty="0" smtClean="0"/>
              <a:t>Develop a reasonable timeline</a:t>
            </a:r>
          </a:p>
          <a:p>
            <a:r>
              <a:rPr lang="en-US" dirty="0" smtClean="0"/>
              <a:t>Ensure that you have a “solid foundation” [faculty, curriculum, resources, etc.]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pic>
        <p:nvPicPr>
          <p:cNvPr id="1026" name="Picture 2" descr="Image result for solid found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3160" y="3237432"/>
            <a:ext cx="3219450" cy="141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2570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the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Compartmentalization</a:t>
            </a:r>
          </a:p>
          <a:p>
            <a:r>
              <a:rPr lang="en-US" dirty="0" smtClean="0"/>
              <a:t>Time management</a:t>
            </a:r>
          </a:p>
          <a:p>
            <a:r>
              <a:rPr lang="en-US" dirty="0" smtClean="0"/>
              <a:t>Communication</a:t>
            </a:r>
          </a:p>
          <a:p>
            <a:r>
              <a:rPr lang="en-US" dirty="0" smtClean="0"/>
              <a:t>Delegation</a:t>
            </a:r>
          </a:p>
          <a:p>
            <a:r>
              <a:rPr lang="en-US" dirty="0" smtClean="0"/>
              <a:t>Continuous proof-reading</a:t>
            </a:r>
          </a:p>
          <a:p>
            <a:r>
              <a:rPr lang="en-US" dirty="0" smtClean="0"/>
              <a:t>Collaboration</a:t>
            </a:r>
          </a:p>
          <a:p>
            <a:r>
              <a:rPr lang="en-US" dirty="0" smtClean="0"/>
              <a:t>Stress management techniques</a:t>
            </a:r>
            <a:endParaRPr lang="en-US" dirty="0"/>
          </a:p>
        </p:txBody>
      </p:sp>
      <p:sp>
        <p:nvSpPr>
          <p:cNvPr id="4" name="AutoShape 2" descr="Image result for prepa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6" name="Picture 8" descr="Image result for prepare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2720" y="2820924"/>
            <a:ext cx="4428144" cy="2489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5980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the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a team approach to writing the self-study, yet have a small group/individual pull the narrative together</a:t>
            </a:r>
          </a:p>
          <a:p>
            <a:r>
              <a:rPr lang="en-US" dirty="0" smtClean="0"/>
              <a:t>Having a single person write the entire self-study will result in a report that does not accurately reflect the totality of the institution or program</a:t>
            </a:r>
          </a:p>
          <a:p>
            <a:r>
              <a:rPr lang="en-US" dirty="0" smtClean="0"/>
              <a:t>Having too many people without having someone bring all the sections together as a whole will result in a disjointed/inconsistent report</a:t>
            </a:r>
          </a:p>
          <a:p>
            <a:r>
              <a:rPr lang="en-US" dirty="0" smtClean="0"/>
              <a:t>Have a “go-to” proof-reader</a:t>
            </a:r>
          </a:p>
          <a:p>
            <a:r>
              <a:rPr lang="en-US" dirty="0" smtClean="0"/>
              <a:t>Have a time-management system of writing small pieces daily/weekly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098" name="Picture 2" descr="Image result for writing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574" y="165423"/>
            <a:ext cx="3066818" cy="1732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4979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706998"/>
            <a:ext cx="7729728" cy="1188720"/>
          </a:xfrm>
        </p:spPr>
        <p:txBody>
          <a:bodyPr/>
          <a:lstStyle/>
          <a:p>
            <a:r>
              <a:rPr lang="en-US" dirty="0" smtClean="0"/>
              <a:t>Advice From the </a:t>
            </a:r>
            <a:r>
              <a:rPr lang="en-US" dirty="0" err="1" smtClean="0"/>
              <a:t>eXPERTS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 smtClean="0"/>
              <a:t>“The self-study is a reflection of the continuous quality improvement that institutions are already working on.”</a:t>
            </a:r>
          </a:p>
          <a:p>
            <a:r>
              <a:rPr lang="en-US" i="1" dirty="0" smtClean="0"/>
              <a:t>“Read the standards and directions before you start, &amp; then follow the directions….meet the deadline….do a little everyday, &amp; don’t take a day off until it’s done.”</a:t>
            </a:r>
          </a:p>
          <a:p>
            <a:r>
              <a:rPr lang="en-US" i="1" dirty="0" smtClean="0"/>
              <a:t>“The self-study should be started early; however, in reality, the self-study should never end; self-reflection should always be occurring.”</a:t>
            </a:r>
          </a:p>
          <a:p>
            <a:r>
              <a:rPr lang="en-US" i="1" dirty="0" smtClean="0"/>
              <a:t>“Actively seek individuals or an individual who has/have participated in institutional assessment studies or reviews in the accreditation process to impart insight &amp; direction.”</a:t>
            </a:r>
          </a:p>
          <a:p>
            <a:r>
              <a:rPr lang="en-US" i="1" dirty="0" smtClean="0"/>
              <a:t>The self-study should be a product of the whole institution….use diverse working groups that represent the broad reaches of the institution.”</a:t>
            </a:r>
          </a:p>
          <a:p>
            <a:r>
              <a:rPr lang="en-US" i="1" dirty="0" smtClean="0"/>
              <a:t>“You want to build a quality team of leaders to review, refine, &amp; strengthen the process.”</a:t>
            </a:r>
          </a:p>
          <a:p>
            <a:endParaRPr lang="en-US" i="1" dirty="0"/>
          </a:p>
        </p:txBody>
      </p:sp>
      <p:pic>
        <p:nvPicPr>
          <p:cNvPr id="3076" name="Picture 4" descr="Image result for quotes from the experts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45642">
            <a:off x="9174884" y="431326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7143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123</TotalTime>
  <Words>358</Words>
  <Application>Microsoft Macintosh PowerPoint</Application>
  <PresentationFormat>Custom</PresentationFormat>
  <Paragraphs>45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Parcel</vt:lpstr>
      <vt:lpstr>Guidelines to Adequately Prepare for the Self-Study Document</vt:lpstr>
      <vt:lpstr>Where are you in the process?</vt:lpstr>
      <vt:lpstr> COSMA Self-study:  overview</vt:lpstr>
      <vt:lpstr>Before you Begin The process: Tips</vt:lpstr>
      <vt:lpstr>Preparing the Principles</vt:lpstr>
      <vt:lpstr>Writing the document</vt:lpstr>
      <vt:lpstr>Advice From the eXPERTS:</vt:lpstr>
    </vt:vector>
  </TitlesOfParts>
  <Company>Southeastern Louisiana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Guidelines to Adequately Prepare for the Self-Study Document</dc:title>
  <dc:creator>Ashley Bowers</dc:creator>
  <cp:lastModifiedBy>Heather Alderman</cp:lastModifiedBy>
  <cp:revision>7</cp:revision>
  <dcterms:created xsi:type="dcterms:W3CDTF">2020-02-03T17:48:30Z</dcterms:created>
  <dcterms:modified xsi:type="dcterms:W3CDTF">2020-02-10T21:33:43Z</dcterms:modified>
</cp:coreProperties>
</file>