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56" r:id="rId3"/>
    <p:sldId id="257" r:id="rId4"/>
    <p:sldId id="261" r:id="rId5"/>
    <p:sldId id="262" r:id="rId6"/>
    <p:sldId id="268" r:id="rId7"/>
    <p:sldId id="263" r:id="rId8"/>
    <p:sldId id="269" r:id="rId9"/>
    <p:sldId id="260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45"/>
  </p:normalViewPr>
  <p:slideViewPr>
    <p:cSldViewPr snapToGrid="0" snapToObjects="1">
      <p:cViewPr varScale="1">
        <p:scale>
          <a:sx n="137" d="100"/>
          <a:sy n="137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4601"/>
            <a:ext cx="4038600" cy="42320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4600"/>
            <a:ext cx="4038600" cy="4232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4637"/>
            <a:ext cx="4040188" cy="3657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17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4637"/>
            <a:ext cx="4041775" cy="3657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1"/>
            <a:ext cx="8229600" cy="3636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1701"/>
            <a:ext cx="4038600" cy="365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1"/>
            <a:ext cx="4038600" cy="365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27707"/>
            <a:ext cx="2133600" cy="365125"/>
          </a:xfrm>
          <a:prstGeom prst="rect">
            <a:avLst/>
          </a:prstGeom>
        </p:spPr>
        <p:txBody>
          <a:bodyPr/>
          <a:lstStyle/>
          <a:p>
            <a:fld id="{C0C4ED57-DFBD-4644-BF7C-266FD3852321}" type="datetimeFigureOut">
              <a:rPr lang="en-US" smtClean="0"/>
              <a:pPr/>
              <a:t>2/19/19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2770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27707"/>
            <a:ext cx="2133600" cy="365125"/>
          </a:xfrm>
          <a:prstGeom prst="rect">
            <a:avLst/>
          </a:prstGeom>
        </p:spPr>
        <p:txBody>
          <a:bodyPr/>
          <a:lstStyle/>
          <a:p>
            <a:fld id="{CB3CE9B3-25B5-4049-840B-89183BF1CA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16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28160"/>
            <a:ext cx="5111750" cy="47990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90210"/>
            <a:ext cx="3008313" cy="3637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2719"/>
            <a:ext cx="5486400" cy="3664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692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5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1701"/>
            <a:ext cx="8229600" cy="3599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4b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4262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diacinm@uindy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sbdeventmanagemen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1037"/>
            <a:ext cx="7772400" cy="2489414"/>
          </a:xfrm>
        </p:spPr>
        <p:txBody>
          <a:bodyPr>
            <a:normAutofit/>
          </a:bodyPr>
          <a:lstStyle/>
          <a:p>
            <a:r>
              <a:rPr lang="en-US" sz="3200" dirty="0"/>
              <a:t>Partnership with an External Organization for Enhancing Student Learning Experiences in Sponsorship Proposal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Michael J. Diacin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Indianapolis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attending!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 and comments</a:t>
            </a:r>
          </a:p>
          <a:p>
            <a:pPr marL="0" indent="0" algn="ctr">
              <a:buNone/>
            </a:pPr>
            <a:r>
              <a:rPr lang="en-US" dirty="0" smtClean="0"/>
              <a:t>Happy to share project descriptions &amp; rubrics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diacinm@uindy.edu</a:t>
            </a:r>
            <a:endParaRPr lang="en-US" smtClean="0"/>
          </a:p>
          <a:p>
            <a:pPr marL="0" indent="0" algn="ctr">
              <a:buNone/>
            </a:pPr>
            <a:r>
              <a:rPr lang="en-US" dirty="0" smtClean="0"/>
              <a:t>317-791-5703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1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086"/>
            <a:ext cx="8229600" cy="4537976"/>
          </a:xfrm>
        </p:spPr>
        <p:txBody>
          <a:bodyPr>
            <a:normAutofit/>
          </a:bodyPr>
          <a:lstStyle/>
          <a:p>
            <a:r>
              <a:rPr lang="en-US" dirty="0" smtClean="0"/>
              <a:t>Idea generation project</a:t>
            </a:r>
          </a:p>
          <a:p>
            <a:r>
              <a:rPr lang="en-US" dirty="0"/>
              <a:t>Working with external partner </a:t>
            </a:r>
          </a:p>
          <a:p>
            <a:pPr lvl="1"/>
            <a:r>
              <a:rPr lang="en-US" dirty="0"/>
              <a:t>Soccer by Design (SBD) </a:t>
            </a:r>
            <a:r>
              <a:rPr lang="en-US" dirty="0" smtClean="0"/>
              <a:t>Tournaments</a:t>
            </a:r>
          </a:p>
          <a:p>
            <a:pPr lvl="1"/>
            <a:r>
              <a:rPr lang="en-US" dirty="0">
                <a:hlinkClick r:id="rId2"/>
              </a:rPr>
              <a:t>https://www.sbdeventmanagement.com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Students are </a:t>
            </a:r>
            <a:r>
              <a:rPr lang="en-US" dirty="0"/>
              <a:t>charged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Proposing new </a:t>
            </a:r>
            <a:r>
              <a:rPr lang="en-US" dirty="0"/>
              <a:t>potential </a:t>
            </a:r>
            <a:r>
              <a:rPr lang="en-US" dirty="0" smtClean="0"/>
              <a:t>sponsors to SBD “CEO” to pitch for an agreement</a:t>
            </a:r>
          </a:p>
          <a:p>
            <a:pPr lvl="1"/>
            <a:r>
              <a:rPr lang="en-US" dirty="0" smtClean="0"/>
              <a:t>Developing ideas to enhance sponsor ROI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Description of SBD Tournaments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SBD Tournaments</a:t>
            </a:r>
            <a:r>
              <a:rPr lang="en-US" sz="2800" dirty="0" smtClean="0"/>
              <a:t> </a:t>
            </a:r>
            <a:r>
              <a:rPr lang="en-US" sz="2800" dirty="0"/>
              <a:t>is a full-service event management company specializing in youth sporting </a:t>
            </a:r>
            <a:r>
              <a:rPr lang="en-US" sz="2800" dirty="0" smtClean="0"/>
              <a:t>events </a:t>
            </a:r>
          </a:p>
          <a:p>
            <a:r>
              <a:rPr lang="en-US" sz="2800" dirty="0" smtClean="0"/>
              <a:t>SBD </a:t>
            </a:r>
            <a:r>
              <a:rPr lang="en-US" sz="2800" dirty="0"/>
              <a:t>manages and owns events ranging from single day 3v3 soccer tournaments to three-day college </a:t>
            </a:r>
            <a:r>
              <a:rPr lang="en-US" sz="2800" dirty="0" smtClean="0"/>
              <a:t>showcases</a:t>
            </a:r>
          </a:p>
          <a:p>
            <a:r>
              <a:rPr lang="en-US" sz="2800" dirty="0" smtClean="0"/>
              <a:t>SBD manages </a:t>
            </a:r>
            <a:r>
              <a:rPr lang="en-US" sz="2800" dirty="0"/>
              <a:t>over 25 events </a:t>
            </a:r>
            <a:r>
              <a:rPr lang="en-US" sz="2800" dirty="0" smtClean="0"/>
              <a:t>annually that serve </a:t>
            </a:r>
            <a:r>
              <a:rPr lang="en-US" sz="2800" dirty="0"/>
              <a:t>over 1200 </a:t>
            </a:r>
            <a:r>
              <a:rPr lang="en-US" sz="2800" dirty="0" smtClean="0"/>
              <a:t>participants </a:t>
            </a:r>
            <a:r>
              <a:rPr lang="en-US" sz="2800" dirty="0"/>
              <a:t>over 10 </a:t>
            </a:r>
            <a:r>
              <a:rPr lang="en-US" sz="2800" dirty="0" smtClean="0"/>
              <a:t>states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861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SBD?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4194"/>
            <a:ext cx="8229600" cy="4514868"/>
          </a:xfrm>
        </p:spPr>
        <p:txBody>
          <a:bodyPr>
            <a:normAutofit/>
          </a:bodyPr>
          <a:lstStyle/>
          <a:p>
            <a:r>
              <a:rPr lang="en-US" dirty="0" smtClean="0"/>
              <a:t>Local </a:t>
            </a:r>
            <a:r>
              <a:rPr lang="en-US" dirty="0"/>
              <a:t>“small” business with </a:t>
            </a:r>
            <a:r>
              <a:rPr lang="en-US" dirty="0" smtClean="0"/>
              <a:t>limited staff</a:t>
            </a:r>
            <a:endParaRPr lang="en-US" dirty="0"/>
          </a:p>
          <a:p>
            <a:r>
              <a:rPr lang="en-US" dirty="0" smtClean="0"/>
              <a:t>Accessible decision maker</a:t>
            </a:r>
            <a:endParaRPr lang="en-US" dirty="0"/>
          </a:p>
          <a:p>
            <a:r>
              <a:rPr lang="en-US" dirty="0"/>
              <a:t>They </a:t>
            </a:r>
            <a:r>
              <a:rPr lang="en-US" dirty="0" smtClean="0"/>
              <a:t>actually </a:t>
            </a:r>
            <a:r>
              <a:rPr lang="en-US" dirty="0"/>
              <a:t>want </a:t>
            </a:r>
            <a:r>
              <a:rPr lang="en-US" dirty="0" smtClean="0"/>
              <a:t>our assistance and greater potential of actually utilizing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9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SBD management visits class (week 2 or 3)</a:t>
            </a:r>
          </a:p>
          <a:p>
            <a:r>
              <a:rPr lang="en-US" dirty="0" smtClean="0"/>
              <a:t>Sponsor content in class (next 4 weeks)</a:t>
            </a:r>
          </a:p>
          <a:p>
            <a:r>
              <a:rPr lang="en-US" dirty="0" smtClean="0"/>
              <a:t>SBD management returns for presentations (two classes week 7 or 8)</a:t>
            </a:r>
          </a:p>
        </p:txBody>
      </p:sp>
    </p:spTree>
    <p:extLst>
      <p:ext uri="{BB962C8B-B14F-4D97-AF65-F5344CB8AC3E}">
        <p14:creationId xmlns:p14="http://schemas.microsoft.com/office/powerpoint/2010/main" val="41852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3628"/>
            <a:ext cx="8229600" cy="78377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Project Parameters &amp; Tasks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29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Student provided with some existing content</a:t>
            </a:r>
          </a:p>
          <a:p>
            <a:pPr lvl="1"/>
            <a:r>
              <a:rPr lang="en-US" sz="2400" dirty="0" smtClean="0"/>
              <a:t>Inventory (web presence, labor for installing signage, space for booth)</a:t>
            </a:r>
          </a:p>
          <a:p>
            <a:pPr lvl="1"/>
            <a:r>
              <a:rPr lang="en-US" sz="2400" dirty="0" smtClean="0"/>
              <a:t>Pricing tiers</a:t>
            </a:r>
          </a:p>
          <a:p>
            <a:pPr lvl="1"/>
            <a:r>
              <a:rPr lang="en-US" sz="2400" dirty="0" smtClean="0"/>
              <a:t>Attendance numbers at past year’s events</a:t>
            </a:r>
          </a:p>
          <a:p>
            <a:r>
              <a:rPr lang="en-US" sz="2800" dirty="0" smtClean="0"/>
              <a:t>Student responsibility includes:</a:t>
            </a:r>
          </a:p>
          <a:p>
            <a:pPr lvl="1"/>
            <a:r>
              <a:rPr lang="en-US" sz="2400" dirty="0" smtClean="0"/>
              <a:t>Investigating prospect appropriateness &amp; suitability</a:t>
            </a:r>
          </a:p>
        </p:txBody>
      </p:sp>
    </p:spTree>
    <p:extLst>
      <p:ext uri="{BB962C8B-B14F-4D97-AF65-F5344CB8AC3E}">
        <p14:creationId xmlns:p14="http://schemas.microsoft.com/office/powerpoint/2010/main" val="402375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Tasks (continued)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Researching </a:t>
            </a:r>
            <a:r>
              <a:rPr lang="en-US" sz="2800" dirty="0"/>
              <a:t>the business (web site and/or visit with management) to learn more about the product and/or services sold by the sponsor, target market, and current marketing activities</a:t>
            </a:r>
          </a:p>
          <a:p>
            <a:r>
              <a:rPr lang="en-US" sz="2800" dirty="0" smtClean="0"/>
              <a:t>Proposing content that </a:t>
            </a:r>
            <a:r>
              <a:rPr lang="en-US" sz="2800" dirty="0"/>
              <a:t>could </a:t>
            </a:r>
            <a:r>
              <a:rPr lang="en-US" sz="2800" dirty="0" smtClean="0"/>
              <a:t>assist sponsors with generating awareness, educating, </a:t>
            </a:r>
            <a:r>
              <a:rPr lang="en-US" sz="2800" dirty="0"/>
              <a:t>&amp; </a:t>
            </a:r>
            <a:r>
              <a:rPr lang="en-US" sz="2800" dirty="0" smtClean="0"/>
              <a:t>driving sales</a:t>
            </a:r>
          </a:p>
          <a:p>
            <a:pPr lvl="1"/>
            <a:r>
              <a:rPr lang="en-US" sz="2400" dirty="0" smtClean="0"/>
              <a:t>Event enhancement activity (e.g., halftime competition)</a:t>
            </a:r>
          </a:p>
          <a:p>
            <a:pPr lvl="1"/>
            <a:r>
              <a:rPr lang="en-US" sz="2400" dirty="0" smtClean="0"/>
              <a:t>In booth activity (demonstration, game, giveaway)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739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Benefits for Students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622"/>
            <a:ext cx="8229600" cy="44904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Presenting to an actual business &amp; staff</a:t>
            </a:r>
          </a:p>
          <a:p>
            <a:r>
              <a:rPr lang="en-US" sz="2800" dirty="0" smtClean="0"/>
              <a:t>Initiates thought regarding logic, feasibility, appropriateness of business under consideration</a:t>
            </a:r>
          </a:p>
          <a:p>
            <a:r>
              <a:rPr lang="en-US" sz="2800" dirty="0" smtClean="0"/>
              <a:t>Requires developing feasible and appealing ideas that work for both SBD and sponsor </a:t>
            </a:r>
          </a:p>
        </p:txBody>
      </p:sp>
    </p:spTree>
    <p:extLst>
      <p:ext uri="{BB962C8B-B14F-4D97-AF65-F5344CB8AC3E}">
        <p14:creationId xmlns:p14="http://schemas.microsoft.com/office/powerpoint/2010/main" val="340571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Executing the Project in Your Class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sport entities</a:t>
            </a:r>
          </a:p>
          <a:p>
            <a:pPr lvl="1"/>
            <a:r>
              <a:rPr lang="en-US" dirty="0" smtClean="0"/>
              <a:t>High school athletics programs</a:t>
            </a:r>
          </a:p>
          <a:p>
            <a:pPr lvl="1"/>
            <a:r>
              <a:rPr lang="en-US" dirty="0" smtClean="0"/>
              <a:t>Youth sport leagues</a:t>
            </a:r>
          </a:p>
          <a:p>
            <a:pPr lvl="1"/>
            <a:r>
              <a:rPr lang="en-US" dirty="0" smtClean="0"/>
              <a:t>Weekend tournaments (youth, adult)</a:t>
            </a:r>
          </a:p>
          <a:p>
            <a:pPr lvl="1"/>
            <a:r>
              <a:rPr lang="en-US" dirty="0" smtClean="0"/>
              <a:t>Privately owned single or multi-sport facilities staging “in house” programming</a:t>
            </a:r>
          </a:p>
          <a:p>
            <a:pPr lvl="1"/>
            <a:r>
              <a:rPr lang="en-US" dirty="0" smtClean="0"/>
              <a:t>Municipal based sport and rec programs</a:t>
            </a:r>
          </a:p>
          <a:p>
            <a:pPr lvl="2"/>
            <a:r>
              <a:rPr lang="en-US" dirty="0" smtClean="0"/>
              <a:t>Some outsourced operations to private company</a:t>
            </a:r>
          </a:p>
        </p:txBody>
      </p:sp>
    </p:spTree>
    <p:extLst>
      <p:ext uri="{BB962C8B-B14F-4D97-AF65-F5344CB8AC3E}">
        <p14:creationId xmlns:p14="http://schemas.microsoft.com/office/powerpoint/2010/main" val="350396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398</Words>
  <Application>Microsoft Macintosh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Partnership with an External Organization for Enhancing Student Learning Experiences in Sponsorship Proposal Development</vt:lpstr>
      <vt:lpstr>Project Overview</vt:lpstr>
      <vt:lpstr>Description of SBD Tournaments</vt:lpstr>
      <vt:lpstr>Why SBD? </vt:lpstr>
      <vt:lpstr>Project Timeline</vt:lpstr>
      <vt:lpstr> Project Parameters &amp; Tasks </vt:lpstr>
      <vt:lpstr>Project Tasks (continued)</vt:lpstr>
      <vt:lpstr>Project Benefits for Students</vt:lpstr>
      <vt:lpstr>Executing the Project in Your Class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Heather Alderman</cp:lastModifiedBy>
  <cp:revision>58</cp:revision>
  <dcterms:created xsi:type="dcterms:W3CDTF">2012-01-06T21:12:53Z</dcterms:created>
  <dcterms:modified xsi:type="dcterms:W3CDTF">2019-02-19T15:58:29Z</dcterms:modified>
</cp:coreProperties>
</file>