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7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4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37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26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185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52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59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69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59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32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3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56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394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55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29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1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B0F582B-1A53-4CBA-8388-EAAD7572F6D6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BAE484D-ED8F-4DF5-8009-337095C57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0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97331"/>
            <a:ext cx="8825658" cy="2057400"/>
          </a:xfrm>
        </p:spPr>
        <p:txBody>
          <a:bodyPr/>
          <a:lstStyle/>
          <a:p>
            <a:r>
              <a:rPr lang="en-US" dirty="0" smtClean="0"/>
              <a:t>Project-Based Global Sport Management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Jim </a:t>
            </a:r>
            <a:r>
              <a:rPr lang="en-US" sz="1600" dirty="0" err="1" smtClean="0"/>
              <a:t>Thoma</a:t>
            </a:r>
            <a:endParaRPr lang="en-US" sz="1600" dirty="0" smtClean="0"/>
          </a:p>
          <a:p>
            <a:r>
              <a:rPr lang="en-US" sz="1600" dirty="0" smtClean="0"/>
              <a:t>University of Mount Union</a:t>
            </a:r>
          </a:p>
          <a:p>
            <a:r>
              <a:rPr lang="en-US" sz="1600" dirty="0" smtClean="0"/>
              <a:t>COSMA Conference </a:t>
            </a:r>
          </a:p>
          <a:p>
            <a:r>
              <a:rPr lang="en-US" sz="1600" dirty="0" smtClean="0"/>
              <a:t>11 February 2016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3556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Creating a International Sport Philosophy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1.    Philosophy of the program</a:t>
            </a:r>
          </a:p>
          <a:p>
            <a:pPr marL="0" indent="0">
              <a:buNone/>
            </a:pPr>
            <a:r>
              <a:rPr lang="en-US" sz="4000" dirty="0" smtClean="0"/>
              <a:t>2.    Goals of the programs</a:t>
            </a:r>
          </a:p>
          <a:p>
            <a:pPr marL="0" indent="0">
              <a:buNone/>
            </a:pPr>
            <a:r>
              <a:rPr lang="en-US" sz="4000" dirty="0" smtClean="0"/>
              <a:t>3.    Interest and experience of responsible faculty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8217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Mount Union Sport Business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1. Evolution of philosophy – </a:t>
            </a:r>
          </a:p>
          <a:p>
            <a:pPr marL="457200" lvl="1" indent="0">
              <a:buNone/>
            </a:pPr>
            <a:r>
              <a:rPr lang="en-US" sz="2400" dirty="0" smtClean="0"/>
              <a:t>A. Undergraduate revelation</a:t>
            </a:r>
          </a:p>
          <a:p>
            <a:pPr marL="457200" lvl="1" indent="0">
              <a:buNone/>
            </a:pPr>
            <a:r>
              <a:rPr lang="en-US" sz="2400" dirty="0" smtClean="0"/>
              <a:t>B. Never wanted to be a college teacher, only coach &amp;/or administrator</a:t>
            </a:r>
          </a:p>
          <a:p>
            <a:pPr marL="457200" lvl="1" indent="0">
              <a:buNone/>
            </a:pPr>
            <a:r>
              <a:rPr lang="en-US" sz="2400" dirty="0" smtClean="0"/>
              <a:t>C. “What can I do that everyone else is not doing?”</a:t>
            </a:r>
          </a:p>
          <a:p>
            <a:pPr marL="0" indent="0">
              <a:buNone/>
            </a:pPr>
            <a:r>
              <a:rPr lang="en-US" sz="2400" dirty="0" smtClean="0"/>
              <a:t>2. Beginnings at Mount Union – traditional education style</a:t>
            </a:r>
          </a:p>
          <a:p>
            <a:pPr marL="0" indent="0">
              <a:buNone/>
            </a:pPr>
            <a:r>
              <a:rPr lang="en-US" sz="2400" dirty="0" smtClean="0"/>
              <a:t>3. Revelation: What is really needed to begin a career?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502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Goals for the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344" y="2614930"/>
            <a:ext cx="8825659" cy="3416300"/>
          </a:xfrm>
        </p:spPr>
        <p:txBody>
          <a:bodyPr/>
          <a:lstStyle/>
          <a:p>
            <a:r>
              <a:rPr lang="en-US" sz="3600" dirty="0" smtClean="0"/>
              <a:t> Research skills</a:t>
            </a:r>
          </a:p>
          <a:p>
            <a:r>
              <a:rPr lang="en-US" sz="3600" dirty="0" smtClean="0"/>
              <a:t> Writing skills</a:t>
            </a:r>
          </a:p>
          <a:p>
            <a:r>
              <a:rPr lang="en-US" sz="3600" dirty="0" smtClean="0"/>
              <a:t> Presentation (oral and electronic) excellence</a:t>
            </a:r>
          </a:p>
          <a:p>
            <a:r>
              <a:rPr lang="en-US" sz="3600" dirty="0" smtClean="0"/>
              <a:t> Excellent teammate on projects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 and experience of responsible faculty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KEY: Faculty desire to understand international competencies needed</a:t>
            </a:r>
          </a:p>
          <a:p>
            <a:r>
              <a:rPr lang="en-US" sz="2400" dirty="0" smtClean="0"/>
              <a:t>Know domestic and international resources: People (coaches, administrators, medical personnel, athletes, business people – marketing, press, etc.)</a:t>
            </a:r>
          </a:p>
          <a:p>
            <a:r>
              <a:rPr lang="en-US" sz="2400" dirty="0" smtClean="0"/>
              <a:t>Draw on people's experiences for class projects</a:t>
            </a:r>
          </a:p>
          <a:p>
            <a:r>
              <a:rPr lang="en-US" sz="2400" dirty="0" smtClean="0"/>
              <a:t>Projects simulate national and international federations, teams &amp; professional league office dealings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410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699348"/>
            <a:ext cx="8761413" cy="706964"/>
          </a:xfrm>
        </p:spPr>
        <p:txBody>
          <a:bodyPr/>
          <a:lstStyle/>
          <a:p>
            <a:r>
              <a:rPr lang="en-US" sz="3200" dirty="0" smtClean="0"/>
              <a:t>Mount Union’s International Sport Course: CULTURE through Sport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1. Bid to host an international event with presentation</a:t>
            </a:r>
          </a:p>
          <a:p>
            <a:pPr marL="0" indent="0">
              <a:buNone/>
            </a:pPr>
            <a:r>
              <a:rPr lang="en-US" dirty="0" smtClean="0"/>
              <a:t>2. Food Wednesday’s</a:t>
            </a:r>
          </a:p>
          <a:p>
            <a:pPr marL="0" indent="0">
              <a:buNone/>
            </a:pPr>
            <a:r>
              <a:rPr lang="en-US" dirty="0" smtClean="0"/>
              <a:t>3. Country Report: Political Risk Analysis &amp; country’s sport system w/interview</a:t>
            </a:r>
          </a:p>
          <a:p>
            <a:pPr marL="0" indent="0">
              <a:buNone/>
            </a:pPr>
            <a:r>
              <a:rPr lang="en-US" dirty="0" smtClean="0"/>
              <a:t>4. Culture through movies</a:t>
            </a:r>
          </a:p>
          <a:p>
            <a:pPr marL="0" indent="0">
              <a:buNone/>
            </a:pPr>
            <a:r>
              <a:rPr lang="en-US" dirty="0" smtClean="0"/>
              <a:t>5. Ethical issues position paper or debate</a:t>
            </a:r>
          </a:p>
          <a:p>
            <a:pPr marL="0" indent="0">
              <a:buNone/>
            </a:pPr>
            <a:r>
              <a:rPr lang="en-US" dirty="0" smtClean="0"/>
              <a:t>6. “Final exam”: International dinner </a:t>
            </a:r>
          </a:p>
          <a:p>
            <a:pPr marL="0" indent="0">
              <a:buNone/>
            </a:pPr>
            <a:r>
              <a:rPr lang="en-US" dirty="0" smtClean="0"/>
              <a:t>7. International interview with presentation</a:t>
            </a:r>
          </a:p>
          <a:p>
            <a:pPr marL="0" indent="0">
              <a:buNone/>
            </a:pPr>
            <a:r>
              <a:rPr lang="en-US" dirty="0" smtClean="0"/>
              <a:t>8. Guest speakers: University chaplain, Olympic coach, Maccabi coach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3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your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unaccustomed/indigenous games (bocce, </a:t>
            </a:r>
            <a:r>
              <a:rPr lang="en-US" dirty="0" err="1" smtClean="0"/>
              <a:t>sepak</a:t>
            </a:r>
            <a:r>
              <a:rPr lang="en-US" dirty="0" smtClean="0"/>
              <a:t> </a:t>
            </a:r>
            <a:r>
              <a:rPr lang="en-US" dirty="0" err="1" smtClean="0"/>
              <a:t>takraw</a:t>
            </a:r>
            <a:r>
              <a:rPr lang="en-US" dirty="0" smtClean="0"/>
              <a:t>, </a:t>
            </a:r>
            <a:r>
              <a:rPr lang="en-US" dirty="0" err="1" smtClean="0"/>
              <a:t>jok’ku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Ethical issue debates</a:t>
            </a:r>
          </a:p>
          <a:p>
            <a:r>
              <a:rPr lang="en-US" dirty="0" smtClean="0"/>
              <a:t>Competitions: marketing plans, public relations plans, media plans</a:t>
            </a:r>
          </a:p>
          <a:p>
            <a:r>
              <a:rPr lang="en-US" dirty="0" smtClean="0"/>
              <a:t>International sport day with international students</a:t>
            </a:r>
          </a:p>
          <a:p>
            <a:r>
              <a:rPr lang="en-US" dirty="0" smtClean="0"/>
              <a:t>Work with a coach to develop a coaching and competition 4 year plan for an Olympian</a:t>
            </a:r>
          </a:p>
          <a:p>
            <a:r>
              <a:rPr lang="en-US" dirty="0" smtClean="0"/>
              <a:t>Travel &amp; tourism brochure to </a:t>
            </a:r>
            <a:r>
              <a:rPr lang="en-US" dirty="0"/>
              <a:t>a</a:t>
            </a:r>
            <a:r>
              <a:rPr lang="en-US" dirty="0" smtClean="0"/>
              <a:t>nother country</a:t>
            </a:r>
          </a:p>
          <a:p>
            <a:r>
              <a:rPr lang="en-US" dirty="0" smtClean="0"/>
              <a:t>YOUR 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70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Sport Management Education Resources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http://raider.mountunion.edu/~thomaje/ISMER/index.html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8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13572</TotalTime>
  <Words>340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Project-Based Global Sport Management </vt:lpstr>
      <vt:lpstr>Creating a International Sport Philosophy</vt:lpstr>
      <vt:lpstr>Mount Union Sport Business Philosophy</vt:lpstr>
      <vt:lpstr>Student Goals for the Program </vt:lpstr>
      <vt:lpstr>Interest and experience of responsible faculty</vt:lpstr>
      <vt:lpstr>Mount Union’s International Sport Course: CULTURE through Sport</vt:lpstr>
      <vt:lpstr>Ideas for your classes</vt:lpstr>
      <vt:lpstr>International Sport Management Education Resources website</vt:lpstr>
    </vt:vector>
  </TitlesOfParts>
  <Company>University of Mount Union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Project-Based Global Sport Management</dc:title>
  <dc:creator>Thoma, James</dc:creator>
  <cp:lastModifiedBy>Thoma, James</cp:lastModifiedBy>
  <cp:revision>38</cp:revision>
  <cp:lastPrinted>2016-02-05T18:05:20Z</cp:lastPrinted>
  <dcterms:created xsi:type="dcterms:W3CDTF">2016-01-29T13:36:15Z</dcterms:created>
  <dcterms:modified xsi:type="dcterms:W3CDTF">2016-02-15T20:20:37Z</dcterms:modified>
</cp:coreProperties>
</file>