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6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132" autoAdjust="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20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F2D399-A12C-B94F-818F-626F802FD0CD}" type="doc">
      <dgm:prSet loTypeId="urn:microsoft.com/office/officeart/2005/8/layout/venn1" loCatId="" qsTypeId="urn:microsoft.com/office/officeart/2005/8/quickstyle/simple4" qsCatId="simple" csTypeId="urn:microsoft.com/office/officeart/2005/8/colors/accent4_5" csCatId="accent4" phldr="1"/>
      <dgm:spPr/>
    </dgm:pt>
    <dgm:pt modelId="{F67A819C-62E7-EB46-B63B-E60D55F05169}">
      <dgm:prSet phldrT="[Text]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dirty="0" smtClean="0"/>
            <a:t>COSMA requirements for public disclosure </a:t>
          </a:r>
          <a:endParaRPr lang="en-US" dirty="0"/>
        </a:p>
      </dgm:t>
    </dgm:pt>
    <dgm:pt modelId="{05646F8D-006D-E04B-866F-1AAD82FB1425}" type="parTrans" cxnId="{1C25887C-E4AC-6246-8C5C-90E212AB2500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/>
        </a:p>
      </dgm:t>
    </dgm:pt>
    <dgm:pt modelId="{6AACA0E5-9008-3649-AC62-BD690CB8D70A}" type="sibTrans" cxnId="{1C25887C-E4AC-6246-8C5C-90E212AB2500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/>
        </a:p>
      </dgm:t>
    </dgm:pt>
    <dgm:pt modelId="{87EB1747-9C16-4D40-8C00-8FB6EE902076}">
      <dgm:prSet phldrT="[Text]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dirty="0" smtClean="0"/>
            <a:t>Narrative elements within recruitment</a:t>
          </a:r>
          <a:endParaRPr lang="en-US" dirty="0"/>
        </a:p>
      </dgm:t>
    </dgm:pt>
    <dgm:pt modelId="{FCC110EA-D065-8145-8DC9-3C247F546A27}" type="sibTrans" cxnId="{EDD3EAA5-5590-BD4B-83A5-7A06CC963CB9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/>
        </a:p>
      </dgm:t>
    </dgm:pt>
    <dgm:pt modelId="{1D87D90C-EF69-FC42-AFB5-AECD8356F108}" type="parTrans" cxnId="{EDD3EAA5-5590-BD4B-83A5-7A06CC963CB9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/>
        </a:p>
      </dgm:t>
    </dgm:pt>
    <dgm:pt modelId="{8AF47AB9-0C2D-C24D-AA43-4DD39554966F}">
      <dgm:prSet phldrT="[Text]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dirty="0" smtClean="0"/>
            <a:t>Industry dialogue driving COSMA standards 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dirty="0" smtClean="0"/>
            <a:t>(as standard)</a:t>
          </a:r>
          <a:endParaRPr lang="en-US" dirty="0"/>
        </a:p>
      </dgm:t>
    </dgm:pt>
    <dgm:pt modelId="{14281BC5-5195-0544-AEF1-E7419C35FE87}" type="sibTrans" cxnId="{3679AE2C-E308-BD47-AE76-EC0670AE0A43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/>
        </a:p>
      </dgm:t>
    </dgm:pt>
    <dgm:pt modelId="{9408D979-ADF8-7A4E-B75E-F1E00D5BF85F}" type="parTrans" cxnId="{3679AE2C-E308-BD47-AE76-EC0670AE0A43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/>
        </a:p>
      </dgm:t>
    </dgm:pt>
    <dgm:pt modelId="{2293D2B7-C75E-8B4A-B8A0-E0C05459E95A}" type="pres">
      <dgm:prSet presAssocID="{85F2D399-A12C-B94F-818F-626F802FD0CD}" presName="compositeShape" presStyleCnt="0">
        <dgm:presLayoutVars>
          <dgm:chMax val="7"/>
          <dgm:dir/>
          <dgm:resizeHandles val="exact"/>
        </dgm:presLayoutVars>
      </dgm:prSet>
      <dgm:spPr/>
    </dgm:pt>
    <dgm:pt modelId="{E8BD33CC-6B02-0A4C-87C1-CD981A18D6D9}" type="pres">
      <dgm:prSet presAssocID="{F67A819C-62E7-EB46-B63B-E60D55F05169}" presName="circ1" presStyleLbl="vennNode1" presStyleIdx="0" presStyleCnt="3"/>
      <dgm:spPr/>
      <dgm:t>
        <a:bodyPr/>
        <a:lstStyle/>
        <a:p>
          <a:endParaRPr lang="en-US"/>
        </a:p>
      </dgm:t>
    </dgm:pt>
    <dgm:pt modelId="{3BFB6B83-5D32-FF48-9EDD-6426EE11D402}" type="pres">
      <dgm:prSet presAssocID="{F67A819C-62E7-EB46-B63B-E60D55F05169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4F7FFE-D993-C04A-95B9-67494A977F62}" type="pres">
      <dgm:prSet presAssocID="{8AF47AB9-0C2D-C24D-AA43-4DD39554966F}" presName="circ2" presStyleLbl="vennNode1" presStyleIdx="1" presStyleCnt="3"/>
      <dgm:spPr/>
      <dgm:t>
        <a:bodyPr/>
        <a:lstStyle/>
        <a:p>
          <a:endParaRPr lang="en-US"/>
        </a:p>
      </dgm:t>
    </dgm:pt>
    <dgm:pt modelId="{1EDB31C5-24D8-5943-933D-D455253F969B}" type="pres">
      <dgm:prSet presAssocID="{8AF47AB9-0C2D-C24D-AA43-4DD39554966F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B2827E-0AEC-4345-8C5C-70586C419E34}" type="pres">
      <dgm:prSet presAssocID="{87EB1747-9C16-4D40-8C00-8FB6EE902076}" presName="circ3" presStyleLbl="vennNode1" presStyleIdx="2" presStyleCnt="3"/>
      <dgm:spPr/>
      <dgm:t>
        <a:bodyPr/>
        <a:lstStyle/>
        <a:p>
          <a:endParaRPr lang="en-US"/>
        </a:p>
      </dgm:t>
    </dgm:pt>
    <dgm:pt modelId="{0E118E8C-FF71-5E43-8ABB-E3CD9B79E8C9}" type="pres">
      <dgm:prSet presAssocID="{87EB1747-9C16-4D40-8C00-8FB6EE902076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C25887C-E4AC-6246-8C5C-90E212AB2500}" srcId="{85F2D399-A12C-B94F-818F-626F802FD0CD}" destId="{F67A819C-62E7-EB46-B63B-E60D55F05169}" srcOrd="0" destOrd="0" parTransId="{05646F8D-006D-E04B-866F-1AAD82FB1425}" sibTransId="{6AACA0E5-9008-3649-AC62-BD690CB8D70A}"/>
    <dgm:cxn modelId="{3679AE2C-E308-BD47-AE76-EC0670AE0A43}" srcId="{85F2D399-A12C-B94F-818F-626F802FD0CD}" destId="{8AF47AB9-0C2D-C24D-AA43-4DD39554966F}" srcOrd="1" destOrd="0" parTransId="{9408D979-ADF8-7A4E-B75E-F1E00D5BF85F}" sibTransId="{14281BC5-5195-0544-AEF1-E7419C35FE87}"/>
    <dgm:cxn modelId="{3B984F3C-C70F-E943-8A57-8F0D4DF9520A}" type="presOf" srcId="{F67A819C-62E7-EB46-B63B-E60D55F05169}" destId="{E8BD33CC-6B02-0A4C-87C1-CD981A18D6D9}" srcOrd="0" destOrd="0" presId="urn:microsoft.com/office/officeart/2005/8/layout/venn1"/>
    <dgm:cxn modelId="{30C0109F-7EBC-F14C-A148-D77760691BC7}" type="presOf" srcId="{87EB1747-9C16-4D40-8C00-8FB6EE902076}" destId="{D3B2827E-0AEC-4345-8C5C-70586C419E34}" srcOrd="0" destOrd="0" presId="urn:microsoft.com/office/officeart/2005/8/layout/venn1"/>
    <dgm:cxn modelId="{E66DC843-59B6-0443-AB7C-2B148CE9A670}" type="presOf" srcId="{8AF47AB9-0C2D-C24D-AA43-4DD39554966F}" destId="{5B4F7FFE-D993-C04A-95B9-67494A977F62}" srcOrd="0" destOrd="0" presId="urn:microsoft.com/office/officeart/2005/8/layout/venn1"/>
    <dgm:cxn modelId="{66B01418-AC37-D244-9EE1-A24E5B219AA7}" type="presOf" srcId="{87EB1747-9C16-4D40-8C00-8FB6EE902076}" destId="{0E118E8C-FF71-5E43-8ABB-E3CD9B79E8C9}" srcOrd="1" destOrd="0" presId="urn:microsoft.com/office/officeart/2005/8/layout/venn1"/>
    <dgm:cxn modelId="{EDD3EAA5-5590-BD4B-83A5-7A06CC963CB9}" srcId="{85F2D399-A12C-B94F-818F-626F802FD0CD}" destId="{87EB1747-9C16-4D40-8C00-8FB6EE902076}" srcOrd="2" destOrd="0" parTransId="{1D87D90C-EF69-FC42-AFB5-AECD8356F108}" sibTransId="{FCC110EA-D065-8145-8DC9-3C247F546A27}"/>
    <dgm:cxn modelId="{91B02AEF-7046-E54A-A943-8B1CF15D2EC7}" type="presOf" srcId="{8AF47AB9-0C2D-C24D-AA43-4DD39554966F}" destId="{1EDB31C5-24D8-5943-933D-D455253F969B}" srcOrd="1" destOrd="0" presId="urn:microsoft.com/office/officeart/2005/8/layout/venn1"/>
    <dgm:cxn modelId="{2399E476-F2E2-3940-B34A-348B944A1E65}" type="presOf" srcId="{85F2D399-A12C-B94F-818F-626F802FD0CD}" destId="{2293D2B7-C75E-8B4A-B8A0-E0C05459E95A}" srcOrd="0" destOrd="0" presId="urn:microsoft.com/office/officeart/2005/8/layout/venn1"/>
    <dgm:cxn modelId="{7777FE1F-DEA2-5146-957D-803E3482B044}" type="presOf" srcId="{F67A819C-62E7-EB46-B63B-E60D55F05169}" destId="{3BFB6B83-5D32-FF48-9EDD-6426EE11D402}" srcOrd="1" destOrd="0" presId="urn:microsoft.com/office/officeart/2005/8/layout/venn1"/>
    <dgm:cxn modelId="{47693461-FCBD-DF4A-9AAF-4F2D9BB09FFE}" type="presParOf" srcId="{2293D2B7-C75E-8B4A-B8A0-E0C05459E95A}" destId="{E8BD33CC-6B02-0A4C-87C1-CD981A18D6D9}" srcOrd="0" destOrd="0" presId="urn:microsoft.com/office/officeart/2005/8/layout/venn1"/>
    <dgm:cxn modelId="{9F3644B9-1204-E747-A8AB-C1396A2C699D}" type="presParOf" srcId="{2293D2B7-C75E-8B4A-B8A0-E0C05459E95A}" destId="{3BFB6B83-5D32-FF48-9EDD-6426EE11D402}" srcOrd="1" destOrd="0" presId="urn:microsoft.com/office/officeart/2005/8/layout/venn1"/>
    <dgm:cxn modelId="{EA59DA51-EFBC-C342-BB8E-38C95ABA45DB}" type="presParOf" srcId="{2293D2B7-C75E-8B4A-B8A0-E0C05459E95A}" destId="{5B4F7FFE-D993-C04A-95B9-67494A977F62}" srcOrd="2" destOrd="0" presId="urn:microsoft.com/office/officeart/2005/8/layout/venn1"/>
    <dgm:cxn modelId="{4B898FC1-979C-F449-9BB8-0FDDD8881D45}" type="presParOf" srcId="{2293D2B7-C75E-8B4A-B8A0-E0C05459E95A}" destId="{1EDB31C5-24D8-5943-933D-D455253F969B}" srcOrd="3" destOrd="0" presId="urn:microsoft.com/office/officeart/2005/8/layout/venn1"/>
    <dgm:cxn modelId="{BE106126-4FA7-BC40-9D37-A66A48AC07EB}" type="presParOf" srcId="{2293D2B7-C75E-8B4A-B8A0-E0C05459E95A}" destId="{D3B2827E-0AEC-4345-8C5C-70586C419E34}" srcOrd="4" destOrd="0" presId="urn:microsoft.com/office/officeart/2005/8/layout/venn1"/>
    <dgm:cxn modelId="{FEC41202-FC66-A44F-BB05-045B0CCFD3AE}" type="presParOf" srcId="{2293D2B7-C75E-8B4A-B8A0-E0C05459E95A}" destId="{0E118E8C-FF71-5E43-8ABB-E3CD9B79E8C9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DBF51E5-692F-E24E-9E1D-0638EA2AA0E6}" type="doc">
      <dgm:prSet loTypeId="urn:microsoft.com/office/officeart/2009/3/layout/RandomtoResultProcess" loCatId="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6620D214-F0FA-3D4A-B7DF-1647F5881BF0}">
      <dgm:prSet phldrT="[Text]"/>
      <dgm:spPr/>
      <dgm:t>
        <a:bodyPr/>
        <a:lstStyle/>
        <a:p>
          <a:r>
            <a:rPr lang="en-US" dirty="0" smtClean="0"/>
            <a:t>Understanding?</a:t>
          </a:r>
          <a:endParaRPr lang="en-US" dirty="0"/>
        </a:p>
      </dgm:t>
    </dgm:pt>
    <dgm:pt modelId="{34BD8F8E-68BE-2B4A-9746-AB312533A101}" type="parTrans" cxnId="{2BC9BEAE-B05D-8F41-B08D-8882E752FAE1}">
      <dgm:prSet/>
      <dgm:spPr/>
      <dgm:t>
        <a:bodyPr/>
        <a:lstStyle/>
        <a:p>
          <a:endParaRPr lang="en-US"/>
        </a:p>
      </dgm:t>
    </dgm:pt>
    <dgm:pt modelId="{2D6A5C69-2F78-D448-B7AD-9B6C04A203AE}" type="sibTrans" cxnId="{2BC9BEAE-B05D-8F41-B08D-8882E752FAE1}">
      <dgm:prSet/>
      <dgm:spPr/>
      <dgm:t>
        <a:bodyPr/>
        <a:lstStyle/>
        <a:p>
          <a:endParaRPr lang="en-US"/>
        </a:p>
      </dgm:t>
    </dgm:pt>
    <dgm:pt modelId="{6B5F2218-C386-1C42-8824-2B567790FF21}">
      <dgm:prSet phldrT="[Text]"/>
      <dgm:spPr/>
      <dgm:t>
        <a:bodyPr/>
        <a:lstStyle/>
        <a:p>
          <a:r>
            <a:rPr lang="en-US" dirty="0" smtClean="0"/>
            <a:t>In what ways can you connect to the campus to open the discussion?</a:t>
          </a:r>
        </a:p>
        <a:p>
          <a:endParaRPr lang="en-US" dirty="0" smtClean="0"/>
        </a:p>
        <a:p>
          <a:r>
            <a:rPr lang="en-US" dirty="0" smtClean="0"/>
            <a:t>Website and handout material including video descriptions on website</a:t>
          </a:r>
        </a:p>
        <a:p>
          <a:endParaRPr lang="en-US" dirty="0" smtClean="0"/>
        </a:p>
        <a:p>
          <a:r>
            <a:rPr lang="en-US" dirty="0" smtClean="0"/>
            <a:t>Prepared talking points for non-department personnel</a:t>
          </a:r>
          <a:endParaRPr lang="en-US" dirty="0"/>
        </a:p>
      </dgm:t>
    </dgm:pt>
    <dgm:pt modelId="{A3EB6BFC-F750-7A43-8B41-690946794BB8}" type="parTrans" cxnId="{C752B499-F65B-9D4F-A551-4DFCCBE2A50D}">
      <dgm:prSet/>
      <dgm:spPr/>
      <dgm:t>
        <a:bodyPr/>
        <a:lstStyle/>
        <a:p>
          <a:endParaRPr lang="en-US"/>
        </a:p>
      </dgm:t>
    </dgm:pt>
    <dgm:pt modelId="{1FA93606-607B-824E-9903-123E53A136C5}" type="sibTrans" cxnId="{C752B499-F65B-9D4F-A551-4DFCCBE2A50D}">
      <dgm:prSet/>
      <dgm:spPr/>
      <dgm:t>
        <a:bodyPr/>
        <a:lstStyle/>
        <a:p>
          <a:endParaRPr lang="en-US"/>
        </a:p>
      </dgm:t>
    </dgm:pt>
    <dgm:pt modelId="{3E026026-00F8-AF45-BAEB-17BA42D09865}">
      <dgm:prSet phldrT="[Text]"/>
      <dgm:spPr/>
      <dgm:t>
        <a:bodyPr/>
        <a:lstStyle/>
        <a:p>
          <a:r>
            <a:rPr lang="en-US" dirty="0" smtClean="0"/>
            <a:t>Understanding</a:t>
          </a:r>
          <a:endParaRPr lang="en-US" dirty="0"/>
        </a:p>
      </dgm:t>
    </dgm:pt>
    <dgm:pt modelId="{8A283E06-30B8-CC46-9298-B93D32AAB08B}" type="parTrans" cxnId="{9809F385-BA00-BB4B-8C91-E98F0FAF7DF4}">
      <dgm:prSet/>
      <dgm:spPr/>
      <dgm:t>
        <a:bodyPr/>
        <a:lstStyle/>
        <a:p>
          <a:endParaRPr lang="en-US"/>
        </a:p>
      </dgm:t>
    </dgm:pt>
    <dgm:pt modelId="{86514DC0-B515-2F40-B861-54B38B641C55}" type="sibTrans" cxnId="{9809F385-BA00-BB4B-8C91-E98F0FAF7DF4}">
      <dgm:prSet/>
      <dgm:spPr/>
      <dgm:t>
        <a:bodyPr/>
        <a:lstStyle/>
        <a:p>
          <a:endParaRPr lang="en-US"/>
        </a:p>
      </dgm:t>
    </dgm:pt>
    <dgm:pt modelId="{A4AEC606-51E6-B640-B14E-D045D56909DF}">
      <dgm:prSet phldrT="[Text]"/>
      <dgm:spPr/>
      <dgm:t>
        <a:bodyPr/>
        <a:lstStyle/>
        <a:p>
          <a:r>
            <a:rPr lang="en-US" dirty="0" smtClean="0"/>
            <a:t>Campus community knows of your COSMA work</a:t>
          </a:r>
          <a:endParaRPr lang="en-US" dirty="0"/>
        </a:p>
      </dgm:t>
    </dgm:pt>
    <dgm:pt modelId="{9C059F1B-7644-BA4F-8CF2-2DB0F2C86F29}" type="parTrans" cxnId="{3B599B73-E8C1-E64F-AF58-D37FA15B3087}">
      <dgm:prSet/>
      <dgm:spPr/>
      <dgm:t>
        <a:bodyPr/>
        <a:lstStyle/>
        <a:p>
          <a:endParaRPr lang="en-US"/>
        </a:p>
      </dgm:t>
    </dgm:pt>
    <dgm:pt modelId="{AD9AC9AB-F749-BF40-8607-3EE1E3D93C9D}" type="sibTrans" cxnId="{3B599B73-E8C1-E64F-AF58-D37FA15B3087}">
      <dgm:prSet/>
      <dgm:spPr/>
      <dgm:t>
        <a:bodyPr/>
        <a:lstStyle/>
        <a:p>
          <a:endParaRPr lang="en-US"/>
        </a:p>
      </dgm:t>
    </dgm:pt>
    <dgm:pt modelId="{C47B7A24-D41E-794B-8C1F-99160D40C285}">
      <dgm:prSet phldrT="[Text]"/>
      <dgm:spPr/>
      <dgm:t>
        <a:bodyPr/>
        <a:lstStyle/>
        <a:p>
          <a:r>
            <a:rPr lang="en-US" dirty="0" smtClean="0"/>
            <a:t>Volunteer</a:t>
          </a:r>
          <a:endParaRPr lang="en-US" dirty="0"/>
        </a:p>
      </dgm:t>
    </dgm:pt>
    <dgm:pt modelId="{E50ABE1C-267A-9442-8378-B8A118BDAA3F}" type="parTrans" cxnId="{5AA13FF5-7DA0-414C-9DE3-E76F8814DF9C}">
      <dgm:prSet/>
      <dgm:spPr/>
      <dgm:t>
        <a:bodyPr/>
        <a:lstStyle/>
        <a:p>
          <a:endParaRPr lang="en-US"/>
        </a:p>
      </dgm:t>
    </dgm:pt>
    <dgm:pt modelId="{7875AEE2-B49D-6F4D-AA33-D705B49E126B}" type="sibTrans" cxnId="{5AA13FF5-7DA0-414C-9DE3-E76F8814DF9C}">
      <dgm:prSet/>
      <dgm:spPr/>
      <dgm:t>
        <a:bodyPr/>
        <a:lstStyle/>
        <a:p>
          <a:endParaRPr lang="en-US"/>
        </a:p>
      </dgm:t>
    </dgm:pt>
    <dgm:pt modelId="{EF4EE547-8CCB-2549-B29D-9650FFB0D6B9}">
      <dgm:prSet phldrT="[Text]"/>
      <dgm:spPr/>
      <dgm:t>
        <a:bodyPr/>
        <a:lstStyle/>
        <a:p>
          <a:r>
            <a:rPr lang="en-US" dirty="0" smtClean="0"/>
            <a:t>Offer to go on visits</a:t>
          </a:r>
        </a:p>
        <a:p>
          <a:endParaRPr lang="en-US" dirty="0" smtClean="0"/>
        </a:p>
        <a:p>
          <a:r>
            <a:rPr lang="en-US" dirty="0" smtClean="0"/>
            <a:t>Offer to speak at events</a:t>
          </a:r>
          <a:endParaRPr lang="en-US" dirty="0"/>
        </a:p>
      </dgm:t>
    </dgm:pt>
    <dgm:pt modelId="{FC4ECCE9-6A1B-9641-B3EA-8D5DA4449B7C}" type="parTrans" cxnId="{60678351-5BFA-4348-B539-CD7E7AFC2A9B}">
      <dgm:prSet/>
      <dgm:spPr/>
      <dgm:t>
        <a:bodyPr/>
        <a:lstStyle/>
        <a:p>
          <a:endParaRPr lang="en-US"/>
        </a:p>
      </dgm:t>
    </dgm:pt>
    <dgm:pt modelId="{E610AF26-A06C-DC4D-BBAB-54E9FE726E53}" type="sibTrans" cxnId="{60678351-5BFA-4348-B539-CD7E7AFC2A9B}">
      <dgm:prSet/>
      <dgm:spPr/>
      <dgm:t>
        <a:bodyPr/>
        <a:lstStyle/>
        <a:p>
          <a:endParaRPr lang="en-US"/>
        </a:p>
      </dgm:t>
    </dgm:pt>
    <dgm:pt modelId="{3EE5D69C-1053-3C4B-B04E-A3AFA4CC6C8E}" type="pres">
      <dgm:prSet presAssocID="{9DBF51E5-692F-E24E-9E1D-0638EA2AA0E6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4D006C88-9484-3349-902F-DBBEADFAD926}" type="pres">
      <dgm:prSet presAssocID="{6620D214-F0FA-3D4A-B7DF-1647F5881BF0}" presName="chaos" presStyleCnt="0"/>
      <dgm:spPr/>
    </dgm:pt>
    <dgm:pt modelId="{8D0E6FD4-4DD8-E446-B4F6-73E28F343060}" type="pres">
      <dgm:prSet presAssocID="{6620D214-F0FA-3D4A-B7DF-1647F5881BF0}" presName="parTx1" presStyleLbl="revTx" presStyleIdx="0" presStyleCnt="5"/>
      <dgm:spPr/>
      <dgm:t>
        <a:bodyPr/>
        <a:lstStyle/>
        <a:p>
          <a:endParaRPr lang="en-US"/>
        </a:p>
      </dgm:t>
    </dgm:pt>
    <dgm:pt modelId="{C57DD6D5-1D2A-DC49-90B9-FBF465F663DB}" type="pres">
      <dgm:prSet presAssocID="{6620D214-F0FA-3D4A-B7DF-1647F5881BF0}" presName="desTx1" presStyleLbl="revTx" presStyleIdx="1" presStyleCnt="5" custScaleX="135734" custScaleY="166041" custLinFactNeighborX="-282" custLinFactNeighborY="363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321F8B-D82F-6549-B882-1996B7279B51}" type="pres">
      <dgm:prSet presAssocID="{6620D214-F0FA-3D4A-B7DF-1647F5881BF0}" presName="c1" presStyleLbl="node1" presStyleIdx="0" presStyleCnt="19"/>
      <dgm:spPr/>
    </dgm:pt>
    <dgm:pt modelId="{D02A787B-0FB9-684E-8233-287AC6CCBE23}" type="pres">
      <dgm:prSet presAssocID="{6620D214-F0FA-3D4A-B7DF-1647F5881BF0}" presName="c2" presStyleLbl="node1" presStyleIdx="1" presStyleCnt="19"/>
      <dgm:spPr/>
    </dgm:pt>
    <dgm:pt modelId="{E0FA9676-A4C1-6046-A317-1E56CB8A8D15}" type="pres">
      <dgm:prSet presAssocID="{6620D214-F0FA-3D4A-B7DF-1647F5881BF0}" presName="c3" presStyleLbl="node1" presStyleIdx="2" presStyleCnt="19"/>
      <dgm:spPr/>
    </dgm:pt>
    <dgm:pt modelId="{ACB90BE1-D768-0D48-AF03-D834419AAACF}" type="pres">
      <dgm:prSet presAssocID="{6620D214-F0FA-3D4A-B7DF-1647F5881BF0}" presName="c4" presStyleLbl="node1" presStyleIdx="3" presStyleCnt="19"/>
      <dgm:spPr/>
    </dgm:pt>
    <dgm:pt modelId="{A9093ED7-E858-B240-8EA8-21ADC06FB0B7}" type="pres">
      <dgm:prSet presAssocID="{6620D214-F0FA-3D4A-B7DF-1647F5881BF0}" presName="c5" presStyleLbl="node1" presStyleIdx="4" presStyleCnt="19"/>
      <dgm:spPr/>
    </dgm:pt>
    <dgm:pt modelId="{BBDDB03E-8F62-3B41-8D05-1C079E17057C}" type="pres">
      <dgm:prSet presAssocID="{6620D214-F0FA-3D4A-B7DF-1647F5881BF0}" presName="c6" presStyleLbl="node1" presStyleIdx="5" presStyleCnt="19"/>
      <dgm:spPr/>
    </dgm:pt>
    <dgm:pt modelId="{76DE4FA6-1626-AC4F-8AE2-636E178C9A72}" type="pres">
      <dgm:prSet presAssocID="{6620D214-F0FA-3D4A-B7DF-1647F5881BF0}" presName="c7" presStyleLbl="node1" presStyleIdx="6" presStyleCnt="19"/>
      <dgm:spPr/>
    </dgm:pt>
    <dgm:pt modelId="{DF54CEB9-6A29-1047-817A-6473918F9100}" type="pres">
      <dgm:prSet presAssocID="{6620D214-F0FA-3D4A-B7DF-1647F5881BF0}" presName="c8" presStyleLbl="node1" presStyleIdx="7" presStyleCnt="19"/>
      <dgm:spPr/>
    </dgm:pt>
    <dgm:pt modelId="{C64CEF2E-B457-1446-AD14-49E07E6EE979}" type="pres">
      <dgm:prSet presAssocID="{6620D214-F0FA-3D4A-B7DF-1647F5881BF0}" presName="c9" presStyleLbl="node1" presStyleIdx="8" presStyleCnt="19"/>
      <dgm:spPr/>
    </dgm:pt>
    <dgm:pt modelId="{D7BE57F7-CB4A-A746-ADBA-BB2C6E189E7E}" type="pres">
      <dgm:prSet presAssocID="{6620D214-F0FA-3D4A-B7DF-1647F5881BF0}" presName="c10" presStyleLbl="node1" presStyleIdx="9" presStyleCnt="19"/>
      <dgm:spPr/>
    </dgm:pt>
    <dgm:pt modelId="{DA7625F0-3E9C-3D41-ADEA-6C5F7888FF27}" type="pres">
      <dgm:prSet presAssocID="{6620D214-F0FA-3D4A-B7DF-1647F5881BF0}" presName="c11" presStyleLbl="node1" presStyleIdx="10" presStyleCnt="19"/>
      <dgm:spPr/>
    </dgm:pt>
    <dgm:pt modelId="{2B40C9DD-3BAC-D64A-A0AA-FAEE19B7C8DB}" type="pres">
      <dgm:prSet presAssocID="{6620D214-F0FA-3D4A-B7DF-1647F5881BF0}" presName="c12" presStyleLbl="node1" presStyleIdx="11" presStyleCnt="19"/>
      <dgm:spPr/>
    </dgm:pt>
    <dgm:pt modelId="{2716969D-B671-5946-81E9-32ED82F20BB1}" type="pres">
      <dgm:prSet presAssocID="{6620D214-F0FA-3D4A-B7DF-1647F5881BF0}" presName="c13" presStyleLbl="node1" presStyleIdx="12" presStyleCnt="19"/>
      <dgm:spPr/>
    </dgm:pt>
    <dgm:pt modelId="{1791E005-260F-0848-9A3D-517B70E4CD7D}" type="pres">
      <dgm:prSet presAssocID="{6620D214-F0FA-3D4A-B7DF-1647F5881BF0}" presName="c14" presStyleLbl="node1" presStyleIdx="13" presStyleCnt="19"/>
      <dgm:spPr/>
    </dgm:pt>
    <dgm:pt modelId="{D647F2A7-8A94-C840-BF01-A8556C7DBCB0}" type="pres">
      <dgm:prSet presAssocID="{6620D214-F0FA-3D4A-B7DF-1647F5881BF0}" presName="c15" presStyleLbl="node1" presStyleIdx="14" presStyleCnt="19"/>
      <dgm:spPr/>
    </dgm:pt>
    <dgm:pt modelId="{2DA71E86-78A9-614F-8D52-D3F9562E69C2}" type="pres">
      <dgm:prSet presAssocID="{6620D214-F0FA-3D4A-B7DF-1647F5881BF0}" presName="c16" presStyleLbl="node1" presStyleIdx="15" presStyleCnt="19"/>
      <dgm:spPr/>
    </dgm:pt>
    <dgm:pt modelId="{A400CCDE-A662-394F-ABE7-28F703089602}" type="pres">
      <dgm:prSet presAssocID="{6620D214-F0FA-3D4A-B7DF-1647F5881BF0}" presName="c17" presStyleLbl="node1" presStyleIdx="16" presStyleCnt="19"/>
      <dgm:spPr/>
    </dgm:pt>
    <dgm:pt modelId="{EB9B286F-ECBE-A742-B347-18985323FA24}" type="pres">
      <dgm:prSet presAssocID="{6620D214-F0FA-3D4A-B7DF-1647F5881BF0}" presName="c18" presStyleLbl="node1" presStyleIdx="17" presStyleCnt="19"/>
      <dgm:spPr/>
    </dgm:pt>
    <dgm:pt modelId="{84FD7EC4-91AF-D945-8108-F89978F89248}" type="pres">
      <dgm:prSet presAssocID="{2D6A5C69-2F78-D448-B7AD-9B6C04A203AE}" presName="chevronComposite1" presStyleCnt="0"/>
      <dgm:spPr/>
    </dgm:pt>
    <dgm:pt modelId="{F87798C5-E275-D646-8200-655A15EA37E9}" type="pres">
      <dgm:prSet presAssocID="{2D6A5C69-2F78-D448-B7AD-9B6C04A203AE}" presName="chevron1" presStyleLbl="sibTrans2D1" presStyleIdx="0" presStyleCnt="2"/>
      <dgm:spPr/>
    </dgm:pt>
    <dgm:pt modelId="{76EDEC7B-EAB1-954B-B6B9-F66F2DBBECBE}" type="pres">
      <dgm:prSet presAssocID="{2D6A5C69-2F78-D448-B7AD-9B6C04A203AE}" presName="spChevron1" presStyleCnt="0"/>
      <dgm:spPr/>
    </dgm:pt>
    <dgm:pt modelId="{EDAF8BC3-EDBB-9B45-9CB3-E8F12DF4D955}" type="pres">
      <dgm:prSet presAssocID="{C47B7A24-D41E-794B-8C1F-99160D40C285}" presName="middle" presStyleCnt="0"/>
      <dgm:spPr/>
    </dgm:pt>
    <dgm:pt modelId="{A0C39F27-B425-5341-BC0A-A1F0B4368396}" type="pres">
      <dgm:prSet presAssocID="{C47B7A24-D41E-794B-8C1F-99160D40C285}" presName="parTxMid" presStyleLbl="revTx" presStyleIdx="2" presStyleCnt="5"/>
      <dgm:spPr/>
      <dgm:t>
        <a:bodyPr/>
        <a:lstStyle/>
        <a:p>
          <a:endParaRPr lang="en-US"/>
        </a:p>
      </dgm:t>
    </dgm:pt>
    <dgm:pt modelId="{FDBFC8BB-FCFE-824C-91A2-544D3F2646A8}" type="pres">
      <dgm:prSet presAssocID="{C47B7A24-D41E-794B-8C1F-99160D40C285}" presName="desTxMid" presStyleLbl="revTx" presStyleIdx="3" presStyleCnt="5" custScaleX="108970" custScaleY="142960" custLinFactNeighborY="99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4C218E-78E7-5544-A7B3-9751169D3B3D}" type="pres">
      <dgm:prSet presAssocID="{C47B7A24-D41E-794B-8C1F-99160D40C285}" presName="spMid" presStyleCnt="0"/>
      <dgm:spPr/>
    </dgm:pt>
    <dgm:pt modelId="{81F7D682-22E1-3D43-9E77-FC75E346353A}" type="pres">
      <dgm:prSet presAssocID="{7875AEE2-B49D-6F4D-AA33-D705B49E126B}" presName="chevronComposite1" presStyleCnt="0"/>
      <dgm:spPr/>
    </dgm:pt>
    <dgm:pt modelId="{8BD6F55A-B39A-6F4D-9072-CF4C9E58DFCC}" type="pres">
      <dgm:prSet presAssocID="{7875AEE2-B49D-6F4D-AA33-D705B49E126B}" presName="chevron1" presStyleLbl="sibTrans2D1" presStyleIdx="1" presStyleCnt="2"/>
      <dgm:spPr/>
    </dgm:pt>
    <dgm:pt modelId="{CF02A333-F78F-5546-A0A2-D13987F4EA3F}" type="pres">
      <dgm:prSet presAssocID="{7875AEE2-B49D-6F4D-AA33-D705B49E126B}" presName="spChevron1" presStyleCnt="0"/>
      <dgm:spPr/>
    </dgm:pt>
    <dgm:pt modelId="{9EF9A39D-C7D4-0545-9EF2-1BB8D66CB3EE}" type="pres">
      <dgm:prSet presAssocID="{3E026026-00F8-AF45-BAEB-17BA42D09865}" presName="last" presStyleCnt="0"/>
      <dgm:spPr/>
    </dgm:pt>
    <dgm:pt modelId="{4E655FB8-2D60-0142-ACD3-6A35CFFD66C0}" type="pres">
      <dgm:prSet presAssocID="{3E026026-00F8-AF45-BAEB-17BA42D09865}" presName="circleTx" presStyleLbl="node1" presStyleIdx="18" presStyleCnt="19"/>
      <dgm:spPr/>
      <dgm:t>
        <a:bodyPr/>
        <a:lstStyle/>
        <a:p>
          <a:endParaRPr lang="en-US"/>
        </a:p>
      </dgm:t>
    </dgm:pt>
    <dgm:pt modelId="{AF8DE1C7-1E76-2F42-9B7E-A96C76483D9F}" type="pres">
      <dgm:prSet presAssocID="{3E026026-00F8-AF45-BAEB-17BA42D09865}" presName="desTxN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861319-6FBB-B046-88EF-6B661EBF70D8}" type="pres">
      <dgm:prSet presAssocID="{3E026026-00F8-AF45-BAEB-17BA42D09865}" presName="spN" presStyleCnt="0"/>
      <dgm:spPr/>
    </dgm:pt>
  </dgm:ptLst>
  <dgm:cxnLst>
    <dgm:cxn modelId="{15E7429D-29DB-8E4B-9BC8-D35561B39A5E}" type="presOf" srcId="{A4AEC606-51E6-B640-B14E-D045D56909DF}" destId="{AF8DE1C7-1E76-2F42-9B7E-A96C76483D9F}" srcOrd="0" destOrd="0" presId="urn:microsoft.com/office/officeart/2009/3/layout/RandomtoResultProcess"/>
    <dgm:cxn modelId="{2BC9BEAE-B05D-8F41-B08D-8882E752FAE1}" srcId="{9DBF51E5-692F-E24E-9E1D-0638EA2AA0E6}" destId="{6620D214-F0FA-3D4A-B7DF-1647F5881BF0}" srcOrd="0" destOrd="0" parTransId="{34BD8F8E-68BE-2B4A-9746-AB312533A101}" sibTransId="{2D6A5C69-2F78-D448-B7AD-9B6C04A203AE}"/>
    <dgm:cxn modelId="{C752B499-F65B-9D4F-A551-4DFCCBE2A50D}" srcId="{6620D214-F0FA-3D4A-B7DF-1647F5881BF0}" destId="{6B5F2218-C386-1C42-8824-2B567790FF21}" srcOrd="0" destOrd="0" parTransId="{A3EB6BFC-F750-7A43-8B41-690946794BB8}" sibTransId="{1FA93606-607B-824E-9903-123E53A136C5}"/>
    <dgm:cxn modelId="{60678351-5BFA-4348-B539-CD7E7AFC2A9B}" srcId="{C47B7A24-D41E-794B-8C1F-99160D40C285}" destId="{EF4EE547-8CCB-2549-B29D-9650FFB0D6B9}" srcOrd="0" destOrd="0" parTransId="{FC4ECCE9-6A1B-9641-B3EA-8D5DA4449B7C}" sibTransId="{E610AF26-A06C-DC4D-BBAB-54E9FE726E53}"/>
    <dgm:cxn modelId="{7EAA611F-14E6-7C4D-A14B-EE9F5EE16F55}" type="presOf" srcId="{C47B7A24-D41E-794B-8C1F-99160D40C285}" destId="{A0C39F27-B425-5341-BC0A-A1F0B4368396}" srcOrd="0" destOrd="0" presId="urn:microsoft.com/office/officeart/2009/3/layout/RandomtoResultProcess"/>
    <dgm:cxn modelId="{A373EF28-A24F-2542-8A91-CC3800D5B877}" type="presOf" srcId="{6620D214-F0FA-3D4A-B7DF-1647F5881BF0}" destId="{8D0E6FD4-4DD8-E446-B4F6-73E28F343060}" srcOrd="0" destOrd="0" presId="urn:microsoft.com/office/officeart/2009/3/layout/RandomtoResultProcess"/>
    <dgm:cxn modelId="{3C3971B3-2F20-1B43-91E0-5AE22744CFDD}" type="presOf" srcId="{9DBF51E5-692F-E24E-9E1D-0638EA2AA0E6}" destId="{3EE5D69C-1053-3C4B-B04E-A3AFA4CC6C8E}" srcOrd="0" destOrd="0" presId="urn:microsoft.com/office/officeart/2009/3/layout/RandomtoResultProcess"/>
    <dgm:cxn modelId="{3B599B73-E8C1-E64F-AF58-D37FA15B3087}" srcId="{3E026026-00F8-AF45-BAEB-17BA42D09865}" destId="{A4AEC606-51E6-B640-B14E-D045D56909DF}" srcOrd="0" destOrd="0" parTransId="{9C059F1B-7644-BA4F-8CF2-2DB0F2C86F29}" sibTransId="{AD9AC9AB-F749-BF40-8607-3EE1E3D93C9D}"/>
    <dgm:cxn modelId="{D1716803-877D-574B-952C-B22103D2E90F}" type="presOf" srcId="{6B5F2218-C386-1C42-8824-2B567790FF21}" destId="{C57DD6D5-1D2A-DC49-90B9-FBF465F663DB}" srcOrd="0" destOrd="0" presId="urn:microsoft.com/office/officeart/2009/3/layout/RandomtoResultProcess"/>
    <dgm:cxn modelId="{FC307CFF-6E57-9C48-A719-DEC706CB503F}" type="presOf" srcId="{EF4EE547-8CCB-2549-B29D-9650FFB0D6B9}" destId="{FDBFC8BB-FCFE-824C-91A2-544D3F2646A8}" srcOrd="0" destOrd="0" presId="urn:microsoft.com/office/officeart/2009/3/layout/RandomtoResultProcess"/>
    <dgm:cxn modelId="{9809F385-BA00-BB4B-8C91-E98F0FAF7DF4}" srcId="{9DBF51E5-692F-E24E-9E1D-0638EA2AA0E6}" destId="{3E026026-00F8-AF45-BAEB-17BA42D09865}" srcOrd="2" destOrd="0" parTransId="{8A283E06-30B8-CC46-9298-B93D32AAB08B}" sibTransId="{86514DC0-B515-2F40-B861-54B38B641C55}"/>
    <dgm:cxn modelId="{33CD6CD1-A2AC-394B-B156-18A42CD2955A}" type="presOf" srcId="{3E026026-00F8-AF45-BAEB-17BA42D09865}" destId="{4E655FB8-2D60-0142-ACD3-6A35CFFD66C0}" srcOrd="0" destOrd="0" presId="urn:microsoft.com/office/officeart/2009/3/layout/RandomtoResultProcess"/>
    <dgm:cxn modelId="{5AA13FF5-7DA0-414C-9DE3-E76F8814DF9C}" srcId="{9DBF51E5-692F-E24E-9E1D-0638EA2AA0E6}" destId="{C47B7A24-D41E-794B-8C1F-99160D40C285}" srcOrd="1" destOrd="0" parTransId="{E50ABE1C-267A-9442-8378-B8A118BDAA3F}" sibTransId="{7875AEE2-B49D-6F4D-AA33-D705B49E126B}"/>
    <dgm:cxn modelId="{9C274B80-E878-5F48-8378-8C9DA79FE2D0}" type="presParOf" srcId="{3EE5D69C-1053-3C4B-B04E-A3AFA4CC6C8E}" destId="{4D006C88-9484-3349-902F-DBBEADFAD926}" srcOrd="0" destOrd="0" presId="urn:microsoft.com/office/officeart/2009/3/layout/RandomtoResultProcess"/>
    <dgm:cxn modelId="{C208045F-4D84-D142-AEA3-33E6310FAE3E}" type="presParOf" srcId="{4D006C88-9484-3349-902F-DBBEADFAD926}" destId="{8D0E6FD4-4DD8-E446-B4F6-73E28F343060}" srcOrd="0" destOrd="0" presId="urn:microsoft.com/office/officeart/2009/3/layout/RandomtoResultProcess"/>
    <dgm:cxn modelId="{D66AD504-4A21-F745-BCF1-3642211E1FF7}" type="presParOf" srcId="{4D006C88-9484-3349-902F-DBBEADFAD926}" destId="{C57DD6D5-1D2A-DC49-90B9-FBF465F663DB}" srcOrd="1" destOrd="0" presId="urn:microsoft.com/office/officeart/2009/3/layout/RandomtoResultProcess"/>
    <dgm:cxn modelId="{2659CD15-2D5F-AD40-84FD-1C1731A50CFB}" type="presParOf" srcId="{4D006C88-9484-3349-902F-DBBEADFAD926}" destId="{12321F8B-D82F-6549-B882-1996B7279B51}" srcOrd="2" destOrd="0" presId="urn:microsoft.com/office/officeart/2009/3/layout/RandomtoResultProcess"/>
    <dgm:cxn modelId="{61741379-D908-8747-97E0-5F2EE9B39752}" type="presParOf" srcId="{4D006C88-9484-3349-902F-DBBEADFAD926}" destId="{D02A787B-0FB9-684E-8233-287AC6CCBE23}" srcOrd="3" destOrd="0" presId="urn:microsoft.com/office/officeart/2009/3/layout/RandomtoResultProcess"/>
    <dgm:cxn modelId="{024B51AE-9DDD-4E43-BEED-C187C1E6925A}" type="presParOf" srcId="{4D006C88-9484-3349-902F-DBBEADFAD926}" destId="{E0FA9676-A4C1-6046-A317-1E56CB8A8D15}" srcOrd="4" destOrd="0" presId="urn:microsoft.com/office/officeart/2009/3/layout/RandomtoResultProcess"/>
    <dgm:cxn modelId="{6BCF00E5-5F47-544B-AB5F-A680A3BB8579}" type="presParOf" srcId="{4D006C88-9484-3349-902F-DBBEADFAD926}" destId="{ACB90BE1-D768-0D48-AF03-D834419AAACF}" srcOrd="5" destOrd="0" presId="urn:microsoft.com/office/officeart/2009/3/layout/RandomtoResultProcess"/>
    <dgm:cxn modelId="{BAFA63BE-EEAB-754A-B26E-3FCD88776A35}" type="presParOf" srcId="{4D006C88-9484-3349-902F-DBBEADFAD926}" destId="{A9093ED7-E858-B240-8EA8-21ADC06FB0B7}" srcOrd="6" destOrd="0" presId="urn:microsoft.com/office/officeart/2009/3/layout/RandomtoResultProcess"/>
    <dgm:cxn modelId="{75522785-F451-0146-82A9-0861F45D2E5B}" type="presParOf" srcId="{4D006C88-9484-3349-902F-DBBEADFAD926}" destId="{BBDDB03E-8F62-3B41-8D05-1C079E17057C}" srcOrd="7" destOrd="0" presId="urn:microsoft.com/office/officeart/2009/3/layout/RandomtoResultProcess"/>
    <dgm:cxn modelId="{77653BDD-AECD-7344-97D3-1CDBB762AF21}" type="presParOf" srcId="{4D006C88-9484-3349-902F-DBBEADFAD926}" destId="{76DE4FA6-1626-AC4F-8AE2-636E178C9A72}" srcOrd="8" destOrd="0" presId="urn:microsoft.com/office/officeart/2009/3/layout/RandomtoResultProcess"/>
    <dgm:cxn modelId="{C54FE185-C0F5-C64D-BB3D-12E6B9ACB086}" type="presParOf" srcId="{4D006C88-9484-3349-902F-DBBEADFAD926}" destId="{DF54CEB9-6A29-1047-817A-6473918F9100}" srcOrd="9" destOrd="0" presId="urn:microsoft.com/office/officeart/2009/3/layout/RandomtoResultProcess"/>
    <dgm:cxn modelId="{C3DF700C-5B93-1F4B-B692-885252EAFEC8}" type="presParOf" srcId="{4D006C88-9484-3349-902F-DBBEADFAD926}" destId="{C64CEF2E-B457-1446-AD14-49E07E6EE979}" srcOrd="10" destOrd="0" presId="urn:microsoft.com/office/officeart/2009/3/layout/RandomtoResultProcess"/>
    <dgm:cxn modelId="{D55C18AA-649D-7942-8FE2-2D0CA2EF8B04}" type="presParOf" srcId="{4D006C88-9484-3349-902F-DBBEADFAD926}" destId="{D7BE57F7-CB4A-A746-ADBA-BB2C6E189E7E}" srcOrd="11" destOrd="0" presId="urn:microsoft.com/office/officeart/2009/3/layout/RandomtoResultProcess"/>
    <dgm:cxn modelId="{B1A902F0-B3C6-C442-85A6-81465AEB285B}" type="presParOf" srcId="{4D006C88-9484-3349-902F-DBBEADFAD926}" destId="{DA7625F0-3E9C-3D41-ADEA-6C5F7888FF27}" srcOrd="12" destOrd="0" presId="urn:microsoft.com/office/officeart/2009/3/layout/RandomtoResultProcess"/>
    <dgm:cxn modelId="{C219CB5D-59C0-A74F-B016-500231566B20}" type="presParOf" srcId="{4D006C88-9484-3349-902F-DBBEADFAD926}" destId="{2B40C9DD-3BAC-D64A-A0AA-FAEE19B7C8DB}" srcOrd="13" destOrd="0" presId="urn:microsoft.com/office/officeart/2009/3/layout/RandomtoResultProcess"/>
    <dgm:cxn modelId="{4CF0A81B-3F0B-DA4B-9D84-68B7AB94DDEF}" type="presParOf" srcId="{4D006C88-9484-3349-902F-DBBEADFAD926}" destId="{2716969D-B671-5946-81E9-32ED82F20BB1}" srcOrd="14" destOrd="0" presId="urn:microsoft.com/office/officeart/2009/3/layout/RandomtoResultProcess"/>
    <dgm:cxn modelId="{C6316531-D98F-824D-BDD4-EAABA36140F4}" type="presParOf" srcId="{4D006C88-9484-3349-902F-DBBEADFAD926}" destId="{1791E005-260F-0848-9A3D-517B70E4CD7D}" srcOrd="15" destOrd="0" presId="urn:microsoft.com/office/officeart/2009/3/layout/RandomtoResultProcess"/>
    <dgm:cxn modelId="{7FA12728-7B9D-0842-9F09-3817657F6DF6}" type="presParOf" srcId="{4D006C88-9484-3349-902F-DBBEADFAD926}" destId="{D647F2A7-8A94-C840-BF01-A8556C7DBCB0}" srcOrd="16" destOrd="0" presId="urn:microsoft.com/office/officeart/2009/3/layout/RandomtoResultProcess"/>
    <dgm:cxn modelId="{D6FA80B1-5AFF-6544-BDC7-6E451A09555F}" type="presParOf" srcId="{4D006C88-9484-3349-902F-DBBEADFAD926}" destId="{2DA71E86-78A9-614F-8D52-D3F9562E69C2}" srcOrd="17" destOrd="0" presId="urn:microsoft.com/office/officeart/2009/3/layout/RandomtoResultProcess"/>
    <dgm:cxn modelId="{6C88C59D-EC39-4F40-BDDA-B08A0C86E97A}" type="presParOf" srcId="{4D006C88-9484-3349-902F-DBBEADFAD926}" destId="{A400CCDE-A662-394F-ABE7-28F703089602}" srcOrd="18" destOrd="0" presId="urn:microsoft.com/office/officeart/2009/3/layout/RandomtoResultProcess"/>
    <dgm:cxn modelId="{7FEB2F01-E2A0-6446-9BA1-69EF678C485F}" type="presParOf" srcId="{4D006C88-9484-3349-902F-DBBEADFAD926}" destId="{EB9B286F-ECBE-A742-B347-18985323FA24}" srcOrd="19" destOrd="0" presId="urn:microsoft.com/office/officeart/2009/3/layout/RandomtoResultProcess"/>
    <dgm:cxn modelId="{189EC74F-1194-0F45-9BA7-6C648E4C606A}" type="presParOf" srcId="{3EE5D69C-1053-3C4B-B04E-A3AFA4CC6C8E}" destId="{84FD7EC4-91AF-D945-8108-F89978F89248}" srcOrd="1" destOrd="0" presId="urn:microsoft.com/office/officeart/2009/3/layout/RandomtoResultProcess"/>
    <dgm:cxn modelId="{4D4631CD-4A55-F647-A75B-E1FC9F93572E}" type="presParOf" srcId="{84FD7EC4-91AF-D945-8108-F89978F89248}" destId="{F87798C5-E275-D646-8200-655A15EA37E9}" srcOrd="0" destOrd="0" presId="urn:microsoft.com/office/officeart/2009/3/layout/RandomtoResultProcess"/>
    <dgm:cxn modelId="{9BE8DD2E-74BD-B541-977D-2EFEAC204EA6}" type="presParOf" srcId="{84FD7EC4-91AF-D945-8108-F89978F89248}" destId="{76EDEC7B-EAB1-954B-B6B9-F66F2DBBECBE}" srcOrd="1" destOrd="0" presId="urn:microsoft.com/office/officeart/2009/3/layout/RandomtoResultProcess"/>
    <dgm:cxn modelId="{59D14698-8B2B-6D44-B66F-298A00BB9F4E}" type="presParOf" srcId="{3EE5D69C-1053-3C4B-B04E-A3AFA4CC6C8E}" destId="{EDAF8BC3-EDBB-9B45-9CB3-E8F12DF4D955}" srcOrd="2" destOrd="0" presId="urn:microsoft.com/office/officeart/2009/3/layout/RandomtoResultProcess"/>
    <dgm:cxn modelId="{19E11259-A9CD-E94D-A7AD-040457940DBF}" type="presParOf" srcId="{EDAF8BC3-EDBB-9B45-9CB3-E8F12DF4D955}" destId="{A0C39F27-B425-5341-BC0A-A1F0B4368396}" srcOrd="0" destOrd="0" presId="urn:microsoft.com/office/officeart/2009/3/layout/RandomtoResultProcess"/>
    <dgm:cxn modelId="{CA0C73BB-91D0-0E45-A3E5-33C3E5DE4717}" type="presParOf" srcId="{EDAF8BC3-EDBB-9B45-9CB3-E8F12DF4D955}" destId="{FDBFC8BB-FCFE-824C-91A2-544D3F2646A8}" srcOrd="1" destOrd="0" presId="urn:microsoft.com/office/officeart/2009/3/layout/RandomtoResultProcess"/>
    <dgm:cxn modelId="{4F3CDFA1-302D-0A47-B422-F9CFD1A5A2A9}" type="presParOf" srcId="{EDAF8BC3-EDBB-9B45-9CB3-E8F12DF4D955}" destId="{BC4C218E-78E7-5544-A7B3-9751169D3B3D}" srcOrd="2" destOrd="0" presId="urn:microsoft.com/office/officeart/2009/3/layout/RandomtoResultProcess"/>
    <dgm:cxn modelId="{DD4FB4F0-9AC8-C84F-AC02-F6C3590C860E}" type="presParOf" srcId="{3EE5D69C-1053-3C4B-B04E-A3AFA4CC6C8E}" destId="{81F7D682-22E1-3D43-9E77-FC75E346353A}" srcOrd="3" destOrd="0" presId="urn:microsoft.com/office/officeart/2009/3/layout/RandomtoResultProcess"/>
    <dgm:cxn modelId="{22447BB5-CB62-7E47-8616-67AA7D1F9F1D}" type="presParOf" srcId="{81F7D682-22E1-3D43-9E77-FC75E346353A}" destId="{8BD6F55A-B39A-6F4D-9072-CF4C9E58DFCC}" srcOrd="0" destOrd="0" presId="urn:microsoft.com/office/officeart/2009/3/layout/RandomtoResultProcess"/>
    <dgm:cxn modelId="{DE4DE718-881A-6140-B55E-033148093A02}" type="presParOf" srcId="{81F7D682-22E1-3D43-9E77-FC75E346353A}" destId="{CF02A333-F78F-5546-A0A2-D13987F4EA3F}" srcOrd="1" destOrd="0" presId="urn:microsoft.com/office/officeart/2009/3/layout/RandomtoResultProcess"/>
    <dgm:cxn modelId="{EE3EDC25-19AA-614A-A86E-C7E526284F44}" type="presParOf" srcId="{3EE5D69C-1053-3C4B-B04E-A3AFA4CC6C8E}" destId="{9EF9A39D-C7D4-0545-9EF2-1BB8D66CB3EE}" srcOrd="4" destOrd="0" presId="urn:microsoft.com/office/officeart/2009/3/layout/RandomtoResultProcess"/>
    <dgm:cxn modelId="{77FC26AB-15F3-EE43-A773-A34712086132}" type="presParOf" srcId="{9EF9A39D-C7D4-0545-9EF2-1BB8D66CB3EE}" destId="{4E655FB8-2D60-0142-ACD3-6A35CFFD66C0}" srcOrd="0" destOrd="0" presId="urn:microsoft.com/office/officeart/2009/3/layout/RandomtoResultProcess"/>
    <dgm:cxn modelId="{4648FED1-C8E5-274E-AEDE-6BCEAAB344CF}" type="presParOf" srcId="{9EF9A39D-C7D4-0545-9EF2-1BB8D66CB3EE}" destId="{AF8DE1C7-1E76-2F42-9B7E-A96C76483D9F}" srcOrd="1" destOrd="0" presId="urn:microsoft.com/office/officeart/2009/3/layout/RandomtoResultProcess"/>
    <dgm:cxn modelId="{1971D8C7-B6A5-214A-8732-477C9BA36457}" type="presParOf" srcId="{9EF9A39D-C7D4-0545-9EF2-1BB8D66CB3EE}" destId="{43861319-6FBB-B046-88EF-6B661EBF70D8}" srcOrd="2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DBF51E5-692F-E24E-9E1D-0638EA2AA0E6}" type="doc">
      <dgm:prSet loTypeId="urn:microsoft.com/office/officeart/2009/3/layout/RandomtoResultProcess" loCatId="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6620D214-F0FA-3D4A-B7DF-1647F5881BF0}">
      <dgm:prSet phldrT="[Text]"/>
      <dgm:spPr/>
      <dgm:t>
        <a:bodyPr/>
        <a:lstStyle/>
        <a:p>
          <a:r>
            <a:rPr lang="en-US" dirty="0" smtClean="0"/>
            <a:t>Understanding?</a:t>
          </a:r>
          <a:endParaRPr lang="en-US" dirty="0"/>
        </a:p>
      </dgm:t>
    </dgm:pt>
    <dgm:pt modelId="{34BD8F8E-68BE-2B4A-9746-AB312533A101}" type="parTrans" cxnId="{2BC9BEAE-B05D-8F41-B08D-8882E752FAE1}">
      <dgm:prSet/>
      <dgm:spPr/>
      <dgm:t>
        <a:bodyPr/>
        <a:lstStyle/>
        <a:p>
          <a:endParaRPr lang="en-US"/>
        </a:p>
      </dgm:t>
    </dgm:pt>
    <dgm:pt modelId="{2D6A5C69-2F78-D448-B7AD-9B6C04A203AE}" type="sibTrans" cxnId="{2BC9BEAE-B05D-8F41-B08D-8882E752FAE1}">
      <dgm:prSet/>
      <dgm:spPr/>
      <dgm:t>
        <a:bodyPr/>
        <a:lstStyle/>
        <a:p>
          <a:endParaRPr lang="en-US"/>
        </a:p>
      </dgm:t>
    </dgm:pt>
    <dgm:pt modelId="{6B5F2218-C386-1C42-8824-2B567790FF21}">
      <dgm:prSet phldrT="[Text]"/>
      <dgm:spPr/>
      <dgm:t>
        <a:bodyPr/>
        <a:lstStyle/>
        <a:p>
          <a:r>
            <a:rPr lang="en-US" dirty="0" smtClean="0"/>
            <a:t>In what ways can you connect to the industry to open the discussion?</a:t>
          </a:r>
        </a:p>
        <a:p>
          <a:endParaRPr lang="en-US" dirty="0" smtClean="0"/>
        </a:p>
        <a:p>
          <a:r>
            <a:rPr lang="en-US" dirty="0" smtClean="0"/>
            <a:t>COSMA push, Program push,</a:t>
          </a:r>
        </a:p>
        <a:p>
          <a:r>
            <a:rPr lang="en-US" dirty="0" smtClean="0"/>
            <a:t>Career Management personnel push</a:t>
          </a:r>
          <a:endParaRPr lang="en-US" dirty="0"/>
        </a:p>
      </dgm:t>
    </dgm:pt>
    <dgm:pt modelId="{A3EB6BFC-F750-7A43-8B41-690946794BB8}" type="parTrans" cxnId="{C752B499-F65B-9D4F-A551-4DFCCBE2A50D}">
      <dgm:prSet/>
      <dgm:spPr/>
      <dgm:t>
        <a:bodyPr/>
        <a:lstStyle/>
        <a:p>
          <a:endParaRPr lang="en-US"/>
        </a:p>
      </dgm:t>
    </dgm:pt>
    <dgm:pt modelId="{1FA93606-607B-824E-9903-123E53A136C5}" type="sibTrans" cxnId="{C752B499-F65B-9D4F-A551-4DFCCBE2A50D}">
      <dgm:prSet/>
      <dgm:spPr/>
      <dgm:t>
        <a:bodyPr/>
        <a:lstStyle/>
        <a:p>
          <a:endParaRPr lang="en-US"/>
        </a:p>
      </dgm:t>
    </dgm:pt>
    <dgm:pt modelId="{3E026026-00F8-AF45-BAEB-17BA42D09865}">
      <dgm:prSet phldrT="[Text]"/>
      <dgm:spPr/>
      <dgm:t>
        <a:bodyPr/>
        <a:lstStyle/>
        <a:p>
          <a:r>
            <a:rPr lang="en-US" dirty="0" smtClean="0"/>
            <a:t>Understanding</a:t>
          </a:r>
          <a:endParaRPr lang="en-US" dirty="0"/>
        </a:p>
      </dgm:t>
    </dgm:pt>
    <dgm:pt modelId="{8A283E06-30B8-CC46-9298-B93D32AAB08B}" type="parTrans" cxnId="{9809F385-BA00-BB4B-8C91-E98F0FAF7DF4}">
      <dgm:prSet/>
      <dgm:spPr/>
      <dgm:t>
        <a:bodyPr/>
        <a:lstStyle/>
        <a:p>
          <a:endParaRPr lang="en-US"/>
        </a:p>
      </dgm:t>
    </dgm:pt>
    <dgm:pt modelId="{86514DC0-B515-2F40-B861-54B38B641C55}" type="sibTrans" cxnId="{9809F385-BA00-BB4B-8C91-E98F0FAF7DF4}">
      <dgm:prSet/>
      <dgm:spPr/>
      <dgm:t>
        <a:bodyPr/>
        <a:lstStyle/>
        <a:p>
          <a:endParaRPr lang="en-US"/>
        </a:p>
      </dgm:t>
    </dgm:pt>
    <dgm:pt modelId="{A4AEC606-51E6-B640-B14E-D045D56909DF}">
      <dgm:prSet phldrT="[Text]"/>
      <dgm:spPr/>
      <dgm:t>
        <a:bodyPr/>
        <a:lstStyle/>
        <a:p>
          <a:r>
            <a:rPr lang="en-US" dirty="0" smtClean="0"/>
            <a:t>Partners, alumni, other industry personnel begin to expect to see COSMA with you and all of us.</a:t>
          </a:r>
          <a:endParaRPr lang="en-US" dirty="0"/>
        </a:p>
      </dgm:t>
    </dgm:pt>
    <dgm:pt modelId="{9C059F1B-7644-BA4F-8CF2-2DB0F2C86F29}" type="parTrans" cxnId="{3B599B73-E8C1-E64F-AF58-D37FA15B3087}">
      <dgm:prSet/>
      <dgm:spPr/>
      <dgm:t>
        <a:bodyPr/>
        <a:lstStyle/>
        <a:p>
          <a:endParaRPr lang="en-US"/>
        </a:p>
      </dgm:t>
    </dgm:pt>
    <dgm:pt modelId="{AD9AC9AB-F749-BF40-8607-3EE1E3D93C9D}" type="sibTrans" cxnId="{3B599B73-E8C1-E64F-AF58-D37FA15B3087}">
      <dgm:prSet/>
      <dgm:spPr/>
      <dgm:t>
        <a:bodyPr/>
        <a:lstStyle/>
        <a:p>
          <a:endParaRPr lang="en-US"/>
        </a:p>
      </dgm:t>
    </dgm:pt>
    <dgm:pt modelId="{C47B7A24-D41E-794B-8C1F-99160D40C285}">
      <dgm:prSet phldrT="[Text]"/>
      <dgm:spPr/>
      <dgm:t>
        <a:bodyPr/>
        <a:lstStyle/>
        <a:p>
          <a:r>
            <a:rPr lang="en-US" dirty="0" smtClean="0"/>
            <a:t>Finding alumni</a:t>
          </a:r>
          <a:endParaRPr lang="en-US" dirty="0"/>
        </a:p>
      </dgm:t>
    </dgm:pt>
    <dgm:pt modelId="{E50ABE1C-267A-9442-8378-B8A118BDAA3F}" type="parTrans" cxnId="{5AA13FF5-7DA0-414C-9DE3-E76F8814DF9C}">
      <dgm:prSet/>
      <dgm:spPr/>
      <dgm:t>
        <a:bodyPr/>
        <a:lstStyle/>
        <a:p>
          <a:endParaRPr lang="en-US"/>
        </a:p>
      </dgm:t>
    </dgm:pt>
    <dgm:pt modelId="{7875AEE2-B49D-6F4D-AA33-D705B49E126B}" type="sibTrans" cxnId="{5AA13FF5-7DA0-414C-9DE3-E76F8814DF9C}">
      <dgm:prSet/>
      <dgm:spPr/>
      <dgm:t>
        <a:bodyPr/>
        <a:lstStyle/>
        <a:p>
          <a:endParaRPr lang="en-US"/>
        </a:p>
      </dgm:t>
    </dgm:pt>
    <dgm:pt modelId="{EF4EE547-8CCB-2549-B29D-9650FFB0D6B9}">
      <dgm:prSet phldrT="[Text]"/>
      <dgm:spPr/>
      <dgm:t>
        <a:bodyPr/>
        <a:lstStyle/>
        <a:p>
          <a:r>
            <a:rPr lang="en-US" dirty="0" smtClean="0"/>
            <a:t>This is one key way to spread the word. </a:t>
          </a:r>
        </a:p>
        <a:p>
          <a:r>
            <a:rPr lang="en-US" dirty="0" smtClean="0"/>
            <a:t>Advisory Boards are a start, but all contact and materials that industry personnel see should have a COSMA element (e.g., logo in email, brochures)</a:t>
          </a:r>
          <a:endParaRPr lang="en-US" dirty="0"/>
        </a:p>
      </dgm:t>
    </dgm:pt>
    <dgm:pt modelId="{FC4ECCE9-6A1B-9641-B3EA-8D5DA4449B7C}" type="parTrans" cxnId="{60678351-5BFA-4348-B539-CD7E7AFC2A9B}">
      <dgm:prSet/>
      <dgm:spPr/>
      <dgm:t>
        <a:bodyPr/>
        <a:lstStyle/>
        <a:p>
          <a:endParaRPr lang="en-US"/>
        </a:p>
      </dgm:t>
    </dgm:pt>
    <dgm:pt modelId="{E610AF26-A06C-DC4D-BBAB-54E9FE726E53}" type="sibTrans" cxnId="{60678351-5BFA-4348-B539-CD7E7AFC2A9B}">
      <dgm:prSet/>
      <dgm:spPr/>
      <dgm:t>
        <a:bodyPr/>
        <a:lstStyle/>
        <a:p>
          <a:endParaRPr lang="en-US"/>
        </a:p>
      </dgm:t>
    </dgm:pt>
    <dgm:pt modelId="{3EE5D69C-1053-3C4B-B04E-A3AFA4CC6C8E}" type="pres">
      <dgm:prSet presAssocID="{9DBF51E5-692F-E24E-9E1D-0638EA2AA0E6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4D006C88-9484-3349-902F-DBBEADFAD926}" type="pres">
      <dgm:prSet presAssocID="{6620D214-F0FA-3D4A-B7DF-1647F5881BF0}" presName="chaos" presStyleCnt="0"/>
      <dgm:spPr/>
    </dgm:pt>
    <dgm:pt modelId="{8D0E6FD4-4DD8-E446-B4F6-73E28F343060}" type="pres">
      <dgm:prSet presAssocID="{6620D214-F0FA-3D4A-B7DF-1647F5881BF0}" presName="parTx1" presStyleLbl="revTx" presStyleIdx="0" presStyleCnt="5"/>
      <dgm:spPr/>
      <dgm:t>
        <a:bodyPr/>
        <a:lstStyle/>
        <a:p>
          <a:endParaRPr lang="en-US"/>
        </a:p>
      </dgm:t>
    </dgm:pt>
    <dgm:pt modelId="{C57DD6D5-1D2A-DC49-90B9-FBF465F663DB}" type="pres">
      <dgm:prSet presAssocID="{6620D214-F0FA-3D4A-B7DF-1647F5881BF0}" presName="desTx1" presStyleLbl="revTx" presStyleIdx="1" presStyleCnt="5" custScaleX="135734" custScaleY="166041" custLinFactNeighborX="-282" custLinFactNeighborY="363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321F8B-D82F-6549-B882-1996B7279B51}" type="pres">
      <dgm:prSet presAssocID="{6620D214-F0FA-3D4A-B7DF-1647F5881BF0}" presName="c1" presStyleLbl="node1" presStyleIdx="0" presStyleCnt="19"/>
      <dgm:spPr/>
    </dgm:pt>
    <dgm:pt modelId="{D02A787B-0FB9-684E-8233-287AC6CCBE23}" type="pres">
      <dgm:prSet presAssocID="{6620D214-F0FA-3D4A-B7DF-1647F5881BF0}" presName="c2" presStyleLbl="node1" presStyleIdx="1" presStyleCnt="19"/>
      <dgm:spPr/>
    </dgm:pt>
    <dgm:pt modelId="{E0FA9676-A4C1-6046-A317-1E56CB8A8D15}" type="pres">
      <dgm:prSet presAssocID="{6620D214-F0FA-3D4A-B7DF-1647F5881BF0}" presName="c3" presStyleLbl="node1" presStyleIdx="2" presStyleCnt="19"/>
      <dgm:spPr/>
    </dgm:pt>
    <dgm:pt modelId="{ACB90BE1-D768-0D48-AF03-D834419AAACF}" type="pres">
      <dgm:prSet presAssocID="{6620D214-F0FA-3D4A-B7DF-1647F5881BF0}" presName="c4" presStyleLbl="node1" presStyleIdx="3" presStyleCnt="19"/>
      <dgm:spPr/>
    </dgm:pt>
    <dgm:pt modelId="{A9093ED7-E858-B240-8EA8-21ADC06FB0B7}" type="pres">
      <dgm:prSet presAssocID="{6620D214-F0FA-3D4A-B7DF-1647F5881BF0}" presName="c5" presStyleLbl="node1" presStyleIdx="4" presStyleCnt="19"/>
      <dgm:spPr/>
    </dgm:pt>
    <dgm:pt modelId="{BBDDB03E-8F62-3B41-8D05-1C079E17057C}" type="pres">
      <dgm:prSet presAssocID="{6620D214-F0FA-3D4A-B7DF-1647F5881BF0}" presName="c6" presStyleLbl="node1" presStyleIdx="5" presStyleCnt="19"/>
      <dgm:spPr/>
    </dgm:pt>
    <dgm:pt modelId="{76DE4FA6-1626-AC4F-8AE2-636E178C9A72}" type="pres">
      <dgm:prSet presAssocID="{6620D214-F0FA-3D4A-B7DF-1647F5881BF0}" presName="c7" presStyleLbl="node1" presStyleIdx="6" presStyleCnt="19"/>
      <dgm:spPr/>
    </dgm:pt>
    <dgm:pt modelId="{DF54CEB9-6A29-1047-817A-6473918F9100}" type="pres">
      <dgm:prSet presAssocID="{6620D214-F0FA-3D4A-B7DF-1647F5881BF0}" presName="c8" presStyleLbl="node1" presStyleIdx="7" presStyleCnt="19"/>
      <dgm:spPr/>
    </dgm:pt>
    <dgm:pt modelId="{C64CEF2E-B457-1446-AD14-49E07E6EE979}" type="pres">
      <dgm:prSet presAssocID="{6620D214-F0FA-3D4A-B7DF-1647F5881BF0}" presName="c9" presStyleLbl="node1" presStyleIdx="8" presStyleCnt="19"/>
      <dgm:spPr/>
    </dgm:pt>
    <dgm:pt modelId="{D7BE57F7-CB4A-A746-ADBA-BB2C6E189E7E}" type="pres">
      <dgm:prSet presAssocID="{6620D214-F0FA-3D4A-B7DF-1647F5881BF0}" presName="c10" presStyleLbl="node1" presStyleIdx="9" presStyleCnt="19"/>
      <dgm:spPr/>
    </dgm:pt>
    <dgm:pt modelId="{DA7625F0-3E9C-3D41-ADEA-6C5F7888FF27}" type="pres">
      <dgm:prSet presAssocID="{6620D214-F0FA-3D4A-B7DF-1647F5881BF0}" presName="c11" presStyleLbl="node1" presStyleIdx="10" presStyleCnt="19"/>
      <dgm:spPr/>
    </dgm:pt>
    <dgm:pt modelId="{2B40C9DD-3BAC-D64A-A0AA-FAEE19B7C8DB}" type="pres">
      <dgm:prSet presAssocID="{6620D214-F0FA-3D4A-B7DF-1647F5881BF0}" presName="c12" presStyleLbl="node1" presStyleIdx="11" presStyleCnt="19"/>
      <dgm:spPr/>
    </dgm:pt>
    <dgm:pt modelId="{2716969D-B671-5946-81E9-32ED82F20BB1}" type="pres">
      <dgm:prSet presAssocID="{6620D214-F0FA-3D4A-B7DF-1647F5881BF0}" presName="c13" presStyleLbl="node1" presStyleIdx="12" presStyleCnt="19"/>
      <dgm:spPr/>
    </dgm:pt>
    <dgm:pt modelId="{1791E005-260F-0848-9A3D-517B70E4CD7D}" type="pres">
      <dgm:prSet presAssocID="{6620D214-F0FA-3D4A-B7DF-1647F5881BF0}" presName="c14" presStyleLbl="node1" presStyleIdx="13" presStyleCnt="19"/>
      <dgm:spPr/>
    </dgm:pt>
    <dgm:pt modelId="{D647F2A7-8A94-C840-BF01-A8556C7DBCB0}" type="pres">
      <dgm:prSet presAssocID="{6620D214-F0FA-3D4A-B7DF-1647F5881BF0}" presName="c15" presStyleLbl="node1" presStyleIdx="14" presStyleCnt="19"/>
      <dgm:spPr/>
    </dgm:pt>
    <dgm:pt modelId="{2DA71E86-78A9-614F-8D52-D3F9562E69C2}" type="pres">
      <dgm:prSet presAssocID="{6620D214-F0FA-3D4A-B7DF-1647F5881BF0}" presName="c16" presStyleLbl="node1" presStyleIdx="15" presStyleCnt="19"/>
      <dgm:spPr/>
    </dgm:pt>
    <dgm:pt modelId="{A400CCDE-A662-394F-ABE7-28F703089602}" type="pres">
      <dgm:prSet presAssocID="{6620D214-F0FA-3D4A-B7DF-1647F5881BF0}" presName="c17" presStyleLbl="node1" presStyleIdx="16" presStyleCnt="19"/>
      <dgm:spPr/>
    </dgm:pt>
    <dgm:pt modelId="{EB9B286F-ECBE-A742-B347-18985323FA24}" type="pres">
      <dgm:prSet presAssocID="{6620D214-F0FA-3D4A-B7DF-1647F5881BF0}" presName="c18" presStyleLbl="node1" presStyleIdx="17" presStyleCnt="19"/>
      <dgm:spPr/>
    </dgm:pt>
    <dgm:pt modelId="{84FD7EC4-91AF-D945-8108-F89978F89248}" type="pres">
      <dgm:prSet presAssocID="{2D6A5C69-2F78-D448-B7AD-9B6C04A203AE}" presName="chevronComposite1" presStyleCnt="0"/>
      <dgm:spPr/>
    </dgm:pt>
    <dgm:pt modelId="{F87798C5-E275-D646-8200-655A15EA37E9}" type="pres">
      <dgm:prSet presAssocID="{2D6A5C69-2F78-D448-B7AD-9B6C04A203AE}" presName="chevron1" presStyleLbl="sibTrans2D1" presStyleIdx="0" presStyleCnt="2"/>
      <dgm:spPr/>
    </dgm:pt>
    <dgm:pt modelId="{76EDEC7B-EAB1-954B-B6B9-F66F2DBBECBE}" type="pres">
      <dgm:prSet presAssocID="{2D6A5C69-2F78-D448-B7AD-9B6C04A203AE}" presName="spChevron1" presStyleCnt="0"/>
      <dgm:spPr/>
    </dgm:pt>
    <dgm:pt modelId="{EDAF8BC3-EDBB-9B45-9CB3-E8F12DF4D955}" type="pres">
      <dgm:prSet presAssocID="{C47B7A24-D41E-794B-8C1F-99160D40C285}" presName="middle" presStyleCnt="0"/>
      <dgm:spPr/>
    </dgm:pt>
    <dgm:pt modelId="{A0C39F27-B425-5341-BC0A-A1F0B4368396}" type="pres">
      <dgm:prSet presAssocID="{C47B7A24-D41E-794B-8C1F-99160D40C285}" presName="parTxMid" presStyleLbl="revTx" presStyleIdx="2" presStyleCnt="5"/>
      <dgm:spPr/>
      <dgm:t>
        <a:bodyPr/>
        <a:lstStyle/>
        <a:p>
          <a:endParaRPr lang="en-US"/>
        </a:p>
      </dgm:t>
    </dgm:pt>
    <dgm:pt modelId="{FDBFC8BB-FCFE-824C-91A2-544D3F2646A8}" type="pres">
      <dgm:prSet presAssocID="{C47B7A24-D41E-794B-8C1F-99160D40C285}" presName="desTxMid" presStyleLbl="revTx" presStyleIdx="3" presStyleCnt="5" custScaleX="108970" custScaleY="1429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4C218E-78E7-5544-A7B3-9751169D3B3D}" type="pres">
      <dgm:prSet presAssocID="{C47B7A24-D41E-794B-8C1F-99160D40C285}" presName="spMid" presStyleCnt="0"/>
      <dgm:spPr/>
    </dgm:pt>
    <dgm:pt modelId="{81F7D682-22E1-3D43-9E77-FC75E346353A}" type="pres">
      <dgm:prSet presAssocID="{7875AEE2-B49D-6F4D-AA33-D705B49E126B}" presName="chevronComposite1" presStyleCnt="0"/>
      <dgm:spPr/>
    </dgm:pt>
    <dgm:pt modelId="{8BD6F55A-B39A-6F4D-9072-CF4C9E58DFCC}" type="pres">
      <dgm:prSet presAssocID="{7875AEE2-B49D-6F4D-AA33-D705B49E126B}" presName="chevron1" presStyleLbl="sibTrans2D1" presStyleIdx="1" presStyleCnt="2"/>
      <dgm:spPr/>
    </dgm:pt>
    <dgm:pt modelId="{CF02A333-F78F-5546-A0A2-D13987F4EA3F}" type="pres">
      <dgm:prSet presAssocID="{7875AEE2-B49D-6F4D-AA33-D705B49E126B}" presName="spChevron1" presStyleCnt="0"/>
      <dgm:spPr/>
    </dgm:pt>
    <dgm:pt modelId="{9EF9A39D-C7D4-0545-9EF2-1BB8D66CB3EE}" type="pres">
      <dgm:prSet presAssocID="{3E026026-00F8-AF45-BAEB-17BA42D09865}" presName="last" presStyleCnt="0"/>
      <dgm:spPr/>
    </dgm:pt>
    <dgm:pt modelId="{4E655FB8-2D60-0142-ACD3-6A35CFFD66C0}" type="pres">
      <dgm:prSet presAssocID="{3E026026-00F8-AF45-BAEB-17BA42D09865}" presName="circleTx" presStyleLbl="node1" presStyleIdx="18" presStyleCnt="19"/>
      <dgm:spPr/>
      <dgm:t>
        <a:bodyPr/>
        <a:lstStyle/>
        <a:p>
          <a:endParaRPr lang="en-US"/>
        </a:p>
      </dgm:t>
    </dgm:pt>
    <dgm:pt modelId="{AF8DE1C7-1E76-2F42-9B7E-A96C76483D9F}" type="pres">
      <dgm:prSet presAssocID="{3E026026-00F8-AF45-BAEB-17BA42D09865}" presName="desTxN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861319-6FBB-B046-88EF-6B661EBF70D8}" type="pres">
      <dgm:prSet presAssocID="{3E026026-00F8-AF45-BAEB-17BA42D09865}" presName="spN" presStyleCnt="0"/>
      <dgm:spPr/>
    </dgm:pt>
  </dgm:ptLst>
  <dgm:cxnLst>
    <dgm:cxn modelId="{ED0C848D-81ED-2143-9ECB-8F8AF765EAD8}" type="presOf" srcId="{6B5F2218-C386-1C42-8824-2B567790FF21}" destId="{C57DD6D5-1D2A-DC49-90B9-FBF465F663DB}" srcOrd="0" destOrd="0" presId="urn:microsoft.com/office/officeart/2009/3/layout/RandomtoResultProcess"/>
    <dgm:cxn modelId="{5CBC7A06-9B84-F742-916F-D5CABB0F2579}" type="presOf" srcId="{3E026026-00F8-AF45-BAEB-17BA42D09865}" destId="{4E655FB8-2D60-0142-ACD3-6A35CFFD66C0}" srcOrd="0" destOrd="0" presId="urn:microsoft.com/office/officeart/2009/3/layout/RandomtoResultProcess"/>
    <dgm:cxn modelId="{2BC9BEAE-B05D-8F41-B08D-8882E752FAE1}" srcId="{9DBF51E5-692F-E24E-9E1D-0638EA2AA0E6}" destId="{6620D214-F0FA-3D4A-B7DF-1647F5881BF0}" srcOrd="0" destOrd="0" parTransId="{34BD8F8E-68BE-2B4A-9746-AB312533A101}" sibTransId="{2D6A5C69-2F78-D448-B7AD-9B6C04A203AE}"/>
    <dgm:cxn modelId="{C752B499-F65B-9D4F-A551-4DFCCBE2A50D}" srcId="{6620D214-F0FA-3D4A-B7DF-1647F5881BF0}" destId="{6B5F2218-C386-1C42-8824-2B567790FF21}" srcOrd="0" destOrd="0" parTransId="{A3EB6BFC-F750-7A43-8B41-690946794BB8}" sibTransId="{1FA93606-607B-824E-9903-123E53A136C5}"/>
    <dgm:cxn modelId="{2A9C7CE7-A089-3042-A8A6-30BEC167B829}" type="presOf" srcId="{A4AEC606-51E6-B640-B14E-D045D56909DF}" destId="{AF8DE1C7-1E76-2F42-9B7E-A96C76483D9F}" srcOrd="0" destOrd="0" presId="urn:microsoft.com/office/officeart/2009/3/layout/RandomtoResultProcess"/>
    <dgm:cxn modelId="{60678351-5BFA-4348-B539-CD7E7AFC2A9B}" srcId="{C47B7A24-D41E-794B-8C1F-99160D40C285}" destId="{EF4EE547-8CCB-2549-B29D-9650FFB0D6B9}" srcOrd="0" destOrd="0" parTransId="{FC4ECCE9-6A1B-9641-B3EA-8D5DA4449B7C}" sibTransId="{E610AF26-A06C-DC4D-BBAB-54E9FE726E53}"/>
    <dgm:cxn modelId="{B729AADF-06D0-474D-B18B-2AF73186B9E2}" type="presOf" srcId="{EF4EE547-8CCB-2549-B29D-9650FFB0D6B9}" destId="{FDBFC8BB-FCFE-824C-91A2-544D3F2646A8}" srcOrd="0" destOrd="0" presId="urn:microsoft.com/office/officeart/2009/3/layout/RandomtoResultProcess"/>
    <dgm:cxn modelId="{C3A2B37F-FF0C-8542-AB3C-6A856A33B59E}" type="presOf" srcId="{C47B7A24-D41E-794B-8C1F-99160D40C285}" destId="{A0C39F27-B425-5341-BC0A-A1F0B4368396}" srcOrd="0" destOrd="0" presId="urn:microsoft.com/office/officeart/2009/3/layout/RandomtoResultProcess"/>
    <dgm:cxn modelId="{3B599B73-E8C1-E64F-AF58-D37FA15B3087}" srcId="{3E026026-00F8-AF45-BAEB-17BA42D09865}" destId="{A4AEC606-51E6-B640-B14E-D045D56909DF}" srcOrd="0" destOrd="0" parTransId="{9C059F1B-7644-BA4F-8CF2-2DB0F2C86F29}" sibTransId="{AD9AC9AB-F749-BF40-8607-3EE1E3D93C9D}"/>
    <dgm:cxn modelId="{9809F385-BA00-BB4B-8C91-E98F0FAF7DF4}" srcId="{9DBF51E5-692F-E24E-9E1D-0638EA2AA0E6}" destId="{3E026026-00F8-AF45-BAEB-17BA42D09865}" srcOrd="2" destOrd="0" parTransId="{8A283E06-30B8-CC46-9298-B93D32AAB08B}" sibTransId="{86514DC0-B515-2F40-B861-54B38B641C55}"/>
    <dgm:cxn modelId="{5FC4CFF8-E4CB-554C-9FDB-D34FDEB33D43}" type="presOf" srcId="{9DBF51E5-692F-E24E-9E1D-0638EA2AA0E6}" destId="{3EE5D69C-1053-3C4B-B04E-A3AFA4CC6C8E}" srcOrd="0" destOrd="0" presId="urn:microsoft.com/office/officeart/2009/3/layout/RandomtoResultProcess"/>
    <dgm:cxn modelId="{ED834543-2019-0844-ABCF-2F3DCB7B0854}" type="presOf" srcId="{6620D214-F0FA-3D4A-B7DF-1647F5881BF0}" destId="{8D0E6FD4-4DD8-E446-B4F6-73E28F343060}" srcOrd="0" destOrd="0" presId="urn:microsoft.com/office/officeart/2009/3/layout/RandomtoResultProcess"/>
    <dgm:cxn modelId="{5AA13FF5-7DA0-414C-9DE3-E76F8814DF9C}" srcId="{9DBF51E5-692F-E24E-9E1D-0638EA2AA0E6}" destId="{C47B7A24-D41E-794B-8C1F-99160D40C285}" srcOrd="1" destOrd="0" parTransId="{E50ABE1C-267A-9442-8378-B8A118BDAA3F}" sibTransId="{7875AEE2-B49D-6F4D-AA33-D705B49E126B}"/>
    <dgm:cxn modelId="{A103DD5D-026A-8B4A-B984-BB8DD12ADCEB}" type="presParOf" srcId="{3EE5D69C-1053-3C4B-B04E-A3AFA4CC6C8E}" destId="{4D006C88-9484-3349-902F-DBBEADFAD926}" srcOrd="0" destOrd="0" presId="urn:microsoft.com/office/officeart/2009/3/layout/RandomtoResultProcess"/>
    <dgm:cxn modelId="{1BF3E458-957D-6642-962A-D3C7DF85872C}" type="presParOf" srcId="{4D006C88-9484-3349-902F-DBBEADFAD926}" destId="{8D0E6FD4-4DD8-E446-B4F6-73E28F343060}" srcOrd="0" destOrd="0" presId="urn:microsoft.com/office/officeart/2009/3/layout/RandomtoResultProcess"/>
    <dgm:cxn modelId="{C62B6163-3B4A-0F44-9B6A-67E289F93BD2}" type="presParOf" srcId="{4D006C88-9484-3349-902F-DBBEADFAD926}" destId="{C57DD6D5-1D2A-DC49-90B9-FBF465F663DB}" srcOrd="1" destOrd="0" presId="urn:microsoft.com/office/officeart/2009/3/layout/RandomtoResultProcess"/>
    <dgm:cxn modelId="{D3CF61C5-2C80-BD48-93E8-E99D11B7AEBD}" type="presParOf" srcId="{4D006C88-9484-3349-902F-DBBEADFAD926}" destId="{12321F8B-D82F-6549-B882-1996B7279B51}" srcOrd="2" destOrd="0" presId="urn:microsoft.com/office/officeart/2009/3/layout/RandomtoResultProcess"/>
    <dgm:cxn modelId="{7EB7875F-882C-904E-907B-90DD148BB50C}" type="presParOf" srcId="{4D006C88-9484-3349-902F-DBBEADFAD926}" destId="{D02A787B-0FB9-684E-8233-287AC6CCBE23}" srcOrd="3" destOrd="0" presId="urn:microsoft.com/office/officeart/2009/3/layout/RandomtoResultProcess"/>
    <dgm:cxn modelId="{51884AF3-6A7C-4143-A148-5311708E447B}" type="presParOf" srcId="{4D006C88-9484-3349-902F-DBBEADFAD926}" destId="{E0FA9676-A4C1-6046-A317-1E56CB8A8D15}" srcOrd="4" destOrd="0" presId="urn:microsoft.com/office/officeart/2009/3/layout/RandomtoResultProcess"/>
    <dgm:cxn modelId="{4FCD6FAC-66CD-C54E-BC1E-A565E0C81278}" type="presParOf" srcId="{4D006C88-9484-3349-902F-DBBEADFAD926}" destId="{ACB90BE1-D768-0D48-AF03-D834419AAACF}" srcOrd="5" destOrd="0" presId="urn:microsoft.com/office/officeart/2009/3/layout/RandomtoResultProcess"/>
    <dgm:cxn modelId="{FF504A82-FCA7-554F-8725-724DB3A84C80}" type="presParOf" srcId="{4D006C88-9484-3349-902F-DBBEADFAD926}" destId="{A9093ED7-E858-B240-8EA8-21ADC06FB0B7}" srcOrd="6" destOrd="0" presId="urn:microsoft.com/office/officeart/2009/3/layout/RandomtoResultProcess"/>
    <dgm:cxn modelId="{C255FF8A-A84D-A443-9FA5-0829678D8526}" type="presParOf" srcId="{4D006C88-9484-3349-902F-DBBEADFAD926}" destId="{BBDDB03E-8F62-3B41-8D05-1C079E17057C}" srcOrd="7" destOrd="0" presId="urn:microsoft.com/office/officeart/2009/3/layout/RandomtoResultProcess"/>
    <dgm:cxn modelId="{97C7DBEB-A686-594B-96FD-3F0343443FF1}" type="presParOf" srcId="{4D006C88-9484-3349-902F-DBBEADFAD926}" destId="{76DE4FA6-1626-AC4F-8AE2-636E178C9A72}" srcOrd="8" destOrd="0" presId="urn:microsoft.com/office/officeart/2009/3/layout/RandomtoResultProcess"/>
    <dgm:cxn modelId="{50B6387C-E0E6-554A-9B28-C9DD5D65BE21}" type="presParOf" srcId="{4D006C88-9484-3349-902F-DBBEADFAD926}" destId="{DF54CEB9-6A29-1047-817A-6473918F9100}" srcOrd="9" destOrd="0" presId="urn:microsoft.com/office/officeart/2009/3/layout/RandomtoResultProcess"/>
    <dgm:cxn modelId="{EBE4E9AA-9D61-134F-BB96-271A58DFF5A4}" type="presParOf" srcId="{4D006C88-9484-3349-902F-DBBEADFAD926}" destId="{C64CEF2E-B457-1446-AD14-49E07E6EE979}" srcOrd="10" destOrd="0" presId="urn:microsoft.com/office/officeart/2009/3/layout/RandomtoResultProcess"/>
    <dgm:cxn modelId="{8FC3FC9B-13BD-9E47-B894-A9504F9A2934}" type="presParOf" srcId="{4D006C88-9484-3349-902F-DBBEADFAD926}" destId="{D7BE57F7-CB4A-A746-ADBA-BB2C6E189E7E}" srcOrd="11" destOrd="0" presId="urn:microsoft.com/office/officeart/2009/3/layout/RandomtoResultProcess"/>
    <dgm:cxn modelId="{CE29EA7A-06DF-524E-8E1C-A60A90B15AE8}" type="presParOf" srcId="{4D006C88-9484-3349-902F-DBBEADFAD926}" destId="{DA7625F0-3E9C-3D41-ADEA-6C5F7888FF27}" srcOrd="12" destOrd="0" presId="urn:microsoft.com/office/officeart/2009/3/layout/RandomtoResultProcess"/>
    <dgm:cxn modelId="{A9D39F48-150A-CF4B-BC35-DA284BCE2595}" type="presParOf" srcId="{4D006C88-9484-3349-902F-DBBEADFAD926}" destId="{2B40C9DD-3BAC-D64A-A0AA-FAEE19B7C8DB}" srcOrd="13" destOrd="0" presId="urn:microsoft.com/office/officeart/2009/3/layout/RandomtoResultProcess"/>
    <dgm:cxn modelId="{510210D5-EE9B-FA44-B5D2-773017B1BC59}" type="presParOf" srcId="{4D006C88-9484-3349-902F-DBBEADFAD926}" destId="{2716969D-B671-5946-81E9-32ED82F20BB1}" srcOrd="14" destOrd="0" presId="urn:microsoft.com/office/officeart/2009/3/layout/RandomtoResultProcess"/>
    <dgm:cxn modelId="{468AEB02-437B-B24C-9720-839EDCA3AE0E}" type="presParOf" srcId="{4D006C88-9484-3349-902F-DBBEADFAD926}" destId="{1791E005-260F-0848-9A3D-517B70E4CD7D}" srcOrd="15" destOrd="0" presId="urn:microsoft.com/office/officeart/2009/3/layout/RandomtoResultProcess"/>
    <dgm:cxn modelId="{E94983D1-412F-D64D-BF32-9D037F9C873E}" type="presParOf" srcId="{4D006C88-9484-3349-902F-DBBEADFAD926}" destId="{D647F2A7-8A94-C840-BF01-A8556C7DBCB0}" srcOrd="16" destOrd="0" presId="urn:microsoft.com/office/officeart/2009/3/layout/RandomtoResultProcess"/>
    <dgm:cxn modelId="{CF282D9C-D193-F741-91B6-00215E1E5D04}" type="presParOf" srcId="{4D006C88-9484-3349-902F-DBBEADFAD926}" destId="{2DA71E86-78A9-614F-8D52-D3F9562E69C2}" srcOrd="17" destOrd="0" presId="urn:microsoft.com/office/officeart/2009/3/layout/RandomtoResultProcess"/>
    <dgm:cxn modelId="{BFAFB40F-2425-AF43-A1F9-A31E75E2978B}" type="presParOf" srcId="{4D006C88-9484-3349-902F-DBBEADFAD926}" destId="{A400CCDE-A662-394F-ABE7-28F703089602}" srcOrd="18" destOrd="0" presId="urn:microsoft.com/office/officeart/2009/3/layout/RandomtoResultProcess"/>
    <dgm:cxn modelId="{6B421CF6-D516-3F47-9945-3BC7F33EB0C6}" type="presParOf" srcId="{4D006C88-9484-3349-902F-DBBEADFAD926}" destId="{EB9B286F-ECBE-A742-B347-18985323FA24}" srcOrd="19" destOrd="0" presId="urn:microsoft.com/office/officeart/2009/3/layout/RandomtoResultProcess"/>
    <dgm:cxn modelId="{8D2723B0-782F-3441-A3E8-75A54383DC8B}" type="presParOf" srcId="{3EE5D69C-1053-3C4B-B04E-A3AFA4CC6C8E}" destId="{84FD7EC4-91AF-D945-8108-F89978F89248}" srcOrd="1" destOrd="0" presId="urn:microsoft.com/office/officeart/2009/3/layout/RandomtoResultProcess"/>
    <dgm:cxn modelId="{995E5E14-3C58-8A43-8514-93B5DA887DC6}" type="presParOf" srcId="{84FD7EC4-91AF-D945-8108-F89978F89248}" destId="{F87798C5-E275-D646-8200-655A15EA37E9}" srcOrd="0" destOrd="0" presId="urn:microsoft.com/office/officeart/2009/3/layout/RandomtoResultProcess"/>
    <dgm:cxn modelId="{C12F1FD2-1A9A-6A45-A9C4-86FA210E63FF}" type="presParOf" srcId="{84FD7EC4-91AF-D945-8108-F89978F89248}" destId="{76EDEC7B-EAB1-954B-B6B9-F66F2DBBECBE}" srcOrd="1" destOrd="0" presId="urn:microsoft.com/office/officeart/2009/3/layout/RandomtoResultProcess"/>
    <dgm:cxn modelId="{CC254C91-BAEF-AA4D-A064-EBF0AA90BAA4}" type="presParOf" srcId="{3EE5D69C-1053-3C4B-B04E-A3AFA4CC6C8E}" destId="{EDAF8BC3-EDBB-9B45-9CB3-E8F12DF4D955}" srcOrd="2" destOrd="0" presId="urn:microsoft.com/office/officeart/2009/3/layout/RandomtoResultProcess"/>
    <dgm:cxn modelId="{1B3EE8B4-BCF4-FB4F-97A3-98ED8903ECC6}" type="presParOf" srcId="{EDAF8BC3-EDBB-9B45-9CB3-E8F12DF4D955}" destId="{A0C39F27-B425-5341-BC0A-A1F0B4368396}" srcOrd="0" destOrd="0" presId="urn:microsoft.com/office/officeart/2009/3/layout/RandomtoResultProcess"/>
    <dgm:cxn modelId="{31E9DFF0-2EF5-7543-ADEC-EA2F95C60DDD}" type="presParOf" srcId="{EDAF8BC3-EDBB-9B45-9CB3-E8F12DF4D955}" destId="{FDBFC8BB-FCFE-824C-91A2-544D3F2646A8}" srcOrd="1" destOrd="0" presId="urn:microsoft.com/office/officeart/2009/3/layout/RandomtoResultProcess"/>
    <dgm:cxn modelId="{86DABD0E-D4B4-9C42-B2AC-7356E2C1A14C}" type="presParOf" srcId="{EDAF8BC3-EDBB-9B45-9CB3-E8F12DF4D955}" destId="{BC4C218E-78E7-5544-A7B3-9751169D3B3D}" srcOrd="2" destOrd="0" presId="urn:microsoft.com/office/officeart/2009/3/layout/RandomtoResultProcess"/>
    <dgm:cxn modelId="{2E6E7AB0-BF43-8646-BA49-C1CE08F84EF4}" type="presParOf" srcId="{3EE5D69C-1053-3C4B-B04E-A3AFA4CC6C8E}" destId="{81F7D682-22E1-3D43-9E77-FC75E346353A}" srcOrd="3" destOrd="0" presId="urn:microsoft.com/office/officeart/2009/3/layout/RandomtoResultProcess"/>
    <dgm:cxn modelId="{BC219F73-90EC-2648-A547-AC356C328571}" type="presParOf" srcId="{81F7D682-22E1-3D43-9E77-FC75E346353A}" destId="{8BD6F55A-B39A-6F4D-9072-CF4C9E58DFCC}" srcOrd="0" destOrd="0" presId="urn:microsoft.com/office/officeart/2009/3/layout/RandomtoResultProcess"/>
    <dgm:cxn modelId="{458AB52B-4EB5-284D-904F-3B76F5292AAC}" type="presParOf" srcId="{81F7D682-22E1-3D43-9E77-FC75E346353A}" destId="{CF02A333-F78F-5546-A0A2-D13987F4EA3F}" srcOrd="1" destOrd="0" presId="urn:microsoft.com/office/officeart/2009/3/layout/RandomtoResultProcess"/>
    <dgm:cxn modelId="{1E712A1B-D5A4-DA4D-9502-4194167C2209}" type="presParOf" srcId="{3EE5D69C-1053-3C4B-B04E-A3AFA4CC6C8E}" destId="{9EF9A39D-C7D4-0545-9EF2-1BB8D66CB3EE}" srcOrd="4" destOrd="0" presId="urn:microsoft.com/office/officeart/2009/3/layout/RandomtoResultProcess"/>
    <dgm:cxn modelId="{29FE0AC7-F60D-8F46-87DC-F90D75F7C3C7}" type="presParOf" srcId="{9EF9A39D-C7D4-0545-9EF2-1BB8D66CB3EE}" destId="{4E655FB8-2D60-0142-ACD3-6A35CFFD66C0}" srcOrd="0" destOrd="0" presId="urn:microsoft.com/office/officeart/2009/3/layout/RandomtoResultProcess"/>
    <dgm:cxn modelId="{BCB7AE5C-73D0-9845-8E54-28B9C383BE59}" type="presParOf" srcId="{9EF9A39D-C7D4-0545-9EF2-1BB8D66CB3EE}" destId="{AF8DE1C7-1E76-2F42-9B7E-A96C76483D9F}" srcOrd="1" destOrd="0" presId="urn:microsoft.com/office/officeart/2009/3/layout/RandomtoResultProcess"/>
    <dgm:cxn modelId="{E6D3AE64-6837-0E4E-8FF0-100699233F94}" type="presParOf" srcId="{9EF9A39D-C7D4-0545-9EF2-1BB8D66CB3EE}" destId="{43861319-6FBB-B046-88EF-6B661EBF70D8}" srcOrd="2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BD33CC-6B02-0A4C-87C1-CD981A18D6D9}">
      <dsp:nvSpPr>
        <dsp:cNvPr id="0" name=""/>
        <dsp:cNvSpPr/>
      </dsp:nvSpPr>
      <dsp:spPr>
        <a:xfrm>
          <a:off x="2179307" y="61759"/>
          <a:ext cx="2964441" cy="2964441"/>
        </a:xfrm>
        <a:prstGeom prst="ellipse">
          <a:avLst/>
        </a:prstGeom>
        <a:solidFill>
          <a:schemeClr val="accent4">
            <a:shade val="80000"/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100" kern="1200" dirty="0" smtClean="0"/>
            <a:t>COSMA requirements for public disclosure </a:t>
          </a:r>
          <a:endParaRPr lang="en-US" sz="2100" kern="1200" dirty="0"/>
        </a:p>
      </dsp:txBody>
      <dsp:txXfrm>
        <a:off x="2574566" y="580536"/>
        <a:ext cx="2173923" cy="1333998"/>
      </dsp:txXfrm>
    </dsp:sp>
    <dsp:sp modelId="{5B4F7FFE-D993-C04A-95B9-67494A977F62}">
      <dsp:nvSpPr>
        <dsp:cNvPr id="0" name=""/>
        <dsp:cNvSpPr/>
      </dsp:nvSpPr>
      <dsp:spPr>
        <a:xfrm>
          <a:off x="3248976" y="1914535"/>
          <a:ext cx="2964441" cy="2964441"/>
        </a:xfrm>
        <a:prstGeom prst="ellipse">
          <a:avLst/>
        </a:prstGeom>
        <a:solidFill>
          <a:schemeClr val="accent4">
            <a:shade val="80000"/>
            <a:alpha val="50000"/>
            <a:hueOff val="70"/>
            <a:satOff val="-224"/>
            <a:lumOff val="2386"/>
            <a:alphaOff val="1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100" kern="1200" dirty="0" smtClean="0"/>
            <a:t>Industry dialogue driving COSMA standards </a:t>
          </a:r>
        </a:p>
        <a:p>
          <a:pPr lvl="0" algn="ctr" defTabSz="9334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100" kern="1200" dirty="0" smtClean="0"/>
            <a:t>(as standard)</a:t>
          </a:r>
          <a:endParaRPr lang="en-US" sz="2100" kern="1200" dirty="0"/>
        </a:p>
      </dsp:txBody>
      <dsp:txXfrm>
        <a:off x="4155601" y="2680349"/>
        <a:ext cx="1778664" cy="1630442"/>
      </dsp:txXfrm>
    </dsp:sp>
    <dsp:sp modelId="{D3B2827E-0AEC-4345-8C5C-70586C419E34}">
      <dsp:nvSpPr>
        <dsp:cNvPr id="0" name=""/>
        <dsp:cNvSpPr/>
      </dsp:nvSpPr>
      <dsp:spPr>
        <a:xfrm>
          <a:off x="1109637" y="1914535"/>
          <a:ext cx="2964441" cy="2964441"/>
        </a:xfrm>
        <a:prstGeom prst="ellipse">
          <a:avLst/>
        </a:prstGeom>
        <a:solidFill>
          <a:schemeClr val="accent4">
            <a:shade val="80000"/>
            <a:alpha val="50000"/>
            <a:hueOff val="141"/>
            <a:satOff val="-449"/>
            <a:lumOff val="4771"/>
            <a:alphaOff val="3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100" kern="1200" dirty="0" smtClean="0"/>
            <a:t>Narrative elements within recruitment</a:t>
          </a:r>
          <a:endParaRPr lang="en-US" sz="2100" kern="1200" dirty="0"/>
        </a:p>
      </dsp:txBody>
      <dsp:txXfrm>
        <a:off x="1388789" y="2680349"/>
        <a:ext cx="1778664" cy="16304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0E6FD4-4DD8-E446-B4F6-73E28F343060}">
      <dsp:nvSpPr>
        <dsp:cNvPr id="0" name=""/>
        <dsp:cNvSpPr/>
      </dsp:nvSpPr>
      <dsp:spPr>
        <a:xfrm>
          <a:off x="353364" y="1515471"/>
          <a:ext cx="1946970" cy="6416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Understanding?</a:t>
          </a:r>
          <a:endParaRPr lang="en-US" sz="1500" kern="1200" dirty="0"/>
        </a:p>
      </dsp:txBody>
      <dsp:txXfrm>
        <a:off x="353364" y="1515471"/>
        <a:ext cx="1946970" cy="641615"/>
      </dsp:txXfrm>
    </dsp:sp>
    <dsp:sp modelId="{C57DD6D5-1D2A-DC49-90B9-FBF465F663DB}">
      <dsp:nvSpPr>
        <dsp:cNvPr id="0" name=""/>
        <dsp:cNvSpPr/>
      </dsp:nvSpPr>
      <dsp:spPr>
        <a:xfrm>
          <a:off x="9" y="2908019"/>
          <a:ext cx="2642700" cy="1995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In what ways can you connect to the campus to open the discussion?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 dirty="0" smtClean="0"/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Website and handout material including video descriptions on website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 dirty="0" smtClean="0"/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Prepared talking points for non-department personnel</a:t>
          </a:r>
          <a:endParaRPr lang="en-US" sz="1300" kern="1200" dirty="0"/>
        </a:p>
      </dsp:txBody>
      <dsp:txXfrm>
        <a:off x="9" y="2908019"/>
        <a:ext cx="2642700" cy="1995935"/>
      </dsp:txXfrm>
    </dsp:sp>
    <dsp:sp modelId="{12321F8B-D82F-6549-B882-1996B7279B51}">
      <dsp:nvSpPr>
        <dsp:cNvPr id="0" name=""/>
        <dsp:cNvSpPr/>
      </dsp:nvSpPr>
      <dsp:spPr>
        <a:xfrm>
          <a:off x="351152" y="1320331"/>
          <a:ext cx="154872" cy="154872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02A787B-0FB9-684E-8233-287AC6CCBE23}">
      <dsp:nvSpPr>
        <dsp:cNvPr id="0" name=""/>
        <dsp:cNvSpPr/>
      </dsp:nvSpPr>
      <dsp:spPr>
        <a:xfrm>
          <a:off x="459563" y="1103510"/>
          <a:ext cx="154872" cy="154872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0FA9676-A4C1-6046-A317-1E56CB8A8D15}">
      <dsp:nvSpPr>
        <dsp:cNvPr id="0" name=""/>
        <dsp:cNvSpPr/>
      </dsp:nvSpPr>
      <dsp:spPr>
        <a:xfrm>
          <a:off x="719749" y="1146874"/>
          <a:ext cx="243371" cy="243371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CB90BE1-D768-0D48-AF03-D834419AAACF}">
      <dsp:nvSpPr>
        <dsp:cNvPr id="0" name=""/>
        <dsp:cNvSpPr/>
      </dsp:nvSpPr>
      <dsp:spPr>
        <a:xfrm>
          <a:off x="936570" y="908370"/>
          <a:ext cx="154872" cy="154872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9093ED7-E858-B240-8EA8-21ADC06FB0B7}">
      <dsp:nvSpPr>
        <dsp:cNvPr id="0" name=""/>
        <dsp:cNvSpPr/>
      </dsp:nvSpPr>
      <dsp:spPr>
        <a:xfrm>
          <a:off x="1218439" y="821642"/>
          <a:ext cx="154872" cy="154872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BDDB03E-8F62-3B41-8D05-1C079E17057C}">
      <dsp:nvSpPr>
        <dsp:cNvPr id="0" name=""/>
        <dsp:cNvSpPr/>
      </dsp:nvSpPr>
      <dsp:spPr>
        <a:xfrm>
          <a:off x="1565353" y="973417"/>
          <a:ext cx="154872" cy="154872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6DE4FA6-1626-AC4F-8AE2-636E178C9A72}">
      <dsp:nvSpPr>
        <dsp:cNvPr id="0" name=""/>
        <dsp:cNvSpPr/>
      </dsp:nvSpPr>
      <dsp:spPr>
        <a:xfrm>
          <a:off x="1782175" y="1081828"/>
          <a:ext cx="243371" cy="243371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F54CEB9-6A29-1047-817A-6473918F9100}">
      <dsp:nvSpPr>
        <dsp:cNvPr id="0" name=""/>
        <dsp:cNvSpPr/>
      </dsp:nvSpPr>
      <dsp:spPr>
        <a:xfrm>
          <a:off x="2085725" y="1320331"/>
          <a:ext cx="154872" cy="154872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64CEF2E-B457-1446-AD14-49E07E6EE979}">
      <dsp:nvSpPr>
        <dsp:cNvPr id="0" name=""/>
        <dsp:cNvSpPr/>
      </dsp:nvSpPr>
      <dsp:spPr>
        <a:xfrm>
          <a:off x="2215818" y="1558835"/>
          <a:ext cx="154872" cy="154872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7BE57F7-CB4A-A746-ADBA-BB2C6E189E7E}">
      <dsp:nvSpPr>
        <dsp:cNvPr id="0" name=""/>
        <dsp:cNvSpPr/>
      </dsp:nvSpPr>
      <dsp:spPr>
        <a:xfrm>
          <a:off x="1088346" y="1103510"/>
          <a:ext cx="398243" cy="398243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A7625F0-3E9C-3D41-ADEA-6C5F7888FF27}">
      <dsp:nvSpPr>
        <dsp:cNvPr id="0" name=""/>
        <dsp:cNvSpPr/>
      </dsp:nvSpPr>
      <dsp:spPr>
        <a:xfrm>
          <a:off x="242741" y="1927432"/>
          <a:ext cx="154872" cy="154872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B40C9DD-3BAC-D64A-A0AA-FAEE19B7C8DB}">
      <dsp:nvSpPr>
        <dsp:cNvPr id="0" name=""/>
        <dsp:cNvSpPr/>
      </dsp:nvSpPr>
      <dsp:spPr>
        <a:xfrm>
          <a:off x="372834" y="2122572"/>
          <a:ext cx="243371" cy="243371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716969D-B671-5946-81E9-32ED82F20BB1}">
      <dsp:nvSpPr>
        <dsp:cNvPr id="0" name=""/>
        <dsp:cNvSpPr/>
      </dsp:nvSpPr>
      <dsp:spPr>
        <a:xfrm>
          <a:off x="698067" y="2296029"/>
          <a:ext cx="353994" cy="353994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791E005-260F-0848-9A3D-517B70E4CD7D}">
      <dsp:nvSpPr>
        <dsp:cNvPr id="0" name=""/>
        <dsp:cNvSpPr/>
      </dsp:nvSpPr>
      <dsp:spPr>
        <a:xfrm>
          <a:off x="1153392" y="2577897"/>
          <a:ext cx="154872" cy="154872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647F2A7-8A94-C840-BF01-A8556C7DBCB0}">
      <dsp:nvSpPr>
        <dsp:cNvPr id="0" name=""/>
        <dsp:cNvSpPr/>
      </dsp:nvSpPr>
      <dsp:spPr>
        <a:xfrm>
          <a:off x="1240121" y="2296029"/>
          <a:ext cx="243371" cy="243371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DA71E86-78A9-614F-8D52-D3F9562E69C2}">
      <dsp:nvSpPr>
        <dsp:cNvPr id="0" name=""/>
        <dsp:cNvSpPr/>
      </dsp:nvSpPr>
      <dsp:spPr>
        <a:xfrm>
          <a:off x="1456942" y="2599579"/>
          <a:ext cx="154872" cy="154872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400CCDE-A662-394F-ABE7-28F703089602}">
      <dsp:nvSpPr>
        <dsp:cNvPr id="0" name=""/>
        <dsp:cNvSpPr/>
      </dsp:nvSpPr>
      <dsp:spPr>
        <a:xfrm>
          <a:off x="1652082" y="2252665"/>
          <a:ext cx="353994" cy="353994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B9B286F-ECBE-A742-B347-18985323FA24}">
      <dsp:nvSpPr>
        <dsp:cNvPr id="0" name=""/>
        <dsp:cNvSpPr/>
      </dsp:nvSpPr>
      <dsp:spPr>
        <a:xfrm>
          <a:off x="2129090" y="2165936"/>
          <a:ext cx="243371" cy="243371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87798C5-E275-D646-8200-655A15EA37E9}">
      <dsp:nvSpPr>
        <dsp:cNvPr id="0" name=""/>
        <dsp:cNvSpPr/>
      </dsp:nvSpPr>
      <dsp:spPr>
        <a:xfrm>
          <a:off x="2648200" y="1146514"/>
          <a:ext cx="714746" cy="1364529"/>
        </a:xfrm>
        <a:prstGeom prst="chevron">
          <a:avLst>
            <a:gd name="adj" fmla="val 6231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0C39F27-B425-5341-BC0A-A1F0B4368396}">
      <dsp:nvSpPr>
        <dsp:cNvPr id="0" name=""/>
        <dsp:cNvSpPr/>
      </dsp:nvSpPr>
      <dsp:spPr>
        <a:xfrm>
          <a:off x="3450373" y="1147176"/>
          <a:ext cx="1949309" cy="13645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Volunteer</a:t>
          </a:r>
          <a:endParaRPr lang="en-US" sz="1500" kern="1200" dirty="0"/>
        </a:p>
      </dsp:txBody>
      <dsp:txXfrm>
        <a:off x="3450373" y="1147176"/>
        <a:ext cx="1949309" cy="1364516"/>
      </dsp:txXfrm>
    </dsp:sp>
    <dsp:sp modelId="{FDBFC8BB-FCFE-824C-91A2-544D3F2646A8}">
      <dsp:nvSpPr>
        <dsp:cNvPr id="0" name=""/>
        <dsp:cNvSpPr/>
      </dsp:nvSpPr>
      <dsp:spPr>
        <a:xfrm>
          <a:off x="3362946" y="2729264"/>
          <a:ext cx="2124162" cy="17184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Offer to go on visits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 dirty="0" smtClean="0"/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Offer to speak at events</a:t>
          </a:r>
          <a:endParaRPr lang="en-US" sz="1300" kern="1200" dirty="0"/>
        </a:p>
      </dsp:txBody>
      <dsp:txXfrm>
        <a:off x="3362946" y="2729264"/>
        <a:ext cx="2124162" cy="1718485"/>
      </dsp:txXfrm>
    </dsp:sp>
    <dsp:sp modelId="{8BD6F55A-B39A-6F4D-9072-CF4C9E58DFCC}">
      <dsp:nvSpPr>
        <dsp:cNvPr id="0" name=""/>
        <dsp:cNvSpPr/>
      </dsp:nvSpPr>
      <dsp:spPr>
        <a:xfrm>
          <a:off x="5487109" y="1146514"/>
          <a:ext cx="714746" cy="1364529"/>
        </a:xfrm>
        <a:prstGeom prst="chevron">
          <a:avLst>
            <a:gd name="adj" fmla="val 6231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E655FB8-2D60-0142-ACD3-6A35CFFD66C0}">
      <dsp:nvSpPr>
        <dsp:cNvPr id="0" name=""/>
        <dsp:cNvSpPr/>
      </dsp:nvSpPr>
      <dsp:spPr>
        <a:xfrm>
          <a:off x="6348054" y="1049711"/>
          <a:ext cx="1656912" cy="1656912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Understanding</a:t>
          </a:r>
          <a:endParaRPr lang="en-US" sz="1500" kern="1200" dirty="0"/>
        </a:p>
      </dsp:txBody>
      <dsp:txXfrm>
        <a:off x="6590703" y="1292360"/>
        <a:ext cx="1171614" cy="1171614"/>
      </dsp:txXfrm>
    </dsp:sp>
    <dsp:sp modelId="{AF8DE1C7-1E76-2F42-9B7E-A96C76483D9F}">
      <dsp:nvSpPr>
        <dsp:cNvPr id="0" name=""/>
        <dsp:cNvSpPr/>
      </dsp:nvSpPr>
      <dsp:spPr>
        <a:xfrm>
          <a:off x="6201856" y="2868416"/>
          <a:ext cx="1949309" cy="12020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Campus community knows of your COSMA work</a:t>
          </a:r>
          <a:endParaRPr lang="en-US" sz="1300" kern="1200" dirty="0"/>
        </a:p>
      </dsp:txBody>
      <dsp:txXfrm>
        <a:off x="6201856" y="2868416"/>
        <a:ext cx="1949309" cy="120207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0E6FD4-4DD8-E446-B4F6-73E28F343060}">
      <dsp:nvSpPr>
        <dsp:cNvPr id="0" name=""/>
        <dsp:cNvSpPr/>
      </dsp:nvSpPr>
      <dsp:spPr>
        <a:xfrm>
          <a:off x="353364" y="1515471"/>
          <a:ext cx="1946970" cy="6416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Understanding?</a:t>
          </a:r>
          <a:endParaRPr lang="en-US" sz="1500" kern="1200" dirty="0"/>
        </a:p>
      </dsp:txBody>
      <dsp:txXfrm>
        <a:off x="353364" y="1515471"/>
        <a:ext cx="1946970" cy="641615"/>
      </dsp:txXfrm>
    </dsp:sp>
    <dsp:sp modelId="{C57DD6D5-1D2A-DC49-90B9-FBF465F663DB}">
      <dsp:nvSpPr>
        <dsp:cNvPr id="0" name=""/>
        <dsp:cNvSpPr/>
      </dsp:nvSpPr>
      <dsp:spPr>
        <a:xfrm>
          <a:off x="9" y="2908019"/>
          <a:ext cx="2642700" cy="1995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In what ways can you connect to the industry to open the discussion?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COSMA push, Program push,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Career Management personnel push</a:t>
          </a:r>
          <a:endParaRPr lang="en-US" sz="1400" kern="1200" dirty="0"/>
        </a:p>
      </dsp:txBody>
      <dsp:txXfrm>
        <a:off x="9" y="2908019"/>
        <a:ext cx="2642700" cy="1995935"/>
      </dsp:txXfrm>
    </dsp:sp>
    <dsp:sp modelId="{12321F8B-D82F-6549-B882-1996B7279B51}">
      <dsp:nvSpPr>
        <dsp:cNvPr id="0" name=""/>
        <dsp:cNvSpPr/>
      </dsp:nvSpPr>
      <dsp:spPr>
        <a:xfrm>
          <a:off x="351152" y="1320331"/>
          <a:ext cx="154872" cy="154872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02A787B-0FB9-684E-8233-287AC6CCBE23}">
      <dsp:nvSpPr>
        <dsp:cNvPr id="0" name=""/>
        <dsp:cNvSpPr/>
      </dsp:nvSpPr>
      <dsp:spPr>
        <a:xfrm>
          <a:off x="459563" y="1103510"/>
          <a:ext cx="154872" cy="154872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0FA9676-A4C1-6046-A317-1E56CB8A8D15}">
      <dsp:nvSpPr>
        <dsp:cNvPr id="0" name=""/>
        <dsp:cNvSpPr/>
      </dsp:nvSpPr>
      <dsp:spPr>
        <a:xfrm>
          <a:off x="719749" y="1146874"/>
          <a:ext cx="243371" cy="243371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CB90BE1-D768-0D48-AF03-D834419AAACF}">
      <dsp:nvSpPr>
        <dsp:cNvPr id="0" name=""/>
        <dsp:cNvSpPr/>
      </dsp:nvSpPr>
      <dsp:spPr>
        <a:xfrm>
          <a:off x="936570" y="908370"/>
          <a:ext cx="154872" cy="154872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9093ED7-E858-B240-8EA8-21ADC06FB0B7}">
      <dsp:nvSpPr>
        <dsp:cNvPr id="0" name=""/>
        <dsp:cNvSpPr/>
      </dsp:nvSpPr>
      <dsp:spPr>
        <a:xfrm>
          <a:off x="1218439" y="821642"/>
          <a:ext cx="154872" cy="154872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BDDB03E-8F62-3B41-8D05-1C079E17057C}">
      <dsp:nvSpPr>
        <dsp:cNvPr id="0" name=""/>
        <dsp:cNvSpPr/>
      </dsp:nvSpPr>
      <dsp:spPr>
        <a:xfrm>
          <a:off x="1565353" y="973417"/>
          <a:ext cx="154872" cy="154872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6DE4FA6-1626-AC4F-8AE2-636E178C9A72}">
      <dsp:nvSpPr>
        <dsp:cNvPr id="0" name=""/>
        <dsp:cNvSpPr/>
      </dsp:nvSpPr>
      <dsp:spPr>
        <a:xfrm>
          <a:off x="1782175" y="1081828"/>
          <a:ext cx="243371" cy="243371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F54CEB9-6A29-1047-817A-6473918F9100}">
      <dsp:nvSpPr>
        <dsp:cNvPr id="0" name=""/>
        <dsp:cNvSpPr/>
      </dsp:nvSpPr>
      <dsp:spPr>
        <a:xfrm>
          <a:off x="2085725" y="1320331"/>
          <a:ext cx="154872" cy="154872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64CEF2E-B457-1446-AD14-49E07E6EE979}">
      <dsp:nvSpPr>
        <dsp:cNvPr id="0" name=""/>
        <dsp:cNvSpPr/>
      </dsp:nvSpPr>
      <dsp:spPr>
        <a:xfrm>
          <a:off x="2215818" y="1558835"/>
          <a:ext cx="154872" cy="154872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7BE57F7-CB4A-A746-ADBA-BB2C6E189E7E}">
      <dsp:nvSpPr>
        <dsp:cNvPr id="0" name=""/>
        <dsp:cNvSpPr/>
      </dsp:nvSpPr>
      <dsp:spPr>
        <a:xfrm>
          <a:off x="1088346" y="1103510"/>
          <a:ext cx="398243" cy="398243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A7625F0-3E9C-3D41-ADEA-6C5F7888FF27}">
      <dsp:nvSpPr>
        <dsp:cNvPr id="0" name=""/>
        <dsp:cNvSpPr/>
      </dsp:nvSpPr>
      <dsp:spPr>
        <a:xfrm>
          <a:off x="242741" y="1927432"/>
          <a:ext cx="154872" cy="154872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B40C9DD-3BAC-D64A-A0AA-FAEE19B7C8DB}">
      <dsp:nvSpPr>
        <dsp:cNvPr id="0" name=""/>
        <dsp:cNvSpPr/>
      </dsp:nvSpPr>
      <dsp:spPr>
        <a:xfrm>
          <a:off x="372834" y="2122572"/>
          <a:ext cx="243371" cy="243371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716969D-B671-5946-81E9-32ED82F20BB1}">
      <dsp:nvSpPr>
        <dsp:cNvPr id="0" name=""/>
        <dsp:cNvSpPr/>
      </dsp:nvSpPr>
      <dsp:spPr>
        <a:xfrm>
          <a:off x="698067" y="2296029"/>
          <a:ext cx="353994" cy="353994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791E005-260F-0848-9A3D-517B70E4CD7D}">
      <dsp:nvSpPr>
        <dsp:cNvPr id="0" name=""/>
        <dsp:cNvSpPr/>
      </dsp:nvSpPr>
      <dsp:spPr>
        <a:xfrm>
          <a:off x="1153392" y="2577897"/>
          <a:ext cx="154872" cy="154872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647F2A7-8A94-C840-BF01-A8556C7DBCB0}">
      <dsp:nvSpPr>
        <dsp:cNvPr id="0" name=""/>
        <dsp:cNvSpPr/>
      </dsp:nvSpPr>
      <dsp:spPr>
        <a:xfrm>
          <a:off x="1240121" y="2296029"/>
          <a:ext cx="243371" cy="243371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DA71E86-78A9-614F-8D52-D3F9562E69C2}">
      <dsp:nvSpPr>
        <dsp:cNvPr id="0" name=""/>
        <dsp:cNvSpPr/>
      </dsp:nvSpPr>
      <dsp:spPr>
        <a:xfrm>
          <a:off x="1456942" y="2599579"/>
          <a:ext cx="154872" cy="154872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400CCDE-A662-394F-ABE7-28F703089602}">
      <dsp:nvSpPr>
        <dsp:cNvPr id="0" name=""/>
        <dsp:cNvSpPr/>
      </dsp:nvSpPr>
      <dsp:spPr>
        <a:xfrm>
          <a:off x="1652082" y="2252665"/>
          <a:ext cx="353994" cy="353994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B9B286F-ECBE-A742-B347-18985323FA24}">
      <dsp:nvSpPr>
        <dsp:cNvPr id="0" name=""/>
        <dsp:cNvSpPr/>
      </dsp:nvSpPr>
      <dsp:spPr>
        <a:xfrm>
          <a:off x="2129090" y="2165936"/>
          <a:ext cx="243371" cy="243371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87798C5-E275-D646-8200-655A15EA37E9}">
      <dsp:nvSpPr>
        <dsp:cNvPr id="0" name=""/>
        <dsp:cNvSpPr/>
      </dsp:nvSpPr>
      <dsp:spPr>
        <a:xfrm>
          <a:off x="2648200" y="1146514"/>
          <a:ext cx="714746" cy="1364529"/>
        </a:xfrm>
        <a:prstGeom prst="chevron">
          <a:avLst>
            <a:gd name="adj" fmla="val 6231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0C39F27-B425-5341-BC0A-A1F0B4368396}">
      <dsp:nvSpPr>
        <dsp:cNvPr id="0" name=""/>
        <dsp:cNvSpPr/>
      </dsp:nvSpPr>
      <dsp:spPr>
        <a:xfrm>
          <a:off x="3450373" y="1147176"/>
          <a:ext cx="1949309" cy="13645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Finding alumni</a:t>
          </a:r>
          <a:endParaRPr lang="en-US" sz="1500" kern="1200" dirty="0"/>
        </a:p>
      </dsp:txBody>
      <dsp:txXfrm>
        <a:off x="3450373" y="1147176"/>
        <a:ext cx="1949309" cy="1364516"/>
      </dsp:txXfrm>
    </dsp:sp>
    <dsp:sp modelId="{FDBFC8BB-FCFE-824C-91A2-544D3F2646A8}">
      <dsp:nvSpPr>
        <dsp:cNvPr id="0" name=""/>
        <dsp:cNvSpPr/>
      </dsp:nvSpPr>
      <dsp:spPr>
        <a:xfrm>
          <a:off x="3362946" y="2610211"/>
          <a:ext cx="2124162" cy="17184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This is one key way to spread the word.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Advisory Boards are a start, but all contact and materials that industry personnel see should have a COSMA element (e.g., logo in email, brochures)</a:t>
          </a:r>
          <a:endParaRPr lang="en-US" sz="1400" kern="1200" dirty="0"/>
        </a:p>
      </dsp:txBody>
      <dsp:txXfrm>
        <a:off x="3362946" y="2610211"/>
        <a:ext cx="2124162" cy="1718485"/>
      </dsp:txXfrm>
    </dsp:sp>
    <dsp:sp modelId="{8BD6F55A-B39A-6F4D-9072-CF4C9E58DFCC}">
      <dsp:nvSpPr>
        <dsp:cNvPr id="0" name=""/>
        <dsp:cNvSpPr/>
      </dsp:nvSpPr>
      <dsp:spPr>
        <a:xfrm>
          <a:off x="5487109" y="1146514"/>
          <a:ext cx="714746" cy="1364529"/>
        </a:xfrm>
        <a:prstGeom prst="chevron">
          <a:avLst>
            <a:gd name="adj" fmla="val 6231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E655FB8-2D60-0142-ACD3-6A35CFFD66C0}">
      <dsp:nvSpPr>
        <dsp:cNvPr id="0" name=""/>
        <dsp:cNvSpPr/>
      </dsp:nvSpPr>
      <dsp:spPr>
        <a:xfrm>
          <a:off x="6348054" y="1049711"/>
          <a:ext cx="1656912" cy="1656912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Understanding</a:t>
          </a:r>
          <a:endParaRPr lang="en-US" sz="1500" kern="1200" dirty="0"/>
        </a:p>
      </dsp:txBody>
      <dsp:txXfrm>
        <a:off x="6590703" y="1292360"/>
        <a:ext cx="1171614" cy="1171614"/>
      </dsp:txXfrm>
    </dsp:sp>
    <dsp:sp modelId="{AF8DE1C7-1E76-2F42-9B7E-A96C76483D9F}">
      <dsp:nvSpPr>
        <dsp:cNvPr id="0" name=""/>
        <dsp:cNvSpPr/>
      </dsp:nvSpPr>
      <dsp:spPr>
        <a:xfrm>
          <a:off x="6201856" y="2868416"/>
          <a:ext cx="1949309" cy="12020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Partners, alumni, other industry personnel begin to expect to see COSMA with you and all of us.</a:t>
          </a:r>
          <a:endParaRPr lang="en-US" sz="1400" kern="1200" dirty="0"/>
        </a:p>
      </dsp:txBody>
      <dsp:txXfrm>
        <a:off x="6201856" y="2868416"/>
        <a:ext cx="1949309" cy="12020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C23DE1-D06B-0040-945B-070BAC1CCA23}" type="datetimeFigureOut">
              <a:rPr lang="en-US" smtClean="0"/>
              <a:t>1/30/17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1C7788-6A1D-044A-9EFD-652F850C2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567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4E31C-8B16-FE45-90FB-94984E50A15E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854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4BD3F-B3C1-3A43-8E06-085D96586043}" type="datetimeFigureOut">
              <a:rPr lang="en-US" smtClean="0"/>
              <a:t>1/30/17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D67F-032F-6F49-AE80-3DAA88EE5D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4BD3F-B3C1-3A43-8E06-085D96586043}" type="datetimeFigureOut">
              <a:rPr lang="en-US" smtClean="0"/>
              <a:t>1/30/17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D67F-032F-6F49-AE80-3DAA88EE5D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4BD3F-B3C1-3A43-8E06-085D96586043}" type="datetimeFigureOut">
              <a:rPr lang="en-US" smtClean="0"/>
              <a:t>1/30/17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D67F-032F-6F49-AE80-3DAA88EE5D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4BD3F-B3C1-3A43-8E06-085D96586043}" type="datetimeFigureOut">
              <a:rPr lang="en-US" smtClean="0"/>
              <a:t>1/30/17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D67F-032F-6F49-AE80-3DAA88EE5D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4BD3F-B3C1-3A43-8E06-085D96586043}" type="datetimeFigureOut">
              <a:rPr lang="en-US" smtClean="0"/>
              <a:t>1/30/17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D67F-032F-6F49-AE80-3DAA88EE5D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4BD3F-B3C1-3A43-8E06-085D96586043}" type="datetimeFigureOut">
              <a:rPr lang="en-US" smtClean="0"/>
              <a:t>1/30/17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D67F-032F-6F49-AE80-3DAA88EE5D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4BD3F-B3C1-3A43-8E06-085D96586043}" type="datetimeFigureOut">
              <a:rPr lang="en-US" smtClean="0"/>
              <a:t>1/30/17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D67F-032F-6F49-AE80-3DAA88EE5D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4BD3F-B3C1-3A43-8E06-085D96586043}" type="datetimeFigureOut">
              <a:rPr lang="en-US" smtClean="0"/>
              <a:t>1/30/17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D67F-032F-6F49-AE80-3DAA88EE5D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4BD3F-B3C1-3A43-8E06-085D96586043}" type="datetimeFigureOut">
              <a:rPr lang="en-US" smtClean="0"/>
              <a:t>1/30/17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D67F-032F-6F49-AE80-3DAA88EE5D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4BD3F-B3C1-3A43-8E06-085D96586043}" type="datetimeFigureOut">
              <a:rPr lang="en-US" smtClean="0"/>
              <a:t>1/30/17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D67F-032F-6F49-AE80-3DAA88EE5DB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4BD3F-B3C1-3A43-8E06-085D96586043}" type="datetimeFigureOut">
              <a:rPr lang="en-US" smtClean="0"/>
              <a:t>1/30/17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C9D67F-032F-6F49-AE80-3DAA88EE5D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CC9D67F-032F-6F49-AE80-3DAA88EE5DB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E14BD3F-B3C1-3A43-8E06-085D96586043}" type="datetimeFigureOut">
              <a:rPr lang="en-US" smtClean="0"/>
              <a:t>1/30/17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package" Target="../embeddings/Microsoft_Word_Document1.docx"/><Relationship Id="rId5" Type="http://schemas.openxmlformats.org/officeDocument/2006/relationships/image" Target="../media/image6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90676"/>
            <a:ext cx="7543800" cy="2593975"/>
          </a:xfrm>
        </p:spPr>
        <p:txBody>
          <a:bodyPr/>
          <a:lstStyle/>
          <a:p>
            <a:pPr algn="ctr"/>
            <a:r>
              <a:rPr lang="en-US" sz="4400" dirty="0"/>
              <a:t>How to Talk about Accreditation </a:t>
            </a:r>
            <a:r>
              <a:rPr lang="en-US" sz="4400" dirty="0" smtClean="0"/>
              <a:t>with </a:t>
            </a:r>
            <a:r>
              <a:rPr lang="en-US" sz="4400" dirty="0"/>
              <a:t>Students </a:t>
            </a:r>
            <a:r>
              <a:rPr lang="en-US" sz="4400" dirty="0" smtClean="0"/>
              <a:t>and Employers</a:t>
            </a: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3488" y="4572000"/>
            <a:ext cx="6461760" cy="1066800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Michael Pfahl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endParaRPr lang="en-US" sz="2400" dirty="0" smtClean="0">
              <a:solidFill>
                <a:srgbClr val="000000"/>
              </a:solidFill>
            </a:endParaRPr>
          </a:p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(Ohio </a:t>
            </a:r>
            <a:r>
              <a:rPr lang="en-US" sz="1800" dirty="0">
                <a:solidFill>
                  <a:srgbClr val="000000"/>
                </a:solidFill>
              </a:rPr>
              <a:t>University, </a:t>
            </a:r>
            <a:r>
              <a:rPr lang="en-US" sz="1800" dirty="0" smtClean="0">
                <a:solidFill>
                  <a:srgbClr val="000000"/>
                </a:solidFill>
              </a:rPr>
              <a:t>COSMA BOC</a:t>
            </a:r>
            <a:r>
              <a:rPr lang="en-US" sz="1800" dirty="0">
                <a:solidFill>
                  <a:srgbClr val="000000"/>
                </a:solidFill>
              </a:rPr>
              <a:t>) </a:t>
            </a:r>
          </a:p>
        </p:txBody>
      </p:sp>
      <p:pic>
        <p:nvPicPr>
          <p:cNvPr id="5" name="Picture 4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8889" y="682676"/>
            <a:ext cx="3683000" cy="10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312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Connecting to the Industry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0190380"/>
              </p:ext>
            </p:extLst>
          </p:nvPr>
        </p:nvGraphicFramePr>
        <p:xfrm>
          <a:off x="198459" y="1417638"/>
          <a:ext cx="8156665" cy="5289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03372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689" y="274638"/>
            <a:ext cx="7779511" cy="1143000"/>
          </a:xfrm>
        </p:spPr>
        <p:txBody>
          <a:bodyPr/>
          <a:lstStyle/>
          <a:p>
            <a:r>
              <a:rPr lang="en-US" sz="4000" dirty="0" smtClean="0"/>
              <a:t>Rough Waters Ahead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8150"/>
            <a:ext cx="76200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Today is only the start</a:t>
            </a:r>
          </a:p>
          <a:p>
            <a:endParaRPr lang="en-US" dirty="0"/>
          </a:p>
          <a:p>
            <a:r>
              <a:rPr lang="en-US" dirty="0" smtClean="0"/>
              <a:t>COSMA has a role to play to find ways to promote its accreditation to prospective sport management students as well as to the industry.</a:t>
            </a:r>
          </a:p>
          <a:p>
            <a:endParaRPr lang="en-US" dirty="0"/>
          </a:p>
          <a:p>
            <a:r>
              <a:rPr lang="en-US" dirty="0" smtClean="0"/>
              <a:t>Challenge for AY2017-2018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Find three (3) ways to integrate COSMA accreditation into your recruitment efforts, especially the on-campus visits</a:t>
            </a:r>
          </a:p>
          <a:p>
            <a:pPr lvl="1"/>
            <a:r>
              <a:rPr lang="en-US" dirty="0" smtClean="0"/>
              <a:t>Find one (1) way to integrate COSMA accreditation into your introduction class</a:t>
            </a:r>
          </a:p>
          <a:p>
            <a:pPr lvl="1"/>
            <a:r>
              <a:rPr lang="en-US" dirty="0" smtClean="0"/>
              <a:t>Find one (1) to promote COSMA accreditation to your industry partners</a:t>
            </a:r>
          </a:p>
          <a:p>
            <a:pPr lvl="1"/>
            <a:r>
              <a:rPr lang="en-US" dirty="0" smtClean="0"/>
              <a:t>Find </a:t>
            </a:r>
            <a:r>
              <a:rPr lang="en-US" dirty="0"/>
              <a:t>one (1) to promote COSMA accreditation to your </a:t>
            </a:r>
            <a:r>
              <a:rPr lang="en-US" dirty="0" smtClean="0"/>
              <a:t>industry internship </a:t>
            </a:r>
            <a:r>
              <a:rPr lang="en-US" dirty="0"/>
              <a:t>partners</a:t>
            </a:r>
          </a:p>
          <a:p>
            <a:pPr lvl="1"/>
            <a:endParaRPr lang="en-US" dirty="0"/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6663" y="274638"/>
            <a:ext cx="3150537" cy="196353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79811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Pathway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432" y="1611775"/>
            <a:ext cx="76200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000" dirty="0" smtClean="0"/>
              <a:t>Pulling ideas and examples together</a:t>
            </a:r>
          </a:p>
          <a:p>
            <a:pPr lvl="1"/>
            <a:endParaRPr lang="en-US" sz="1800" dirty="0" smtClean="0"/>
          </a:p>
          <a:p>
            <a:pPr marL="411480" lvl="1" indent="0">
              <a:buNone/>
            </a:pPr>
            <a:r>
              <a:rPr lang="en-US" sz="1800" dirty="0" smtClean="0"/>
              <a:t>	Integrating assessment work beyond curricular development</a:t>
            </a:r>
          </a:p>
          <a:p>
            <a:endParaRPr lang="en-US" sz="2000" dirty="0"/>
          </a:p>
          <a:p>
            <a:pPr marL="411480" lvl="1" indent="0">
              <a:buNone/>
            </a:pPr>
            <a:r>
              <a:rPr lang="en-US" sz="1800" dirty="0" smtClean="0"/>
              <a:t>	Identify practices for comparison rather than </a:t>
            </a:r>
            <a:r>
              <a:rPr lang="en-US" sz="1800" i="1" dirty="0" smtClean="0"/>
              <a:t>best practices</a:t>
            </a:r>
            <a:endParaRPr lang="en-US" sz="1800" dirty="0" smtClean="0"/>
          </a:p>
          <a:p>
            <a:endParaRPr lang="en-US" sz="2000" dirty="0" smtClean="0"/>
          </a:p>
          <a:p>
            <a:pPr marL="411480" lvl="1" indent="0">
              <a:buNone/>
            </a:pPr>
            <a:r>
              <a:rPr lang="en-US" sz="1800" dirty="0" smtClean="0"/>
              <a:t>	Making COSMA (and other accreditation areas) part of the culture versus 	</a:t>
            </a:r>
            <a:r>
              <a:rPr lang="en-US" sz="1800" i="1" dirty="0" smtClean="0"/>
              <a:t>something we do</a:t>
            </a:r>
            <a:endParaRPr lang="en-US" sz="1800" dirty="0"/>
          </a:p>
          <a:p>
            <a:endParaRPr lang="en-US" sz="2000" dirty="0" smtClean="0"/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6839" y="4262943"/>
            <a:ext cx="2150229" cy="17065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28371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6530"/>
            <a:ext cx="7620000" cy="981107"/>
          </a:xfrm>
        </p:spPr>
        <p:txBody>
          <a:bodyPr/>
          <a:lstStyle/>
          <a:p>
            <a:pPr algn="ctr"/>
            <a:r>
              <a:rPr lang="en-US" sz="3600" dirty="0"/>
              <a:t>Integrating </a:t>
            </a:r>
            <a:r>
              <a:rPr lang="en-US" sz="3600" dirty="0" smtClean="0"/>
              <a:t>Assessment Work </a:t>
            </a:r>
            <a:br>
              <a:rPr lang="en-US" sz="3600" dirty="0" smtClean="0"/>
            </a:br>
            <a:r>
              <a:rPr lang="en-US" sz="3600" dirty="0" smtClean="0"/>
              <a:t>Beyond Curricular Development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305" y="1417637"/>
            <a:ext cx="7858895" cy="4983163"/>
          </a:xfrm>
        </p:spPr>
        <p:txBody>
          <a:bodyPr/>
          <a:lstStyle/>
          <a:p>
            <a:pPr marL="114300" indent="0" algn="ctr">
              <a:buNone/>
            </a:pPr>
            <a:r>
              <a:rPr lang="en-US" dirty="0" smtClean="0"/>
              <a:t>Rationale: It is not DNA unless it is language.</a:t>
            </a:r>
          </a:p>
          <a:p>
            <a:pPr algn="ctr"/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908513504"/>
              </p:ext>
            </p:extLst>
          </p:nvPr>
        </p:nvGraphicFramePr>
        <p:xfrm>
          <a:off x="754144" y="1924705"/>
          <a:ext cx="7323056" cy="4940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1713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5">
                                            <p:graphicEl>
                                              <a:dgm id="{E8BD33CC-6B02-0A4C-87C1-CD981A18D6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5">
                                            <p:graphicEl>
                                              <a:dgm id="{E8BD33CC-6B02-0A4C-87C1-CD981A18D6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9185"/>
            <a:ext cx="7543800" cy="2593975"/>
          </a:xfrm>
        </p:spPr>
        <p:txBody>
          <a:bodyPr/>
          <a:lstStyle/>
          <a:p>
            <a:pPr algn="ctr"/>
            <a:r>
              <a:rPr lang="en-US" dirty="0" smtClean="0"/>
              <a:t>COSMA Elements Within Recruitment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3375" y="4730738"/>
            <a:ext cx="7065140" cy="1360852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Telling a story that is reinforced with accreditation</a:t>
            </a:r>
          </a:p>
          <a:p>
            <a:pPr algn="ctr"/>
            <a:endParaRPr lang="en-US" dirty="0">
              <a:solidFill>
                <a:srgbClr val="000000"/>
              </a:solidFill>
            </a:endParaRPr>
          </a:p>
          <a:p>
            <a:pPr algn="ctr"/>
            <a:r>
              <a:rPr lang="en-US" dirty="0" smtClean="0">
                <a:solidFill>
                  <a:srgbClr val="000000"/>
                </a:solidFill>
              </a:rPr>
              <a:t>The following three (3) slides were taken directly from the prospective student presentations I gave as undergraduate program director (four years)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5807" y="2951686"/>
            <a:ext cx="2163203" cy="162031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45935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6871"/>
            <a:ext cx="7772400" cy="1143000"/>
          </a:xfrm>
        </p:spPr>
        <p:txBody>
          <a:bodyPr/>
          <a:lstStyle/>
          <a:p>
            <a:r>
              <a:rPr lang="en-US" sz="3200" dirty="0" smtClean="0"/>
              <a:t>Accreditation Becoming Common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en-US" sz="1800" dirty="0" smtClean="0">
              <a:effectLst/>
            </a:endParaRPr>
          </a:p>
          <a:p>
            <a:pPr>
              <a:defRPr/>
            </a:pPr>
            <a:endParaRPr lang="en-US" sz="1800" dirty="0" smtClean="0">
              <a:effectLst/>
            </a:endParaRPr>
          </a:p>
          <a:p>
            <a:pPr algn="ctr">
              <a:buNone/>
              <a:defRPr/>
            </a:pPr>
            <a:endParaRPr lang="en-US" sz="1800" dirty="0"/>
          </a:p>
          <a:p>
            <a:pPr>
              <a:buNone/>
              <a:defRPr/>
            </a:pPr>
            <a:r>
              <a:rPr lang="en-US" sz="1400" dirty="0" smtClean="0">
                <a:effectLst/>
              </a:rPr>
              <a:t>The COSMA accreditation ensures:</a:t>
            </a:r>
          </a:p>
          <a:p>
            <a:pPr lvl="1">
              <a:buNone/>
              <a:defRPr/>
            </a:pPr>
            <a:endParaRPr lang="en-US" sz="1200" dirty="0" smtClean="0">
              <a:effectLst/>
            </a:endParaRPr>
          </a:p>
          <a:p>
            <a:pPr lvl="1">
              <a:buNone/>
              <a:defRPr/>
            </a:pPr>
            <a:r>
              <a:rPr lang="en-US" sz="1200" dirty="0" smtClean="0">
                <a:effectLst/>
              </a:rPr>
              <a:t>Our program </a:t>
            </a:r>
            <a:r>
              <a:rPr lang="en-US" sz="1200" b="1" dirty="0" smtClean="0">
                <a:effectLst/>
              </a:rPr>
              <a:t>meets industry standards </a:t>
            </a:r>
            <a:r>
              <a:rPr lang="en-US" sz="1200" dirty="0" smtClean="0">
                <a:effectLst/>
              </a:rPr>
              <a:t>for </a:t>
            </a:r>
          </a:p>
          <a:p>
            <a:pPr lvl="1">
              <a:buNone/>
              <a:defRPr/>
            </a:pPr>
            <a:r>
              <a:rPr lang="en-US" sz="1200" dirty="0" smtClean="0">
                <a:effectLst/>
              </a:rPr>
              <a:t>learning, faculty, teaching, and pedagogy as </a:t>
            </a:r>
          </a:p>
          <a:p>
            <a:pPr lvl="1">
              <a:buNone/>
              <a:defRPr/>
            </a:pPr>
            <a:r>
              <a:rPr lang="en-US" sz="1200" dirty="0" smtClean="0">
                <a:effectLst/>
              </a:rPr>
              <a:t>established by leading sport management </a:t>
            </a:r>
          </a:p>
          <a:p>
            <a:pPr lvl="1">
              <a:buNone/>
              <a:defRPr/>
            </a:pPr>
            <a:r>
              <a:rPr lang="en-US" sz="1200" dirty="0" smtClean="0">
                <a:effectLst/>
              </a:rPr>
              <a:t>programs worldwide. </a:t>
            </a:r>
          </a:p>
          <a:p>
            <a:pPr lvl="1">
              <a:defRPr/>
            </a:pPr>
            <a:endParaRPr lang="en-US" sz="1200" dirty="0" smtClean="0">
              <a:effectLst/>
            </a:endParaRPr>
          </a:p>
          <a:p>
            <a:pPr lvl="1">
              <a:buNone/>
              <a:defRPr/>
            </a:pPr>
            <a:r>
              <a:rPr lang="en-US" sz="1200" dirty="0" smtClean="0">
                <a:effectLst/>
              </a:rPr>
              <a:t>We are part of an elite group of sport management </a:t>
            </a:r>
          </a:p>
          <a:p>
            <a:pPr lvl="1">
              <a:buNone/>
              <a:defRPr/>
            </a:pPr>
            <a:r>
              <a:rPr lang="en-US" sz="1200" dirty="0" smtClean="0">
                <a:effectLst/>
              </a:rPr>
              <a:t>and administration programs that demonstrated </a:t>
            </a:r>
          </a:p>
          <a:p>
            <a:pPr lvl="1">
              <a:buNone/>
              <a:defRPr/>
            </a:pPr>
            <a:r>
              <a:rPr lang="en-US" sz="1200" dirty="0" smtClean="0">
                <a:effectLst/>
              </a:rPr>
              <a:t>the required </a:t>
            </a:r>
            <a:r>
              <a:rPr lang="en-US" sz="1200" b="1" dirty="0" smtClean="0">
                <a:effectLst/>
              </a:rPr>
              <a:t>academic excellence </a:t>
            </a:r>
            <a:r>
              <a:rPr lang="en-US" sz="1200" dirty="0" smtClean="0">
                <a:effectLst/>
              </a:rPr>
              <a:t>and </a:t>
            </a:r>
          </a:p>
          <a:p>
            <a:pPr lvl="1">
              <a:buNone/>
              <a:defRPr/>
            </a:pPr>
            <a:r>
              <a:rPr lang="en-US" sz="1200" b="1" dirty="0" smtClean="0">
                <a:effectLst/>
              </a:rPr>
              <a:t>outstanding learning outcomes </a:t>
            </a:r>
            <a:r>
              <a:rPr lang="en-US" sz="1200" dirty="0" smtClean="0">
                <a:effectLst/>
              </a:rPr>
              <a:t>necessary for </a:t>
            </a:r>
          </a:p>
          <a:p>
            <a:pPr lvl="1">
              <a:buNone/>
              <a:defRPr/>
            </a:pPr>
            <a:r>
              <a:rPr lang="en-US" sz="1200" dirty="0" smtClean="0">
                <a:effectLst/>
              </a:rPr>
              <a:t>accreditation. </a:t>
            </a:r>
          </a:p>
          <a:p>
            <a:pPr lvl="1">
              <a:defRPr/>
            </a:pPr>
            <a:endParaRPr lang="en-US" sz="1200" dirty="0" smtClean="0">
              <a:effectLst/>
            </a:endParaRPr>
          </a:p>
          <a:p>
            <a:pPr lvl="1">
              <a:buNone/>
              <a:defRPr/>
            </a:pPr>
            <a:r>
              <a:rPr lang="en-US" sz="1200" dirty="0" smtClean="0">
                <a:effectLst/>
              </a:rPr>
              <a:t>Upon graduation, students can be assured they </a:t>
            </a:r>
          </a:p>
          <a:p>
            <a:pPr lvl="1">
              <a:buNone/>
              <a:defRPr/>
            </a:pPr>
            <a:r>
              <a:rPr lang="en-US" sz="1200" dirty="0" smtClean="0">
                <a:effectLst/>
              </a:rPr>
              <a:t>will </a:t>
            </a:r>
            <a:r>
              <a:rPr lang="en-US" sz="1200" b="1" dirty="0" smtClean="0">
                <a:effectLst/>
              </a:rPr>
              <a:t>be prepared for success </a:t>
            </a:r>
            <a:r>
              <a:rPr lang="en-US" sz="1200" dirty="0" smtClean="0">
                <a:effectLst/>
              </a:rPr>
              <a:t>and ready to </a:t>
            </a:r>
          </a:p>
          <a:p>
            <a:pPr lvl="1">
              <a:buNone/>
              <a:defRPr/>
            </a:pPr>
            <a:r>
              <a:rPr lang="en-US" sz="1200" dirty="0" smtClean="0">
                <a:effectLst/>
              </a:rPr>
              <a:t>make a meaningful impact on the sport industry.</a:t>
            </a:r>
          </a:p>
          <a:p>
            <a:pPr lvl="1">
              <a:defRPr/>
            </a:pPr>
            <a:endParaRPr lang="en-US" sz="1400" dirty="0" smtClean="0">
              <a:effectLst/>
            </a:endParaRPr>
          </a:p>
          <a:p>
            <a:pPr>
              <a:defRPr/>
            </a:pPr>
            <a:endParaRPr lang="en-US" sz="1800" dirty="0">
              <a:effectLst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4294967295"/>
          </p:nvPr>
        </p:nvSpPr>
        <p:spPr>
          <a:xfrm>
            <a:off x="4419600" y="1773081"/>
            <a:ext cx="4038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>
                <a:effectLst/>
              </a:rPr>
              <a:t>AACSB Accreditation</a:t>
            </a:r>
            <a:endParaRPr lang="en-US" sz="1400" dirty="0" smtClean="0">
              <a:solidFill>
                <a:schemeClr val="tx1"/>
              </a:solidFill>
              <a:effectLst/>
            </a:endParaRPr>
          </a:p>
          <a:p>
            <a:pPr algn="ctr">
              <a:buNone/>
            </a:pPr>
            <a:endParaRPr lang="en-US" sz="1400" dirty="0" smtClean="0">
              <a:solidFill>
                <a:schemeClr val="tx1"/>
              </a:solidFill>
              <a:effectLst/>
            </a:endParaRPr>
          </a:p>
          <a:p>
            <a:pPr>
              <a:buNone/>
            </a:pPr>
            <a:r>
              <a:rPr lang="en-US" sz="1400" dirty="0" smtClean="0">
                <a:solidFill>
                  <a:schemeClr val="tx1"/>
                </a:solidFill>
                <a:effectLst/>
              </a:rPr>
              <a:t>	</a:t>
            </a:r>
            <a:br>
              <a:rPr lang="en-US" sz="1400" dirty="0" smtClean="0">
                <a:solidFill>
                  <a:schemeClr val="tx1"/>
                </a:solidFill>
                <a:effectLst/>
              </a:rPr>
            </a:br>
            <a:r>
              <a:rPr lang="en-US" sz="1400" dirty="0" smtClean="0">
                <a:solidFill>
                  <a:schemeClr val="tx1"/>
                </a:solidFill>
                <a:effectLst/>
              </a:rPr>
              <a:t>The Association to Advance Collegiate Schools of Business is a global, nonprofit membership organization of educational institutions, businesses, and other entities devoted to the advancement of management education. Established in 1916, AACSB International provides its members with a variety of products and services to assist them with the continuous improvement of their business programs and schools.” – (AACSB, 2014, paragraph 1)</a:t>
            </a:r>
          </a:p>
          <a:p>
            <a:pPr algn="ctr"/>
            <a:endParaRPr lang="en-US" sz="1400" dirty="0">
              <a:effectLst/>
            </a:endParaRPr>
          </a:p>
        </p:txBody>
      </p:sp>
      <p:pic>
        <p:nvPicPr>
          <p:cNvPr id="41986" name="Picture 2" descr="http://cosmaweb.org/sites/default/files/garland_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676400"/>
            <a:ext cx="2876550" cy="790576"/>
          </a:xfrm>
          <a:prstGeom prst="rect">
            <a:avLst/>
          </a:prstGeom>
          <a:noFill/>
        </p:spPr>
      </p:pic>
      <p:sp>
        <p:nvSpPr>
          <p:cNvPr id="29698" name="AutoShape 2" descr="data:image/jpeg;base64,/9j/4AAQSkZJRgABAQAAAQABAAD/2wCEAAkGBxQREhQUExQWFhUXGBwYGBcYFxUYGRYcGx0XFxwYFxwdHCggGSAoHhocITMhJyorLi4uGCAzODMsNygtLi0BCgoKDg0OGxAQGywmICYvNCwsLCw0LCwtLC0sLCwsLCw0LywsLCwsNCwvLCwsLCwsLCwsLCwsLCwsLCwsLCwsLP/AABEIAOEA4QMBEQACEQEDEQH/xAAcAAACAwEBAQEAAAAAAAAAAAAABgQFBwMCAQj/xABQEAABAgMEBQYJCAULBAMAAAABAgMABBEFEiExBhNBUWEHIjJxgZEUI0JScoKSobEzU2JzorLB0hYkVJPRFRc0NUNjdLPC4fAlRMPxg4TT/8QAGgEBAAMBAQEAAAAAAAAAAAAAAAMEBQIBBv/EADgRAAICAAMDBwsEAwEBAAAAAAABAgMEETESIUEFE1FhcaHwFCIjMjNigZGxwdEkQlLhNHLxkhX/2gAMAwEAAhEDEQA/ANxgAgAgAgAgAgAgAgD4pQAqcBACza+nslL1Gt1ih5LQv/a6I74tV4O2fDLtKtmMqhxz7BPtLlYcNQwwlO5ThKj7KaAd5i7Dk2P7pfIpT5Tf7Y/MW5zTyfdzfKRuQlCadoF73xZjgqY/tK0sddLiVD1sTC+nMPK9J1w/ExOqq1pFfIhd1j1k/mRFrJzJPWax2kkRtt6nxKiMjSB4m1oS2bWfR0H3k+i4sfAxw6oPWK+RIrrFpJlrJ6cT7VKTC1DcsJXXrKgT74hlg6ZftJo426P7his7lXeTg8y2sb0EoPvvA+6K0+TYP1WWYcpS/chvsjlEkn6BSyyrc6KD2hVPeRFOzA2w4Z9hdrxtM+OXaNbTgUAUkEHIggg9Rio1lqW08z1HgCACACACACACACACACACACACACACAPK1hIJJAAxJOAA3mGoETSTlNZZqiWGuX52TY7c19mHGNCnk+ct89y7zPvx8Ibob33GaW3pLMzh8c6op8wc1A9UZ9ZqY1KsPXX6qMu3E2WesyoiYgCAJMnZ7r3yTTjnoIUr4COZWRj6zSO41zl6qbLljQWfXlLKHpKbT7lKBiB4yhfu+pOsFe/2/QnN8mk+c0tjrcH4ViN8oU9ZIuTreo+r5NJ4eS2epwfiBBcoU9Z6+Treogv6CWgjOWUfRU2r3BVYkWMof7vqRPBXr9v0Kecsx5n5Vlxv00KT8RE0bIS9VpkEqpx9ZNESOzgIAsbHt2YlDVh1SN6a1SetJwPdEdlMLF5yJa77K35rNI0c5UULoibTq1fOIqUH0k5p9/ZGXdydJb63n1GpTyhGW6zcaFLvpcSFoUFJUKhSSCCN4IzjOaaeTNFNNZo6R4ehABABABABABABABABABABAFPpJpIxIovOq5x6LYxWvqGwcThE1NE7XlH5kN18KlnIxnSjTCYniQs3GtjSTzetR8s9eG4CNujCwp03vpMS/Fzt3aLoF6LJVJVnWc7MLuMtqcVuSK04k5AcTHM7IwWcnkd11zseUVmPNm8mRSnWTr6WUDMJKajrWrmjuMZ8+UM3lVHM0Icn5LOyWRKNrWNI4Ms+ELHlXb+O+8vAdaRHHN4u31nkvHQSc7hKfVWb+f1OK+UuaeN2UlU8AAt0jsSBSOvIK477JfY58vslurh9zm9aNuOYm80OIYa+/Qx6oYOPX839Dxzxkt+nyX1Ia12kelPtJO4zjQ+6qO15Pwg/kzl+UcZr5oEKtIdG0GlHd4Y0fiqD8n4wfyYXlHCxfNEtmftxGIJdHDwd2vsVMcOGDfV80dKeMW/X5M6p5SJxg3ZqVG6hS40T7VQe6PPIKp765fc98uth7SH2Owt2x53B9jULPlXbuPpt5+sI55nFVeo8146TrnsLb6yyfjoI8/wAmiXE6yRmEupOSVEHsC04dhA647hyg4vZtjl46DifJ6ks6pCNallPSy7j7am1bKjA+iRgrsMX67IWLOLzM+yqdbyksiHHZGXOjmk0xIqq0rmk1U2rFCuzYeIxiG7DwtXnfMnoxM6nu06DZdFNLmJ9PNNx0CqmlHEcU+cOPfSMS/DTpe/TpNyjEwuW7XoGGKxYCACACACACACACACACAFLTfTREim4ii5hQwTsQPOX+AzPDOLmFwjueb0KmJxUaVktTFbQnnH3FOOrK1qzUfgNgHAYCNyEIwWzFbjBnOU3tSe84ISSQACSTQAYkncBtjrQ5Sz3If9H+TyiNfaC9S0MblQlVPpqyR1DHqMZ12O37FSzZpU4HdtWvJdBLntPG2AJey2BnQLuHE70o6SzxVjwMcRwcp+ffIkljYx8yiIv2lIurVrLTmtWcw2fGPeq0k3WgeJT1RYhOKWVEc+vRfPiV5wk998surV/LgQf5Wlmf6PKhZ+cmjrCf/jTRtP2ok5qyXry+Ed3fqR87VD1I59b392hxmtKJtwUL60p81ujSeq6gAR1HDVL9vz3/AFOJYq2X7vlu+hUrUSakknecTEyWRC23qfIHgQAJNDUYHeIDNltKaTTbQomYcKfNWdYn2V1HuiGWHqlrFfT6E8cTbHSX3+pI/lmXdwmJRAPzksdSocSjFtR7BHPNTj6kvg9/9nfPVz9eHxW7+iXZ1nqCtZZs2VL+aJ1L3VdJuO9hPVHE5rLK+O7p1X5R3Ct57VEvho/wxgkNPgoGWtSXChkpVzEHets7dtU04CK88Fl59EvHaWIY3PzL147DjbnJ8h1HhFmuB1s46u9XsQrb6KseOyPasa4vYuWT6Tm3Axktul59RnzrRQopUClQNCCCCDuIOUaSaazRmtNPJnqXfU2pK0KKVJNQoGhB3gx5KKksmIycXmjYtA9OxN0ZmCEv7FZJd6tyuGR2bhi4vBuvzoafQ28JjFZ5stfqPMUC+EAEAEAEAEAEAEAKenul6ZFu4iiphY5ozCBlfV+A2kcDFzCYV3PN6FTFYlUxyWpiEw+pxSlrUVKUaqUTUknaY3YxUVkjAlJyebO1mWc5MuJaZSVLVkBs3knYBvjyyyMI7UtDquuVktmJpkvJylhNhx6j02oc0DMehXoJ2XziceqMpytxcso7o+PGRrRjVhI5y3yFefmJi0v1ibdDEqkm7Wt2vmsozdVx2Y1Iyi3CMKPMrWcvGr4FWTnf59jyj406SA7pCGUluSQWUnAumhmHOtf9mPoop1mJFQ5PO159XBfn4kTxCitmpZdfF/j4FCo1JJxJzO+LBVbzPkANFnaCzDrKHi4w0hzFOtcKSobDgkjHPOKk8ZCMnHJvLoLkMDOUVLNLPpO383737VJfv1fkjzy6H8ZfL+zvyCX8kH83737VJfv1fkh5dH+Mvl/Y8gl/JB/N+9+1SX79X5IeXR/jL5f2PIJfyQfzfvftUl+/V+SHl0P4y+X9jyCX8kH83737VJfv1fkh5dH+Mvl/Y8gl/JFXbujTkolKlOMOJJpVpy/dOJF4EAjI45RLViI2PJJrtILsNKpZtp9hSiJyuXsvpFfSG5xHhDYwCiaPNj+7czPoqqDwiu6MntVvJ9z+BZjiNpbNqzXeviT5JT8jWakHtbL+WKGqPozDfk7gsYbiKxHLYt9Hasn40f2JY7dXpKXnHxqvuNVJO3m8KMTiU9p//RHvTwrjU9Lg30x8fIt+ixkeiXj5mbWxZTsq6pp5N1Q7lDYpJ2g/8xjUrsjZHaiZVtUq5bMiGlRBBBoRiCMCDvEd6kaeW9GycnemvhQEu+fHpHNV86B/qAzG0Y76YmMwnN+fHT6G5g8Xzi2Za/UeooF8IAIAIAIAIAp9KrfRIy6nVYqyQjz1HIdW0ncImopds9lfEhvuVUNpmAWhOrfcW66q8tZqo/gNwAwA2AR9FCChFRjofOTm5ycpanqzLPcmHUtNJvLUaAfEk7AMyYTnGEXKWh7XXKyWzE0yamGLBl9W3dcnHBUk/eVuQNidveYyoxnjJ5vdFGtKUMHDZjvkxQLIR+t2gS447zm2CaKd3Ld8xrcBidlAIu55+jp3Javo6l0spbOz6W7e3ount6iktW1HJld91VaCiUgUShOxKEjBKRuieuuNayiV7LZWPORDjsjCACALFU29NeDy5N+54toYAi+QAmvXSI9mFe1Pp3sm2527MPghhe5PlNm65OSiFjNKnCCO8RWWOT3qEi08A1uc0c/0GH7fJfvf9oeWe5I88i99B+gw/b5L97/tDyz3JDyL30H6DD9vkv3v+0PLPckPIvfRwndDNWhS0zco4Ugm4l0XlU2JrmeEdRxebycJL4HMsHks1NMV4tlI+wAQBKs20HJdwONKKVDDeCDmlQyUDuMczrjNZSO67JVy2ol4llMx+sSQLMw3z1sIJ2ZuS+0p3ozGyoivm4eZbvi9H9n+S0kp+kq3SWq+6/A4WXaTFuMeDzNETSBVCwBj9NH+pHb1UrK54Se3D1fHhMuQnDFw2J+sZtbNlOSjymXRRSe5Q2KSdoP/ADERqVWRsjtRMq2qVctmRFYeUhSVoJSpJBSRgQRiCI6aTWTOItxeaN40G0nE+xVVA8igcSPcscD7jUR8/isO6Z9T0PocLiFdDPjxGSKxZCACACAPK1hIJJoAKknIAbTAGB6b6RmemCoE6pFUtDhtUeKs+qg2R9DhaOZhlxep89i7+dnu0WgvpSSQACScABiSdwiyVUs9yNUkGG7Ck9c4AqbeFAndtueinAqO00G6Mibli7dmPqrx/wANiEY4SrafrMUWDcBn5zxrjhJYaV/aqH9osbGk5BO0gDACLr3+hr3Javo6u1lOPm+mt3t6Lp6+xC/PTi3nFOOKKlqNSTt/gOGyLMYqK2Y6FWc3N7UtThHpyEAEAEAe2XShSVJJCkkEEZgjEEdsGk1kz1Np5okuLdm360vvOq2AC8o4ZZD4RwlGuHQkdtztn0tne3bAfklJS+i6VCqSClQNKVoQdlcuMc1XQtWcWdXUTqeUkdXdGJlMsJotUZIBvVTWhwCimtaGuf4R4sRW583nvPXhrFXzmW48WHo3MTl/UN3gjpElKRU5AEkVMLb66sttnlWHstz2VoVjrZSopUKKSSCDmCMCDEyeazRE008meYHgQAQAQB0lphTa0rQopWk1SoYEEbRHkoqSyZ7GTi80MT58ISZyW8XMtUW+hGH/ANhobq9JOytcjFVeY+anvi9H9n9i43zi52G6S1X3/I4At29JeSmcZHVU/kXT1T1Y0/Owdvuvx3FzzcZV7y8d5ljzSkKUlQKVJJBBzBGBBjXTTWaMeScXkyy0ZttclMIeRiBgtPnoOafxHECIr6VbBxZLh7nVNSXxP0JJzSXW0OIN5C0hSTvBxj5yUXFtM+kjJSWaO0cnoQAQAhcrNv6lgSyDz3ulvDYz9o4dQVGhyfTtT23ovqZ+Pu2IbC1f0MdjaMQf+TCw08+efoGma3CcrwFVL6kjLieEZ2Oue6qOrNLAUrfbLRaFfNzv8pTLs1MXkyrAqU7bteY0n6azmes7BEkYcxWq4es/DfwOJS5+bsn6q8ZfEXLXtJcy6pxdBWgSkdFtIwShA2ADD/3FqutVx2UVLbHZLaZDjsjCACACACACAL7QT+sJX6z8DFfF+xkWcH7aJC0kWVTcySSTrnMTjkpQHuwiShZVx7ER3tu2WfSXun6zcs8VNBKNkDYCcCfcO6K+EW+f+xZxjezDsPVkrIsadoSKvtg02g6uojyxfqodj+51U8sJPt/AnxdM8IAIAIAIAIAlWZPrl3UutmiknrBGRSobQRgRxjmcFOOyzuuyVctqIxCb8CfZn5QeIdJBbr0DhrJdXxSd1Dsirs87B1Warj9H+S3tc1NXV6Pw1+C55SrIQ823aMvihwJ1lOOCVnca808acYhwVrjJ0z1WnjvJsdUpRV0PiZ1GkZZqPI/b9QuTWcqra6vLQO3ndqoyuUadLF2M1+Trs1zb+Bp0ZRqBAHxSqCpyEAfnjSu1zOTTr3kk0RwQnBPux6yY+kw9XNVqJ83ibecsciDZsiqYdbaR0lqCRwrtPADHsiSc1CLk+BHXBzkoriaFyizYl2WLMlq5JvgZqx5qTxUqqj1DfGbg47cpXz8f8NPGS2Ixoh4/6KekzgZSiSQahk3niPLfI5x4hA5g6jFyhOTdr46dn96lPENQSqXDXt/rQoIsFUIAIAIAIAIAIAvtA/6wlfrPwMV8X7GRZwftokDSH+lTP1zn31RJT7OPYvoR3e0l2svdPujIf4Nv8Yr4TWf+zLGM0h/qerL/AKmnPr2//HCz/Kh2P7nVf+JPt/AoxcKAQAQAQAQAQAQBeaLzCVFcq6aNTFACf7N0fJucMead4VwivfFrKyOq71xRZw8k865aPufBjbybzuL9mTIwVfASdhFQ4gdnOFNyjtipjYbo3w8dBcwU98qJ+OkRLcsxUq+4wvNCqV84ZpV2gg9sX6rFZBSXEzrq3XNxZ4sm0FSzzbyOk2oK6947RUdse2QU4uL4nlVjrmpLgfo6TmUutocQapWkKSeBFRHzMouLaZ9PGSks0do8PRY5R7U8HkXaGinPFJ9at77IVFrB17dq6t5VxlmxU+vcYPH0B88aDySWckLenHMEMpKQTkCReWrsT96M7lCbyVa4mnydWt9j4FVIWgXZiatJwfJ85sH5xfMZTxCQK+oIlnDZhGhcdexa/MihPanK98NO3gKilEkkmpOJJzJ3mLmhRbz3nyACACACACACACAL7QT+sJX6z8DFfF+xkWcH7aJA0h/pUz9c599USU+zj2L6Ed3tJdrL3T7oyH+Db/GK+E1n/syxjNIf6nqy/wCppz69v/xws/yodj+51X/iT7fwKMXCgEAEAEAEAEAEAEANFqTqv1S0W/lKhDv1zVMVemi6aelFSuC86l6cOx/hl2yb8y9a8e1fkv8AlUlEvNS0810XEhKuoi+gn7QPZFfAScZSqlw8Mnx8FKMbUZxGmZZs/JJamtlC0TzmVU9VXOT77w7IxOUK9mza6Td5Ps2qsugeIoF4yjlnn6usMA9FJcI4qN1PuSe+Nfk2Hmyl8DI5TnvjH4mbxpmWabaR8BsJtsYLmKV38/nn7ACYyoelxbfBfbca8/Q4RLi/uKFr+Jk5Vja5Wac9eqGvsJJ9eLtfnWyn0eavv3lK3zKow6d7+xQxYKoQB9SKmgxJ2QC3gtBBIIIINCDmCMCDBPMNNPJnyACACAPTbZUQlIJJNAAKkncBtg2lvZ6k28keIHh9gD5AHaXlVuHmIUs/RSVfAR5KSjqzqMJS0R9mJRxv5RC0eklSfiIRnGWjEq5R1Rxj05OjEutw0QlSzuSkqPcI8cktWdRjKWiCYl1tmi0KQdyklJ7jBSUtGJQlHVHOPTk+VgD7ABAF7o/41maljmpvXt7fGM1UQkb1NlY7Ir3ebKM+vJ9j/vIs0edCVfxXav6HDRL9dseZljitqpR/mo+0CIpYj0WJjPp/4y9h/S4aUOj/AKZlGqZA78kc/q50tk4OoI9ZPPHuCu+KHKEM6troNDk6eVmz0m0RiG2YJyjTettF87EkIHC6kA/arH0GCjs0xPn8dLauZRSEsXXW2xmtaUD1iE/jFictmLl0FauO1JR6TQeVpZXMSkqjYnAcVqCE/d98Z3J6yhKx+MjTx72pwrQoaYPhc48E9FCtUkbktANCns17Yu4ZZVLPjv8AnvKWKlna8uG75bimiYrhADjyZWKH5kvuYNS4vknK9mmvVQq9Ub4pY63ZhsrVl7AU7U9t6I98p9jht9My1QtTIvgjK9QE+0CFdpjzA2uUNiWqPcfUoy246MS4vFAIAIAfeSyyk33J14hLTAISo5XiMVeqk96xujPx9jyVUdWaOAqWbtloip5RLC8Em1XR4p3xiNwr0k9h9xETYO7nK9+q3EWNp5uzNaMWItFMe9GNFGW2PDbQN1nNtvGq9xNMTXYkZ5nCM+/EzlPmqdeLNKjCwjDnbtOg9TnKY4nmSjDTLQwSCmpp1JISnqx64R5Pi99jbYlyi1urikj5Jcpzx5s0y082cFAC6adtUnqoOsQlyfHWDaZ5HlGWk0mis0gkZV+alxIc1ExdBT82srKSCnNNM6ZbsKRLTOyFcud4d5HdXXOcea4jPpJpImybsnItoCkpBcWoVNSKitKVURQknChAA3VaMO8T6S19havxCw2Vda7SDZ+nqJoai0mW1Nqw1iQQUHeRUkekkgjdHc8FKvz6Xv6DivGxs8y5bukpuT5lBtNpNApFXKXgDUBK6E4RPi2+Yb47ivhEvKElpvGO29O0y8w6yJJlQbWU3qgVoaVpcitVg3OCltvf46S3bjVCbjsLce7NmZK2gtlUumXmAkqQtFMacQBepXFJ2ZHd5ONuFykpZxEJVYpOLjkzNp2VUy4tteCkKKFdaSQacMI1IyUoqS4mVOLhJxfAm6Mzmpm2HNgcSFV81Ruq+yTEd8dquS6iTDz2bYsc+TM+DWlMyxyotPWW14fZJMUcb59EZ+N5fwXmXyh43CRb8nqZl9rIIcWB1VNPdSL9MtquMuoz747Nkl1nXRab1M5LL3Oor1EhKvcTHl8dqqS6j3DS2bYvrP0XHzR9Kfm23Xb8zMK855xXetRj6epZVxXUj5m552SfWyy0BY1loSwPn3vYSpf+mIsW8qZEmDWd0Rmtpett9AOIbUg/u0a74xUr83Bvr+7yLlnnYxLo/GZnjzpWpSjmolR6yamNNLJZGXJtttnmB4fUgk0AqTkBt6oBLM0bSRQsyzG5NJo/Mc54jMA0vfggbwlUZlHp73Y9Fp47zVvfk9CrWr18dwaKLFpWc7IrI1rIvsk7vJ7jVJ4KEMQuYvVq0eow75+h1PVaGcrSQSCCCMCDmCNhjT1MprLcz5AHSVl1OLShAqpZCUjeSaCPJSUVmzqMXJqKH/T+YTJSjFmtHYFvEbcagHrXVXC6nfGdhIu2yV8vgaOMkqq1TH4nWW/6rZJRnMymKd6kgYd6QR1oEeS/T4jP9sjqP6nD5fuiJmilnCZm2Gj0VL53FKaqUO0Ajti9iLObrcijhq9u1RZe8qVrl6bLING2AEhIyvEAqPwT6vGK+Aq2a9riyxj7XKzY4ITYulAIAl2PPeDvtPAV1a0rpvAIJHaI4shtwcekkqnsTUug0HS3RkWkfDpFaXL4F9uoCqpASKVyVQAFJplGdh8RzHorVllozSxGG5/0tTzM4mpZbSihxKkKGaVAgjsMacZKSzTMuUZReUkMfJn/AFkx6/3FRVx3sH44lnA+2XjgQNM/6fNfWq+MS4b2Mew4xXtpdpf8k1lLcm9fQhtkKqrYVKSUhPHAk8KDfFblCxKvY4sscn1N2bfBC3pTOpfnJhxFLqnFXSMiBgD2gV7YtYeDhVGL6CriZqdsmiqMSkI/yr923GXBk9q19etZFftExnSWeEcejPuZpp5YtS6fuiq5TWLlovblBCh2oSD7wYmwMs6V44kGPjlcxWrTEZxbKaNr/ToeYPfGF5H1m/5X1GLOKqSd5rG6lkjBbzeY08lyK2iydyXD9hQ/GKmOfoH8PqW8As7kT31f9Ym1bUofI7GVCIl/jRXZ9Sd/5Un0J/QRBGgZh9gB05LbC8ImtaoVbYorgVnoDs6XYN8UcfdsV7K1f0L+Ap257T0X1JGlOjFozky48WDQmiBrGuagYJHS7TxJjmjEUVVqO19TvEYe+2xyy+h50a0XtKTmW3ky5ok84axrnIOCh092XECPb8RRbBxcvqeUYa+qall9Dnyq2FqJnXoHi36k8HB0h29LiSrdHuAu24bL1X0POUKdie2tH9RJi8Z5oXJLYl9xc2pJIaBS2MOcsjGlcMEmnrcIzuULskq1x17DT5OpzbsfDQr7X0QtKZeceWxzlqr8o1gMgkc7ICg7IkrxWHrioqWnaR24XEWTcmtews9CNHbQkppDhYOrVzHBfb6J20vbDQ9hG2IsVfRbW1nv4akuFovqsza3cdDsLJEhbjJAo08VFvcCtKklHYo5blJjnnOewj6Vqdc3zWKT4MU9PJZTdoTIVtXfHEKoofGnZFzCSUqY5FLGRaulmUEWCsEAEAS7MtN2WXfZcU2rek58FDJQ4GscTrjNZSWZ3XbOt5xeQ/WTpVL2mUy1oMovq5rbycOcchvQSaZEgnMARnWYadHn0vdxRpV4mGI8y1b+kiaOWIZK2m2SbwF4pV5yS2sgnjsPEGO7rlbhXLxqcU081ilHxoLWmX9PmvrlfGLWG9jHsKuK9tLtGixOURtCBLuyqEy5BSrVFQoDgTdNSrjjU8Yq24GTe3GW/rLdWPikoOOS6im090bRJuoUyasPC83jW7SlU12ihBBzoeFTNhMQ7YtS1WpBjMOqpJx0YrxbKY4OqpO2WraWpT43fgIpL2Vq65F97rauxHbleTSfHFlB+0sfhHnJ3sviOUfarsEmLxQO3hSt8c7CO+ckclJoSN0dI4ayY1cly6WiyN6XB9hR/CKmOXoH8PqXMA8rkT30/wDWJtO1SHwO1lRiJf40X2fUnf8AlSXSn9BEEaBmHpIJNAKk5AZngIBLPcaRb0ybIkGZVpV2Zd8Y6pJxTvoesBAO5BjLqisTc7Jeqty8d5rWy8mpVcfWeon/AKVzv7U97Zi75NT/ABRR8ru/kw/Sud/anvbMPJqf4oeV3fyY4aNzirWkn5N5d59HjGlqNSd2PAm6TuWIpXQWHtjZFbnuZdon5TVKuWuqM8ZlVrcDSUnWKUEBO28TdpwxjTcko7T0MxQbls8TQtM7UNmsy8jKuFC0JvurSaEk1w9Ykqpuuxm4atXylbNbuBp4m10QjVB7+IofpXO/tT3tmLnk1P8AFFLyu7+TD9K539qe9sw8mp/ih5Xd/JjlJTK7Us1QvEzkorWIV5SqYg9ZAI60AxSlFYe/3Zbi/CTxFHvROk9Kt27LJeZKUzjSbq0E0vDd1E1KTliQd48jKWEnsy9V+P8AonGOLr2o+sjN56ScYWUOoU2seSoEHrG8cRhGnCcZrOLzMudcoPKSPMpKrdUENoUtZySkEnuEeykorOTyPIwlJ5RRfP6HutzEtLuKSlx9NadIN4qABIOOWNN+2KyxUXCU46LvLLwclOMG977intazHZVwtPIKFjfkR5yT5Q4xPXZGyO1FkFlUq5bMkWmhFhuTc01cSbiFpW4vyUhJCqV3mlAONcgYixV0a63nq9CbCUynYstEOf8AKKX9IG7hqG0qaqMiUocKqdRUR2RR5twwbz47+9F52KeMWXDcI2mZ/X5r61XxjQw3sY9hn4r20u0rJKUW8tLbSStajQJGZ/gOJwESykoLOT3EMISm8ooe+U5QZYkZO8FLabF4jZRKUDvIV3Rn4FOU52cGzRx72YQr4oz6NEzBwdTWdstO0NSnxvfAxSXsre2Rfe+2rsR25XlVnxwZQPtLP4x5yd7L4/gco+1XYJMXige9UrdHmaOtlkm2Wrkw+nzXXE9ylCOannCL6kdXLKyS6yz0BfuWhLE+fd9tKkf6oixazpkS4N5XRGa2kaq30E5OKQP3jep+NYqVvawb6vs8y5Z5uMT6fxkZ460UKKTmkkHrGBjTTzWZlyTTaZNsG0Eyz7bym9bqzeCCq6CodEk0ORx6wIjtg5wcU8sySmxVzUms8j1pDbC5yYW+vAqyTWoQkYBI/jtJJ2wpqVUFFC612zcmV0SEQQBYWBay5N9t9GJQcU1oFA4FJ6x+BiO6pWwcWS02uqaki4l9K20T6p0SoqQSG9bglZFCutzGorhTNRMQPDSdPNbXxy4dGpYWKirud2e/+ihtWfXMPOPL6S1FR4bgOAFB2RYrgoRUVwKtljsk5PiRY7OAgC40Vt9cg+HkC8KFKkVoFA7K0NKEA5bIhxFCuhssnw97pntI4PWqoTKpiXqwSoqSEqrcriRWgqK7KUphHSqWwoT3nkrXzjnDcNUtymulF2Zl2XxvPNrxIopPcBFOXJ8c84SaLceUZZZTimenuU1aUlMtKssV29LuASkd9YLk9N5zk34+J6+UWllCKQnTdqPOu65x1anaghdaEUxF2nRpuFIuxrhGOyluKMrZyltN7xvleUpwoCJqWamKeUaJJ4kFKhXqAilLk9Z5wk0XY8oPLKcUyNbHKI+62WmG0SzZFDq8VU3BVAE9grxjuvAwi9qTzZzZj5yWzBZFBo1a/gcwh8Iv3K829drVJTnQ0z3RYvq52DhnkVqLeamp5Zjc5ykNKJKrOZJOJJWkkneTqsYprASW5WPx8S6+UIPWC8fA5u8pi0pIl5Rlknb0u2gSkd9Y9XJ6b8+Tfj4nj5RyXmRSEicm1vLU44orWo1Uo5k/8wpsi/GKisloZ85ub2panAx6cj/KsXrcZaGTIbR1apkE/aBjOk8sI5dOfezTS/VqPR9kVXKa/ftF7ckISOxCSfeTE2BWVK8cSDHyzuYqmLZTNe/QNf0fdGN5Yjb8kYh8oMpqrQmBSgUoLHG+AonvJjQwctqmJnY2OzdIpZCZ1TrbgzQtK/ZIV+ETzjtRcekgrlsyUug0HlaQW5iUmkbU4Hi2oLT973RncnvahKt+MzSx62ZxsQoaYMBE49d6K1a1J3pdAdFPap2Rdw0s6lnw3fLcUsVHK15cd/z3lVL3b6dZeuVF67S9drjdrhWmVYleeW7Ugjlms9C7vWZ5s97cv+SIP1Hu95Z/Te93BfszzZ725f8AJDLEe73j9N73cF6zPNnvbl/yQyxHu94/Te93BfszzZ725b8kMsR7veP03vdwX7M82e9uX/JDLEdMe8fpve7gv2Z5s97ct+SGWI93vH6b3u4L9mebPe3LfkhliPd7x+m97uC/Znmz3ty/5IfqPd7x+m97uC/Znmz3ty35IZYj3e8fpuiXcF+zPNnvblvyQyxHTHvH6b3u4L9mebPe3LfkhliPd7x+m97uC/Znmz3ty/5IZYj3e8fpve7gv2Z5s97ct+SGWI93vH6b3u4L9mebPe3LfkhliPd7x+m6JdwX7M82e9uW/JDLEe73j9N73cF+zPNnvblvyQyxHu94/Te93BfszzZ725b8kMsR7veP03vdwKVZlMEz1fTl/wAkP1Hu94/Te93FBFgqllo1J66bYb2FxN6vmpN5X2QYivns1yfUTYeG1bFdY6cmn6zaUzMnKi1jgXFYD2aiKON8yiMPG4v4Lz75T8bxI0gnNdMvuZhbiyOqpp7qRfpjs1xj1GffLask+s9aOSutmpdvO86gHqvAn3VhdLZrk+o9w8dq2K6z9HR8yfSmR8sshdfZeAwWgoPWg1+Cvsxscmzzg49Bj8pQ85SM8jSMw020x4dYTTgxXL0rv5ni1fYIVGVD0WLa4P77zXs9NhE+K+woWx46UlX9rYMq5wuc9rvQoj1Iu1+bbKHT5y+OveUrfPqjPo3P7FDFgqhAGtWNYLIkUSTiUiYmWXHgogVSoXCkVzFKpw+gqMey6Ttdq9WLS8eOJtV0xVSqerTYi6G2B4XOJYcqEpvKcGRojAp4c4gdsaGJv5uraXwM/DUc5bsy4al1P6ellam5SXl0MJJSkKbqVgYXjQjPv4xXhgtpbVknmWJ47YbjXFZHzReUZRLzNpTDSXLqyGmqcy8SNmVKqAFcgDnhHt8pucaIPLpYojFQlfNdiK22NN3plpbS2mAhVKXWyFIoQRdN47qRLXg4VyUk3mQ2Y2VkXFpDXadpOSsnZ2olmndYwkrvMlZqEtU6O+8c4pwrjZZZtyaye7f1suzsnXXDYinmt+7sKnT2z20tyT4ZSw898o0BQeSa3dhBNO3HKJsJOTc4Z5paMgxcI5Qnlk3wGXS2bm2H7krItut3Ab3g6lc41qKpIGwRVw8Kpwzsm0+0tYidsJ5VwTXYUHJ86Zm1H1PNISotKvNhFEpUlTSaBJrQ4fGLGMWxh0ovjr8yvg253yclvy/BwsrS1qbcQzOScuUOEIvtouKQVYA1qTmdhEdWYaVacq5Pd0nNeKjbLYsit59sOwxK24iXPPQCspvAGqS0tQrvIy6xC252YRz4/wBnlVKrxahw/ohK0oXJzEy0hmXUnwl01W3eI55FBQigwyjtYeNsIybei07DmWJlVOUUlqxi0/0kVJTGpaYlyktBVVNVNVFYORG6K2Ew6thtSb16Szi8Q6p7MUtD1IuPM2VJrlZVD7iioKq0XDSq8TShzAFYSUJYiSnLJduR6nOOHi4RzfYLc5aD789JImZdtkpdRzUtFu8lbiBVQJNRzad8WYwhCqbhLPc+OfAqyssnbBWRS39HWXmlulQlpx2XMpLOMpu4FsBRCkJUccRtOyIMPhucqU1Jp/2TYjFc3a4OKa/ooNO7FZaEvMywKWZhN4IPkGgNBwocthBixhLZy2oT1RXxdMYpWQ0YpxcKRe6PDVMzUyc0t6lvZ4x6qSUnelsLPbFe7zpRh15vsX95FmjzYSs6sl2v+hw0Q/UrHmZo4KdqEf5SPtFRiliPS4mMOj/rL2G9FhpT6f8AhmUapkDnyTyGsngumDSFL7TzB94nsilyhPZqy6S/yfDatz6DbIwjcFLlPszXyK1Ac5kh0dQqFfZJPZFzA2bFq69xUxte3U+reYbG8fPmhcktoJKn5NzFDySoA7SBdWO1P3YzeUINJWLgafJ1iedb4lRZ9nlt+as1zNzmtk4eNRz2VcApJI9cRNOalCN64a9j1+RFCDjOdD46dvD5iqpJBIIoRgQcwdxi4UWstxc6HWT4XONNEcyt5fopxIPXgntiDE283W5ceBYwtXOWpcBytbT2WTOlfgYcWyotpe1pBugqSSlN2lMVYVxrFKvBTdWW3lnvyyL1mNgrfVzy3Z5nWZmG7PtdMxUeDzTZN4ZJK7pJ9oJUeC45ipXYbY4xZ1JxpxO3wkUlo8nMwXFGWLbrKiShYcSKJOIBru3itYnhj4bOU80yvZgJuWcMmiXo0EPykzZbriW3g6S2onmqUkiqQdvOSeNFVAwjm/OFkcRFZrLeSUZSrlh5PJ57ijtPQabl21uupQEIFSQtJriBzQMdu2kTwxlU5KK1ZWngrYRcnlkhutPSh2QYskoNW1MDWt0Sb4CGhmRVJF40oRjnWKcMPG6dueue75suzxDphXlplv8Akij5QZAqeanEOKdl37pQSonVnO5j0RmQOsbInwc0outrJrvIMZBuasTzT7ht0xs20XZi9KPFDVxIoHbnOxqad0U8NZRGGVi39hcxFd8p51yyXaUfJ7Iuy9qvIfILmoUpRvXqlSmlVrtOMWMZOM8OnDTP8lfCVyhfJT1yIVkaDKlnW3p15lpptQWefVSikghIw2nt4R3ZjFOLjWm2zivBuuSnY0kjtYlsCct1DycEG+EVw5qWVpBO6ufbHltTrwji9f7FdqsxaktP6FDSD+mTP+Ic/wAxUXKfZR7F9Cnf7aXaMnK8f19P1KPvORW5O9l8fwWuUfarsGCTlJt2yZMSblxYKiohy5VNV4ccaRWlKuOIm7Fmi1GNksPBVvJi5N2ROMzkk5OLCyp9tKVay+aJWk0O4Y++LMbapVTjWstz+hVlVbG2ErHnvRc6Y6FPzU668FsoaVc5610oAhCSaU3gxDhsXCupRybf9k2Iwc7LXPNZFHp7arKkS0pLq1jcsihcGS1UAw35VqMMeET4SuacrJrJvgV8ZbBqNcHmlxE+LpRGe05NQEpZ7Y8YSFuj++dpQK9BF0E8VRUrmvOuenDsX5Zdsg/MoWur7X+Bg5U5tLDUtIN9FCQpXUkXEV6+ce6K+Ai5ylbLiWMfNQhGpGcRpmUbDyP2Xq5ZbxGLysPRRUD7RVGLyjZtWKPR9zb5Or2a9rpH6M80Dy62FApUKgggjeDgRHqeTzDWZ+c9IbLMpMusnyFc070nFJ7iI+lpsVkFI+Zvr5uxxI9mTypd1t5HSQoKHGmw8CMO2OrIKcXF8TmubhJSXA0LlGlBMMsWnLE5JvkZpx5ijuKVVSeNN0ZuDlsSlRM08ZHbjG+Ap6TNh5KJ1sAJeNHQMm3wKrHAKHPHWd0XKG4t1Php2f1oU8QlJK2PHXt/vUoIsFUIAIA9JcIFASBuBIEMkz1Sa3JnmB4eluqOBJIG8kwSSPXJvVnmB4EAEAEAfIA+wAQAQAQAQAR6AjwF5ovLJSVzToq1L0VQ/wBo6fk2xvxxPBJiC+TeVcdX3Liyzh4pZ2S0Xe+CGzk3k6qftOZOCb5CjtUalxY6hzRTeRsinjZ7o0Q8dBcwUc3K+fjpEa3bUVNTDj6s1qqB5oySnsAAi/VWq4KK4GfdY7JuTI8hKKecQ0gVUtQSOsmmPDbHU5KEXJ8DiEHOSiuJ+j7MkksNNtI6KEhI7BSvbnHzM5ucnJ8T6eEVGKiuBJjk6CAM55XrBvtpmkDnN8xzignmq7CaetwjS5Ouyk63x0M3lCnajzi4GTRsGMP/ACYW2g35B/Fp6twHK8RRSOAUMRxG8xnY6l7rYao0sBct9UtHoV01JfybMuykxeMq8KXqY3a8x5P0kHMbecNoiWM+fgrIesvDXxI3HmJuufqvxn8BdtezVyzqm10JGKVDFK0nFK0HakjGLNdisjtIq21uuWyyHHZGEAEAEAEAEAEAEAEAEAEAEAEAEAEAEASbNkFzDqWmxVSjQbhtJJ2ADEnhHM5qEdqR3XW7JbMRi8E8MeZkJQ1ZbJJcpgtWGsmFcNiRuoNsVdrmou6zV8PovyW9nnZqmvRcenpf4LrlKtZDDTdnS+CEBOspwxSg7zXnnjTjEOCrc5O6er08dxNjrVCKph8TOo0jLNI5ILBvLXNrGCKobrtUekodQN31jujM5RuySrXxNTk6ne7H8DV4yDXCACAOcwwlxKkLAUlQKVA5EEUIMeptPNHjSayZ+fdLLBVIzCmjUp6Taj5SDl2jI8RH0eHuVsFL5nzmJodU8uHAp0KIIIJBBqCMCCNoibUgTy3o1WSebt2S1ThCZtkVCt5yveirJQ2HHdGRJSwlu0vVfj/hsxccXVsv1kJ8uNYDITfinWyQw4v+zV804fm1ZhWwkHEGLr3Pnq96eq6evtRSXnLmbNzWj+3YL87KLZWptxJStJopJzB/Hr2xZjJSWcdCrKLi9mWpxj05CACACACACACACACACACACACACAOkuwpxSUISVKUaJSBUknYI8lJRWbPYxcnkhifHgyTJy/jJl3mPrRjSv/btHbj0jtpTIRWXpHzk90Vovu/sXGubXNQ3yer+35HBCW7BkiTdVOPDrod3oJr2nrwpPaxlvurx3lxbODq95+O4yx95S1KWslSlElROZJxJMaySSyRjyk5PNkuw7KXNvoZb6SjnsSNqjwAji2xVwcmd01O2aij9D2XZ6JdpDLYohCaDjvJ4k1J4mPnJzc5OT4n0sIKEVFEqODoIAIAIAXtNtGkz7BTgHUVU0o7D5p4HLuOyLOGvdM8+HEr4mhXQy48DBZhhTalIWkpUkkKScwRgQY+gjJSWaPnZRcXkztZdouSzqXWlXVpNQdh3gjaDlSObK4zjsy0Oq7JVy2ommTkqxb0vrWqNzbYopJ+6rek7FbO8RlxlPBz2Zb4s1pRhjIbUd0kJ5eDn6pPgtOtcxt8jnN7m3vPb3KzTXCoMXctn0lW9PVdPWuspbSl6O7c1o/s+opbUsxyWXcdTQ0qkjFK0nJSFZKSd4ieuyM1nEr2VSreUiHHZGEAEAEAEAEAEAEAEAEAEAEASbNs9yYcDbSSpR2bANqlHJIG8xzOcYLOR3XXKyWzEvUvJlv1eSOumXOYt9AJpXNuW203ubdlBFfJ2efbuiuH3f4LSar8yrfJ6v7L8jfZFlsWIx4TM0XMqFEIBFR9BH+pezLrpWWTxc9iHq+PCRcrrhhIbc/WM4tu1nJt5TzpqpWzYkbEpGwD/AHzMalVUa47MTKttlZLakQkpJNAKk4ADM8BHZGlnuRuHJ3or4EzfcHj3AL30E5hA+J49QjBxmJ52WS0XjM38Hhuajm9WN0Uy4EAEAEAEAEAI3KLoX4WkvsDx6Rzk/OpGz0hsO0YbqX8Hi+bexLT6FDGYTnFtR1+pjSkkEgihGBBwIO4xtmG1luZKsu0nJZxLrKiladu8bQRtB3RxZXGyOzLQ7rslXLaiaWzMylvNhDlGZxIwIzPo16adt04jHrOW424SWa3x8fI1lKrFxye6QrTzExZ36vONB6WJN3E0B85hzNtX0duNRjWLcXC7z63lLxquJUkp0eZYs4+NOggPaPB1Jckl69AxLZAD7fpI8sfSRUcBEiv2Xs2rJ9PB/H8kcsPtLaqea6OKKEimBzEWCq1kEAEAEAEAEAEAEAEAEAXsto6UJDs2vwdo4gEVecH923n6yqAV2xXlfm9mtZvuXxLMcPktqx5LvfwJ0kHp2srIMlpjyzXnL+lMOUx33BhuBiOWxV6S15vh/S+5LHbt9HSsl41f2GsJk7Bbrg/OKT2iv+Wj3njTCp6XGS6I+PmW/RYOPTLx8jN7Ztd2bdLryryjlsCRsSkbB/zONSqqNcdmJlW2ysltSIMdkZq3JroVq7s1Mp5+bTZ8n6ah524bM86UyMbi9r0cNOL+xsYLCbPpJ68EaTGYaYQAQAQAQAQAQAQAi6e6CCaq/LgJf8pOADv4BXHI7d4v4TGc35s9PoUMXg1Z50dfqY6+ypCilaSlSTQpIIIO4g5RtJprNGI4uLyZ5QspIIJBBqCDQgjaDsj1rM8Ty3o0CwOUIKRqLQQHmzhrLoJp9NPldYx6zGddgcnt0vJ9Bp045NbFqzXSSZ7QJDoEzZb4IzCb5wO5Cxik8FY8RHEMa4+ZfHx2HcsEpefRLx2i/aU+4lWrtOVvqyDnyT2G0OJF10DiD1xZhCLWdEvhqvlwK07JJ7N8c+vR/wBkM2RLO4y82lJ+bmRqlDhrBVtR7RHfO2R9ePxW/u1OOZrn6kvg93foR5vRmbbFVMOFJxvIGsT7SKj3x1HEVS0kvp9TiWGtj+37/QqVChocDuiYgyCACAAQGRayejc27iiXcp5yk3E+0uiffEUsRVHWS+v0J44a2WkST/IrDWMzNt1+bl/HrPAqwbSfWMcc9OXqR+L3f2d8xCHry+C3/wBEqz7RN7V2bKEL+dUNc911pca6wO2OJ17s7pbujRflncLN+VEfjq/whhkdASKzNqTASM1JK6k8FuE9lE14GK8sb+yiPjsLEMH+++XjtOdtcoDbLfg9mthtAw1l2nahJxr9JWPDbHtWClJ7dzzfR4+x5bjoxWxSviZ686paipSipRNSokkk7yTnGkkkskZjk5PNnlKSSAMScABt4CB4lnuNV0B0A1ZTMTaefm20fJ3Kc+luTs244DIxeN2vMr04s2MJgtnz7NeCNJjMNMIAIAIAIAIAIAIAIAIAW9LdDmZ9NTzHgKJcAx6ljyh7xsizh8VOl9K6CtiMLC5b9ekxnSDR5+SXdeRQHorGKF+ifwOMblN8LVnFmHdh51PKS+JVRKQkuzbTell32XFNq3pOfBQyUOBjidcZrKSzO67Z1vOLyHmzuUwLTq56XS6g5qSBj1oVgewjqihPk/J7VUsvHSaMOUE1s2xz8dBJNi2PPYsP6hZ8m9dx9FzP1THHPYqr1lmvHQd8zhbvVeT8dJxVybTjBvSk0nrCltKPs1B7468vqnusj9znyG2Hs5fY5PyNtowUC6n6Ql3q+0CqPVPBvTd80eOOMW7X5MgrTaA6VnNKO/wJB+6IkXMcLH/6OHz/ABrXyBAnz0bNaB/wSB94QfM8bH/6C57hWvkTZeTtteCEFofRTLs09kBUcOWDWu/5s7UcY9N3yR1HJzPTGM1NCmfOW48R30A7458uph7OP2PfIbp+0n9zv+j1kSWMxMa5Y8i9XH0G8R2mOefxVvqRy8dZ1zGFq9d5+Oo4T3KShpOrkJZLadilAAdYQn4k9kdQwDk9q2WfjpOJ8oRitmqIjWta700q++4pw7KnBPopGCewRoV1QrWUVkZ9l07HnJkKOyMnWPY7025q2EFatp8lI3qOQER2WwrWcmSVUzteUUbHodoK1JUcXR1/zqc1HBsH7xx6soxcTjJW7luRt4bBxq3vexuimXAgAgAgAgAgAgAgAgAgAgAgDjOSiHUFDiErQc0qAIPfHUZOLzTPJRUlkzN9JOS0Gq5NdP7pZw9RefYrvjTp5R4WL4ozLuTk99fyM5tKzHpZVx5tTavpDA+icldYjShZGazi8zLsqnW8pLIiR2cBAEuStN5n5J5xv0FqSO4GOJVwl6yTJI2zj6raLmX08tBGUwT6SG1e8prELwVD/b9SZY29fu+hORymzw2tHrb/AIERG+T6eslXKNvUfVcps8drQ6m/4mH/AM+nrH/0beogv6fWgv8A7gj0UNj33ax2sFQv2/UjeOvfH6FNO2s+98q86vgpaiO4mkTxqhH1UkQSusl6zZDjsjCAO8lJOPKCGkKWo7Egk9tMhxjmU4wWcnkdQhKbyiszQdHOS5aqLnFXBnqkEFR4KVkOyvWIzruUUt1a+JpU8nPWx/A02zbOal0BtlCUIGwDPiTmTxOMZc5ym85PM1YQjBZRRKjg6CACACACACACACACACACACACACACAOM3KodSUOIStJzSoBQ7jHsZOLzTPJRUlkxNtfkxlXaloqYVw5yPZOPcRF6vlCyPrbylZyfVLTcJ9pcmE43Utlt4cFXFdysPfFyHKNT9bNFKfJ1i9XeLk5o5Ns/KSzw43FFPtCo98Wo31S0kirLDWx1iyrOGBziUhyCACAPlYAspOwZl35OXdVXaG1U7yKRHK6uOskTRw9stIsYrO5NJ1yl8IZH01AnuTX3kRWnyhVHTeWYcn2y13DdZHJbLt0L61vHd0EdwN73xSs5Rsl6qy7y5XydXH1t46yFntMJuMtpbTuSAO/fFGc5TecnmXowjFZRWRJjk6CACACACACACACACACACACACACACACACACACACACAEvlEyR1fxi9g+JTxfAxqc6ZjajoYdnrHhjpCPXocx1Na5Oen6v4Rj4zQ2sJqaFGcaAQAQAQAQAQAQAQAQAQAQAQAQ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0" name="AutoShape 4" descr="data:image/jpeg;base64,/9j/4AAQSkZJRgABAQAAAQABAAD/2wCEAAkGBxMTEhUUEhQWFhUXGBsaGBgXGBwcIRwcHxkcHyIkFyEdICoiIh4lIRgeITQhJSk3Li4uGR8zODMsNygtLiwBCgoKDg0OGxAQGzQlICU0MDI4NzQ0LzQ3NTcyLDQ0NDczNDQ0LC8sNDQtLDQ0NDQ0MC8tLDQ0NDQvLC8sLywsNP/AABEIAOAA4AMBEQACEQEDEQH/xAAbAAACAwEBAQAAAAAAAAAAAAAABgQFBwMBAv/EAEgQAAECAwQFCAUJBwQCAwAAAAECAwAEEQUSITEGE0FRYQciMkJxgZGhFCMzUrEXVGJygpKywfAVNENzg9LiJISzwmPDU6Lh/8QAGgEAAwEBAQEAAAAAAAAAAAAAAAQFAwYCAf/EAEARAAEDAgIFCgMGBgEFAQAAAAEAAgMEESExBRJBUXETIjJhgZGhwdHwFLHhFSMzUmLxBiRCU3KiNBYlY4KSQ//aAAwDAQACEQMRAD8A3GBCIEIgQiBCIEIgQiBCIEIgQiBCIEIgQiBCIEIgQiBCIEIgQiBCIEIgQiBCIEIgQiBCIEIgQiBCIEIgQiBCIEIgQiBCIEIgQiBCqLU0llpc3XHRf2No5yid11NT4w1BRTzC7G4b8h3lYyVEceDjioP7bnHv3aTKRjz5lVzfTmCqqZH9Vhj4Snj/ABZexuPjgFly0r+gzvw8M19CzrQcxcm22suawzXZ7zhPwj5y1Gzoxl3+R8h6r7qTuzcBwHqoczYzCf3i0X8686YSgeApGzKiV34UDf8A5J9Vm6Jg6cp7wFxuWWM5xR/3bh+C6RpevOUX+g9F8vTD+v8A2Pqi5ZZynFD/AHbg+K6QXrxnF/oPRF6b8/8AsfVdpaxmFfu9ov515swlY8DWM31ErfxYG/8AyR6L62Jh6Ep7wVMNnWg3i3Ntu5819mmz3myPhGPLUb+lGW/4nyPqtNSduTgeI9F8/tucZ/eZMqHvyyr+6vMNFUzP6rH34Snk/Clx3Ow8cQvnLSs6bO7HwzU6y9JZZ83W3Rf2tr5qgd11VD4QvPRTwi724b8x3hax1EcmDTireFVsiBCIEIgQiBCIEIgQiBCIEIgQiBCIEIgQiBCIEIgQqS2NJWmVapAU++cmWsVD6/ujEGp2GsOU9FJKNc81u85dm9Ly1DWHVGJ3D3goK7Nm5kXpt70doY6lhVD/AFHPyGEMCangNoW67t7suxvqszHLJjIdUbh5lVbmk1mSAKZVAWv/AMeNfrOHPurDbaCurDrTGw6/T9kuaqmpxaMXPV6pbtPlIm3KhoIZTwF5XirDyilDoKnZ07uPcPD1Scmk5XdHBLlo2nMue3cdVUVAWpVCN4GVIpQwQM/DaBwScksrumSuljWE5MBawUNtN9N1w3Up4V2ngPzEeamrZAQ03LjkBmvsNO6W5yA2ldrW0fLLKXw806hSygFsk5CuNQKZZR4grRLKYi0tIF8V7lpeTZr6wIvbBS1aIqQEB+YZZdcFUNLJrQ5XyBRNcsYyGkg4nk2FzRmR5b17+CIA13AE7PeShr0aeEyqVBbLqQDQrCakgGiSqlVc7LgY2FfHyAnx1T1fO2Sz+FfyhiwuF3VL2jJitH2kjMpJKB2kVT4xmH0VVhzXHx9V61amDePl6KzszlIm26B0IeHEXVeKcPKFZtBU7+hdp7x4+q3j0nK3pYpkb0msyfATNIS2v/yYU+q4Mu+kTXUFdRnWhNx1en7pwVVNUC0gsev1VoizZuWF6Ue9IaOOpfVU/wBNz8jhChmp5zaZuo7e3Ltb6JgRyx4xnWG4+RU6x9JWnlapYUw+M2XcFH6nvDAmo2CsL1FFJENcc5u8Zdu5aRVDXnVOB3H3iruE0wiBCIEIgQiBCIEIgQiBCIEIgQiBCIELnMPpQkrWpKUjEqUQAO0mPTWucdVouV8JAFylYzsxaHNlyqXla0L5FFuDEepByB9/PwIinyMNHjNzn/l2D/L0SevJUYMwbv2nh6qHP2/JWYktS6Q491gDU13ur38PIQxDRVWkHCSU2b7yCykqIaUarBc+8ykOftidtBdznLriGmwbo7hs4qPfF6KmpaFutgOs5++ClPmnqTbPqCq7Ss51hdx5BQqlaHdvFMDDcM8czdaM3CXkifGdV4sVylG7y0J95SR4kCPUjtVhO4L4wXcAtR0vsz00Oo5gmWCSylK0lTjWFQUg1GOVRnTeY5bR9R8KWux1HZ4GwPFXKuLlwR/U3LHMKgsNhT9lTMs2Dr0OBwoyUpPNyGZ6Jw303xQqXiKvjmceaRa+wZpaFpfSujA5wN1U+guS8s2uYvoBmEqTLqFLwSOcspOO5PfDfLMnmc2Kx5pGsNl8hfxS4jMUYMm/LzV3pxYj81Npdl0F1p1CLricUigobx6o2474R0ZVxU9OWSnVc0m429m9M1sD5pQ5guDtRorJqXainVLLyGr5L92iVFKAkZVG0bchWCulayhEYGqXW5t8Rc34opmF1SXk3A29i7Sk60iWmp1gPLL6lNKbcUmgUoXqgJHOACu2le2PEkUjp46aQgatnAi+Qw25ZL217RG+ZgJvhY+8VW6C2ahxmaW8wHW0IqAEm+V0JAbUnEYZ094QzpSd0ckTY36riey3WFhQxB7Hlzbgd64Wto20ll11BWypq5fZdooguAFISpPbkoVG2NIK6QyNjcA4OvZwwyzuD5G25eJaVgY5wuLWwPWoVk23OSVxSCpLaxeSlYJQsbxX4pMbVFJTVdw6xIwuMx761lFPNT2IyO/JP0hb8laiA1MJDb3VBNDXe0vfw8jECWjqtHuMkRu33mFWjqIaoar8D7yKmCdmLP5swVTErWgfAqtsYD1wGYHv5+IEL8jDWYw81/5dh/x9FrryU+D8W79o4+qaZd9K0haFJUk4hSSCD2ERMc1zTquFinAQRcLpHlfUQIRAhECEQIRAhECEQIRAhRrQnm2G1OuqCUJFST+W8nIDbGkUT5XhjBcleXvaxpc44JYZlHJ06+d9VKp5zcuqgqB13z53chhxrTMjaT7qDnSHAu3dTfVJhrp+fLg3d5n0Szphp6V1ZkzcbGBcGBVwR7qeOfZtq6P0OG/e1GLt3rvKRq9IE8yLLf6KgZ0RmlMrdKLt1IWEEi+sVxITWuAxxGOyH3aSp2yCMG9za+wduSUFFKWF5HqUx6NPtzsq7KpAl1ourGoBqtAFCFVVVRzzOak7om1rH0lQ2c88HDnbDs2YfunaZzZ4jGOaRjhtHmott6mck1TCdchUqENI1pSdYmtMSB08anHDvjWm5WlqRCbEPu422fTcs59SeHXFxq4Y7fqlOyJtLTyHFovhBvBN67UjEY0OFaGK9RG6SMsabXw3qfC8MeHEXsrpm3plx9x2TlwhxdalpsuKqSSTVV6hNcaAYUhJ1HAyJsc77gbzYeFk0KiVzy6JtidwupKNF7Vec1ykrDh66nAk5cDXyjM6Q0fEzkwRbcBf6L2KWre7XOe+67PaATq1XnXmiraVuqUfMRm3TNKwWY026gF6do6dxu5w70DQCdAKUPNEHqh1Qr3UpB9s0pN3NPcEDR84Fg4d65s6N2tK11IcAz9U4CCfq1x8I9OrtHVH4lu0ef1XltNVxdDwKhHSCdl0ONOIulxSllTrZCgtSbpKMgDThG/wVLO5r2G+qAMDhYG9jms/iZ42lrhnjiFaWfpDLFhDDVZMpdS6Sby0rIpgpSTeSDQY0wAhWWinEplf95cEbAR2ZFbx1MRYGN5mN99+3NRtI5RbriUMrL7jytY8WlFTQUpV1sYYC6KipjWjkbG0ukGq1uAvg7AXPf1LzUMc8gMNycTbLqU/SC1ESaWZBCEPpbFXwsVvKVjRBzScagjKo3GF6SndVF1W4lpPRtsA371pPK2ENgaL2zVDpRo+WJsssBS7yQtCQKqAoSRhnS6e4Q/Q1omp+UksLYHd7KVqqbk5tRnFX+h+nqkUYnDfbyDhxKeC/eTxzHHZP0hocP8AvafB2703FNUmkCOZLlv9UyvSjkkdfJetlVc5yXTQ0B67B87taZ90sSNq/up+bIMA7f1O9U8Wug58WLd3mPRM9nzzb7aXWlBSFCoI/PcRkRsiZLE+J5Y8WITjHte0OacFJjNekQIRAhECEQIRAhECFzmH0oQpazRKQVKJ2ACpMemtLnBrcyvhIAuUpyTRnXPS5jmyrfOl214A0GLrvnSuzzqyH4RvIRYyO6RGz9I80k0cu7lX9EZep8kmabaXLnF6liuprQAVq4a4EjOlck954W9G6NbSt5STpfL3tKmVlY6Z2ozL5qGrR12WSiYXcUWnEqeZvJKkAKFLwBOCst4r4biujncYW3GsCA7Gxwxtw8Vn8M6ICQ42OI3JldmJSvpjUpMzTj6lFN8EpScinCuWIAIOGWETGsqLfDvlaxrbZZ8fdu9Ol0X4rWFxcqq1rQakp1LzLKUuakFbSV81t1QxBu5gDNI20hqCGSrpjHI67dbA2xIHHr2rCWRkEwe1uNstxXGXsyftIhbhuMipClcxtI+gkZ9viY9vqKSg5rRd3ViTxPvgvLYqiqxdg3wXc/sqTw5066O5sH4Efejx/wBwqv8Axt8fX5L1/KQfrPh771GnOUCaIushuXRsDaBWnaajwAjSPQ1ODeS7z1leH6RlODLNCoZu2Zhz2j7quBWaeFaRQjpYY+iwDsSjqiV2bioKlVzNY3AssiSc0JVTI0gIugEjJTpS2Zhv2b7qeAWaeFaRhJSwydJgPYtW1ErcnFX0nygTQF14NzCNocQK07RQeIMT5NDU5N47sPUU2zSMowfZwUkfsqcw50k6e9sn4AfdjP8A7hS/+Rvj6/Ne/wCUn/QfD33KJNWPPWarXNKJR/8AK3zkkfTG7twxwMasqqSvbybxjuOfZ77Fm6CelOu3LePNfUhpBJ630h2VWqYreohfMK69KisQa40xFY+S0VTyfIskGpliMbbr/svsdTDrco5nO8Lq2k2VpedtO0UqbuKo21kVLAokJHujZvxJwBqpI9ro20VIb3zO4be39s0wxrg81M+Fsgql2znLQvTBDDCl1DaAbpfWCa3QTmBhXaQOJDbZ2UVoec4DM56o97NgS7onVP3mDScutddC9LVybmomL2pvUIINWlVxIGdK5p7xx86S0ayqZysXS+fvYV9o6x0DtR+XyTlOtGSc9Ll6qlXOdMNoxAqMHWvKtNnlEjPxbeQlwkb0Sdv6T5Km4cg7lWdE5+o802S76VoStBqlQCkkbQRUGJTmlri12YToIIuF0jyvqIEIgQiBCIEIgQlK0D+0Jky6a+isKBfIODjgxDYocQM1cRswMVYf5OHlj03dHqH5vRJP+/k1B0Rn1nd6pW5SNKb6jKMGjaMHCOsR1R9FPx7Ma+h9H6g+Il6Ry9eJSGkKu55JmW1LWh0221OsLdICArEnIVSQCewkGsUtIxvkpntZnZJUb2sma52StbV0Pmm5vmNl5C3LyV5pUCqvrDs41zhWDSdO+n5ztUgWtty2eSYlo5WzYC4J93XC0bUcbfmJaRWoNOO81Ldelt1ZGNCcMMwBsj3DTsfEyapHOA2+a8SSubI6OHInZ5KzYsaWkEh6f9bMKxRLgg0O9zf2nD60LOqp61xjpeawZu9Pd+C2bDHTDXnxduVPa9vTU9fqbrTaSstowSlIoMd5xAx7qQ5T0dPR2ti4m1zmT5JeWomqL7hsXHRrRl2bVWobZT03VZDgN5+G2PdbXsphbNxyAXmmpXTG+Q3pitaw2UNluQlXJlZFFTCgVJH8vJJPFIoN5MTYKuV79epkDB+UYHt2jtzTstOxrdWFmsd/psUCy7SkpSqXZN1x4Zl6gx4IOCR4njDE8FVU4slAb+n12+Cxilghwcwk9fpsVFb1qiYcvhltkbEtpA+8dph+lpzAzVLi7j7wSk83KuuGgcEWDaol3L6mWnhtS4kH7p2GCqpzOzVDi3h7xRBNyTrloPFXtqWlJTdEtSbrbxyLNDjxQMFDwPGEIIKqmxfKC39Xrs8U3LLBNg1hB6vTarCybDZW2G5+VcllgUTMJBSk/wAzNIPFQod4MLz1crH69NIHj8uZ7Np7MltFTsc3VmZqnf67EuaS6MuyiqkhxpXQdTkeB3H47IpUVfHUi2ThmCkqmldCd43rtZFvTUjcobzTiQsNrxSpJqMNxwIw76x4qKOnrL3wcDa4zB816iqJqe247FbzFiy1oIU7IUbfGK5dRAB4o2Duw33YTZVT0ThHU4s2O9fd+KYdBFUt14cHbkvTVpPLQiUmDQNuYKcCrzewg7SkVrShOGEUWQRNcaiIZjZax+vspR0ry0RSbDt2JllpRiy2w+6pD8yqpYSk1SE7F9+de4bTEx8kukH8kwFrB0jt4e+3cnWsZSN13G7jl6qttxwTpYS2A7OFBU6tFEpVgVBIBpVaU4VG6mOxmlaaUPc/mx3wBxI2X6gSsJyJy0NxfbE+9qtOTjSi4oSkwfVqwbKuqo9U16p8j24K6Y0frj4iLMZ9fX2LfR9Xqnkn5bPRNFnn9nzIl1V9FfUSwTk24cS2STgDmniduJiTN/OQ8sOm3pdY/N6p9n8vJyZ6Jy6ju9E2xKTqIEIgQiBCIEKk0stRTLQQ1i+8rVsjco9Y12Jz3ZQ5RU4lku/otxPD6peolLG2bmcAqHSSdTZcilhk+ucBAVtqems8ccO0boo0cTtIVRlkHNHsBK1EgpYdRuZ9krNtHlsCZbMyCpq9z8d+RVwBoTwEdLViUwu5HB2xRacs5Ucpkna0dFJAqunXSqi4G2/4iXCQCC3mopoRjgATQxDh0jVgXFni1zsI45AHvVOSjp72xbjbfdLdruutOehS0y86kUQQCQCuuKUAHo5Cm+sU6dscjPiZow059m89aTlL2O5GN5OztV36qyGhglyfcT2hpJ/Xf2Qj95pOTdEP9vfhxTPMomb3nwShLNPTkwlJUVuuqxUrzJ4ACvYIsPdHSwk2s1oU9ofPJbMlaVJ2E2qWUwwdXLfxplVLz13PV1yRUdI4YYAg1jmZKx7ZhLJi/Y3Y2+/r6s99slaZA0xljMG7Tv4dXX3b0sztnqZUH5aTvSqBVtTyioLNfaKReyw5ooBQg0ipHM2UGKWW0hzAFrdV7d+J3JJ8ZYdeNl2jK/zt8lCtHTyddRcvpbBwOrTdJHbUkd1I2h0PSxu1rXPWspNIzPFr24JZUok1JqeMVAAMkiSTmvIEIgQvUqINQaHhAQDmgEjJM1naeTrSbl9LgGA1ibxA7cCe+sS5tD0sjta1j1J6PSMzBa9+KmyVnqeUX5mUuSqxVxTKikINfaJReyx5woRQE0jGSZsQEUUt5BkCL36r27sRuWrIy/nyMs052+dvmmacsJtMslh86yW/gzKaXmb2WspgUVPSGGOIAFYlx1b3TGWPB+1ux1t3X1Z7r5J18DRGGPxbsO7j1dffvWazLT0nMKSFFDrSsFJ8iOBBB7DHTMdHVQg2u1wUVwfBJbIhN/qrXayS3Ptp7A6kfru7Ij/eaMk3xH/X348VQ5lazc8eKVpYKWtuVmXFNoQpSReFdWo79t28BXdiYqv1WMdPC25NjxH7JFt3OEUhsB4J8smz2JTXNS6kmbbbBcmHkkNt1IwB2GhqBjWmJ2RAnmlqdR8o+7ccGjM+z3bFVijjh1mx9IDEnIJV0skAW25xNAXVKCgObeUCfWNpNDcWBeywJ4xWoJrPdTn+m1tth+UneMutIVcfNEw2+7jinPRudTakiph4+ubABVtqOgsccMe/fEWshdo+qEsY5p9kKlTyCqh1HZj2Cr7RO1FPNFDuD7KtW8N6h1hTYrPdnE6tpxFJdnRdiOH0TVPKXts7MYFXcJphECEQIRAhK1lLEzOPTSsGperLNd49ov8A613CKkwMFO2EdJ/OPD+keaTjPKSmQ5NwHmVmGkVouT84pSApV43GkjO6MqduKu8x1NJCyjpgHG1sSev3godRI6omu3gFFfsCaR0pd4f01HzAjVtZTuyeO8LN1NKM2nuV5NWoUSTaJhs+lJqGFLCgUMmnO+tVJSnaKeKLKfXqnOid92ela2Lt3cbnem3TasIDxztnDf6KZYLCLPlfTnk1fcqJdB2AjpHtGNd1B1oxqnurZ/hYzzG9I+XvbwXuBopouWf0jkqLR+RXPzgDhUq/eU4vaBQ4+NAB2CHquZtHTXZhawAS1PGaibnY3zUrQ1hCXni84ltCEKQVFQTVRUBdScxeSFCoxANYy0i97o2CNtyTe2ezPsNuK0pGBr3axsBh77Ex2rpdL3QFqDwTS5LsgpaFMtYtQBWBuAu/RwqJ0GjZta7Rq3zcel2AXt33603LWRgYm/UMu07fl1JIty3X5pd55VQOigYJT9UfnnFylpIqZurGO3aVLnqHzG7iqyGViiBCIEIgQiBCIEKzsO3X5Vd5lVAekg4pV9YfnnC1VRxVLbSDt2hbQVD4TdpTvZWl0vdIQoMhVb8u8Cpo1z1a0glAO4i79HGphz6Nmvdw1rZOHS7QbX779aqRVkZGBt1HLsOz5dSXNMmEKeZLLiXELQlAUFBVFBRF1RzN1JSKnEgVijo572xvEjbEG9stmfab8EpVsDnt1TcHD32KLpBILkJwhsqTcuqbXtIoMfGoI7RGtJM2sprvxvcELOojNNNzdmSvLfYRaEr6aykB9ugmEDaAOkO7HsqOrCNK91FP8NIeYeifL3t4pmdramLlmdIZqFZtrpeZuLllTEw2nmm8bpbSDQupBF8oqQMK0OcbzUxil1myajCe253HZfavEU4ezVLdZw+Q377KRY2irqih+0CG5dAAo8sglIFAEitUgbAaZZGM6jSEbQYqUXedw29e/wB4r7DSPNnz4NG9V9mTKrNn8TVCTdUR12lUII7qK7RDE8ba+kwzPgR7sso3GlqOryWj2qsS04zNJxamKMvU3n2a/wDrXcY5qEGendCekznDh/UPNWZDycokGTsD5FNMS04iBCIEKo0rtIsSri09Ol1sb1qN1NO817oaooBNO1hy28BiVjUScnGXDNLOlixIWWiWQeesavDbXFw99SPtRVoGmsrjMchj6e+pI1RFPTCMZnD1WZWbPuMOpdaNFoNQfiDwIwjp5oWTMMbxgVEjkdG4ObmFpMvbbswwp2UdKVlSS+hxwUYSkKUoovAm4qg2Gm7dzT6SOCURztuLHVIHSJyBtbEdl1abO6VhdEcdtzl+6XLMbNqWgp10UaTz1gnBLack9+3tUYpTuGj6MMZ0jgOJ2++pJxA1dRruyHyVVpfbhm5hSx7NPNaG5I203nPwGyGtH0nw0IaekcTxWFXPy0lxkMlqOgOj/o0sCoUedAUs7QOqnuB8SY5fStb8RPYdFuA8yrdDT8lHjmUl6VOt2eUy8qE66l559SUlZJ2JqDdrnQcO2LVC19aDNN0cg3G31U6qc2m5kfS2nb9ElvvFaipWajU4AY9gwi01oaA0ZBTHOLjcrnHpfEQIRAhECEQIRAhECEQIXRh4oUFJzSajAHHsOEeXNDgWnIr61xabhOmirrdoFUvMhOupeafSlIWCNiqAXqZ0PHtiLXNfRATQ9HIt2fRU6VzanmSdLYdv1Tnp9o+JmWJSKutAqQdpHWT3geIERdFVvw89j0XYHyKo11PyseGYWX6H24ZSYSs+zVzXRvSdtN4z8RtjqNIUnxMJaOkMRxUSkn5GS5yOan29KKs6fS6z0KhxqmRSc09mJT2ERhSyCupCyTPI8d/nxWs7DTThzcswrSf0bmJ93XpmErl1G8lS1n1aTmkp2FOVNtMTCsVdDRx8k5hDxgQBn1361vJSyVDtcOu0+Co9Nn2S822wq+lllDRX7xTX4VpD2jWSiNz5BYuJNt10rWuYXhrMbCyddE1ifstcss89A1Yrspi2e6gH2YiV7TR1wmGRx9ffWqVKRUUxjOYw9EzaKWkZiVbWrp0urG5aTdVXvFe+JVbAIZ3MGWzgcQnqeTlIw45q3hVbIgQlrSD105Jy+xJVMLx2IwTUbrx2jZ2xSpPu6eWXbg0dufgEpNz5WM7e7LxSHyq2hrJwNg81pAH2lc4+V0d0X9BQ6lPr7XHwGHqpWk5NaXV3JMi0pqkSs6ttLiUKoHE3V5YpqDSuzLZGb4mPLS4ZG4XtkjmggbU3V9DsnDB2cV3hsfkR/wAkSP8AlaQ/TH8/3+SofgUnW/5e/mlyxpI+ky6XQUpWttWORQVA1HAisUaiUcg9zDcgHvScMZ5VodtstWTpm2mWVMu0CVrWGEJ6S0pN3HtIJJyAIz28odFvdOIGZgDWOwE4+96u/GtbGZHZEmyyC1J9T7q3V9JaiTw3AcAKDujsIIWwxiNuQXPSyGR5edqcbP5NHltJW48hsqFbt0mgPvGox4RGl09Gx5axpNlRZotxaC51l2+TI/O2/uf5R4+3x/aPf9F6+yv1++9HyZH5239z/KD7fH9o9/0R9lfr996PkyPztv7n+UH2+P7R7/oj7K/X770fJkfnbf3P8oPt8f2j3/RH2V+v33o+TI/O2/uf5Qfb4/tHv+iPsr9fvvR8mR+dt/c/yg+3x/aPf9EfZX6/fej5Mj87b+5/lB9vj+0e/wCiPsr9fvvR8mR+dt/c/wAoPt8f2j3/AER9lfr9964T3Ju4lClNvtuKAqEUuk03GpxjSLTrHOAewgb15foxwaS11yk+y55bDyHUdJCgRx3g8CKjvixPC2aMxuyKnRSGN4cNi19WmbapZMy1QpQtAfQrpISo3cOwkEHIgHLZx40W9s5hfmQdU7CRj8u5dD8a10YkblcXWU2zJH0mYS2CpKFuHDIICjieAFI6unlHIRuecSB32UKaM8q4N2XTHX0yyccXZNXeWz+QH/HE7/i6Q/TJ8/3+ac/HpOtny9/JJQOzYc4t2Uy68gQnPkqtDVzhbJ5rqCPtJ5w8rw74i6dh16fX2tPgcPRUtGSasurvT5o/6mcnJfqqKZhGOxeCqDdeGwbeyIFX95TxS7cWnsy8CqsPMlezt78/FMsTU2iBCXLL9ZaM24f4TbTKagbQXDT7w8Yozcyjjb+Yud5BKs507juAHmsctuc10w8577iiOyuHlSOzpouShazcAucnfryOdvKgxusl3kJYuuttjNa0oH2iB+ceJZBGxzzsBPcvUbdd4bvTNylzYM0GU9BhtKANgNKmncQPsxL0NGRT8oc3klPaRfeXUGQFkzS+j6HpaQlXE+sA1yztQ2SSRX6RUE04E9WJj6x0U007Th0R1nf2AX/dOtpmvjjicMc+xVUzZLbcq/OOUdIccbl2j0Gxr1JxG3G8qmWW+GmVL3zspmc3AFx2nmg/S+axfC1kTpTjibDYMUhEx0CkXTFpRpSqcaYQoFJbBvivNUcKKA34HA5VibQ6PbSyPcMb5bx1J2prDMxoytmlugindJXXtI+XRdFILouikF0XRSC6LopBdF0Ugui68oI+3Rde0j4i69BgQn2WsltyVYnG6NEuNtzDY6Dg16U4DZjRVMs90c++peyd9M/nYEtO0c0n6b1XZC18TZRhiLjYcVazGj6GZaflW088jXIVtU2CCBX6JSU04g9aFWVjpZ4Z3HDonqO/tBv+y2dTNZHJE0Y59iWeTSaAmiyroPtqQRsrSor3Aj7UU9Mxk0/KDNhBSWjn2l1DkRZLM/LFp1xs5oWpB+ySPyipFIJGNeNoB70jI3UeW7lwj2vKnWJOamYZc9xxJPZXHyrGFTFysLmbwVrA/Uka7cVsdqertGUcH8Vt1lVANgDgr90+EcZDz6ORv5S13kV0b+bO07wR5pjicmkQIShYUxdl7Qfx9tMKx3ITQfhMV6hmtLBF+lvifqkYnWZK/rPgFjQjtFzaIEJk5O5e/aDO5N5R7kmnnSJul36lI/rsPFOaPbrTtVVbs1rJl5zO84ojsvGnlSG6WPUgYzcB8ljO/Wlc7rWy2PNIUuZmDgkJaAO5AZS5/wC0xxdRG4NjiGfO79YjyXRRPBc9/DutfzSXplNaqzpaXODjqi8pO4KUpeP2l0+yYt6Oj5StklGTeaOwAfIKdWP1adrNpx8/NZ/HQKQiBC1WWtpiQs2XcaaS4pwJBoQKru1XfVQnAginYI5R9LNWVsjHusB8r4WCvNmjp6Zrmi9/ntVZ8qK/mqPvn+2Gv+n2/wBw931WH2qfyI+VFfzVH3z/AGwf9Pt/uHu+qPtU/kR8qK/mqPvn+2D/AKfb/cPd9Ufap/Ij5UV/NUffP9sH/T7f7h7vqj7VP5EfKiv5qj75/tg/6fb/AHD3fVH2qfyI+VFfzVH3z/bB/wBPt/uHu+qPtU/kUG2tPBMtKaclG8QaKv4pNMCnm7Djxyjem0OaeQPZIe7PqzWU2kBKwtcxJcWlNRAhaBobNa2zpmXGLjSg8lO0hKkrw+0in2hHP6Rj5OsjlOTub3gj5FV6N+tTuZtGPn5JztmbQlcs+MUqS6Cd6Cypz/1CItPG4tkiOYLe/Wt5qjK8BzH8e61/JY3YU1q5llzK64knsvCvlWOzqo9eB7N4PyXOwP1ZWu61a8okvctB7cq6od6RXzrCmiH69IzquPFbaQbqzuS3FJJoMCFstuzF6Xs9/H20urDctND+IRxdOzVlni/S7wP0XSSuuyJ/WPEJviQnkQISUjCypwjaqa83Fj4RbONfEP8AD5BIH/jP/wDb5lZZZdmuzDgaZTeWcaVAwGZJOyOqnnjgZryGwUCKJ0rtVoxXKdlFtLU24m6tJoobjHuORsjA9huCvL2OY4tdmmrktH+rWfdZWfNMSdOH+XA/UPNP6M/FPApPUamu+LIFlOJvinvRzSNpEi8mYCjQtoupPTwNATsSUthJ4A74gVlDI6qYYus8PU3NwqtPUsEDg/qHH2BZK+kbr63i5MYOLAVd91J6Ip1cKYHGhB2xVo2xMi1IshhxO3ikakvc/WkzKq4aWCIEL6vmlKmla0rhXfTfHywvdFzayk2ZZrsw4G2UlSzs3DeTkBxjOeeOBmvIbBaRROldqtGKk25YExKFIfRdvdEggg9428IypqyGpBMZvZe56aSHphRrMs52YcDbKSpZ2DdvJOAHGNZp44Wa8hsFnFE6R2q0YqTbmj8xKFIfRdCuiQQQe8beEZU1bDUg8mclpPTSQ9MKLZtnuPuBtlJUs7Bu3k5AcY1mnZCwvkNgs4onSO1WjFSrc0fmJQp16LoVkQQQeFRt4RlTVsNSDyZyWk9NJD0wquGlgiBCIEK00cdfQ8HJfFxAKrvvJHSFOthsGNATshWsbE+LUlyOHA7OC3pjI1+tHmE0aR6RtLkWUy4UAdYi6o9DAVA3pCXCkcCN0SqOhkbVPMvUePpiLlPVFUwwNDOscPYKREmhrui+RdSgbYpw5Uh/q0Heyg+aojaDP8uR+o+So6T/ABRwCVJOVW6tLbaby1GiQNpitJI2Npe82ASDGOe4Nbmu1qWa7LuFp5N1YxpUHA5EEbI8QTxzs14zcL1LE6J2q4YrU142VJk7FSvk4gfCOVGFfKP8/kVfGNMz/wBfmE6xET6IEJKRjZU4BsVNeTiz8ItnCviP+HyCQP8Axn/+3zKyyy7Sdl3A6yq6sYVoDgcwQdkdVPBHOzUkFwoEUronazTiuU7NrdWpxxV5ajVR3mPccbY2BjBYBeXvc9xc7NNXJaf9Wse8yseaYk6cH8uD+oeaf0Z+KeBSvJPhp1KlISsJOKFioIyIIirKzlIy0Ei+0JKN2o8Ei9locxoahFoSymwfRnVXynEhKkIKgDwOyu8iOcZpRzqSQPPPbhfeCbKu6ia2oaW9E49wSxyiSim590qyXRaTvBAHkQR3RV0RI19I22zBI6QYWzm+1LUUkkiBCIEJ/wCR8evf/lj8Uc//ABD+Ezj5Ktonpu4JUtm35iZJ1zilJKrwR1U50ujgDSK1NRw04Go3G1r7UhNUyS9I4Js5Hk+ufO3Vp/F/+RJ/iE/dM4n5KhonpOSpbWkExMlWtcUUlV4I6qc6XRwBpFamooYANRuNs9qnzVMkvSOCauR8eveP/jH4ok/xCfumcfJP6J6Tkr27b8xMKWHXFFN8kI6opUC6OANIq0tHDA0FjcbZ7UjPUSSEhxwVRDaXRAhECEy8ncopyfaKckVWo7gEkeZIHfE3S8jWUjr7cE7o9hdOLbEzy+hqF2hMqcB9GaVfCcQFKWgKIHAbabgIlP0o5tJGGHnuwvuANk82ia6ocXdEeYWeTr4ddUpKEoCjghAoAMgAI6OJnJsDSSbbSpEjtd5IFrpo5Uj/AKtA3MoHmqJWg/8Ajk/qPkndJ/ijgEqSc0tpaXG1FK0mqSNhitJG2RpY8XBSDHuY4ObmutqWk7MOF15V5ZwrQDAZAAbI8QQRwM1IxYL1LK6V2s44rVF4WVJg7VSvm4g/COVGNfKf8/kVfGFMz/1+YTrERPogQlCwpe9L2gxj7aYTjuWmo/EYr1D9WWCX9LfA/RIxNuyVnWfELGhHaLm0QITJydzFy0GdyryT3pNPOkTdLs16R/VY+Kc0e7Vnaqm35XVzL7fuuLA7Lxp5Uhulk5SFjt4CxnbqSuHWt0btJtuXadcUEoUlsA8V0A8znHCGB75nMaLkX8F04ka1gccsEkcsTKaS6+tVae7A/H4xc/h5xvI3ZgpmlmizSs0jplFRAhECE/8AI/7d/wDlj8Uc/wDxD+Ezj5KtonpO4JBMdApAWgcj3tn/AKifxGOe/iH8NnE/JWNE9J3Ys/MdCFHCf+R/27/8sfijn/4h/CZx8lY0T0nJDf6Su0/GLzOiFJdmVzj0viIEIgQtL5HWU0mF9aqE92J+Pwjmf4hcbxt2Yq1olos4p3ctNtyXddbUFISlwEjeioPmM4hiB7JmscLE28VTMjXRlwyxWF2BK6yZYb95xAPZeFfKsd3VScnC924FcxA3XlaOtW3KJMX7Qe3JupHckV86wpohmpSM67nxW2kHa07ktxSSaDAhbLbsvdl7PYx9tLpw3ISSfwiOLp360s8v6XeJ+q6SVtmRM6x4BN8SE8iBCXLL9XaM22f4rbTyakbAWzT7o8Iozc+jjd+Uub5hKs5s7hvAPksctuT1Mw837jigOyuHlSOzppeVha/eAucnZqSObuKgxusl3kJktOtuDNC0rH2SD+UeJYxIxzDtBHevUbtR4duTNylyoE2Hk9B9tKwdlaUNO4A/aiXoaQmn5M5sJCe0iy0uuMnC6+EaRh2zVyjpotu6Wj7yQoc08QCabwBHo0JjrRUMGBvfqwzQKnXpjE7MZK1lErmZqz5eZF5LbWsCjk6kpvjwuhJ+qqFJCyngnliwJNrbsbH53HYt23lliY/YL8Uq6TWWuXmXG1inOJSaYKSTgR+sCCIrUVQyeFr2njxU+qidHKQVVQ0sEQIT/wAj/t3/AOWPxRz/APEP4TOPkq2iek7gkEx0CkBaByPe2f8AqJ/EY57+Ifw2cT8lY0T0ndiz8x0IUcJ/5H/bv/yx+KOf/iH8JnHyVjRPSckN/pK7T8YvM6IUl2ZXOPS+IgQrXRmy1zEy22gV5wKjsSkEVJ/WJIEK1tQyCFz3HhxTFLE6SUAJqm0rlpq0JeWF1K2r5UMmkhN8+N4oH1kxJjLaiCCWXEg2tvxsPlc9qfdeKWVjMiL8FVL0jDVmolGjVbl4un3UlR5o4kAV3AkdjYoTJWmoeMBa3XhmsDU6lMIm5nNffJpKgzZeV0GG1LJ2VpQV7iT9mPOmZCKfkxm8gI0cy8uucmi6WZ+ZLrrjhzWtSz9ok/nFSKMRsawbAB3JGR2s8u3rhHteVOsST10wy377iQeyuPlWMKmXkoXP3ArWBmvI1u8rY7UOstGUbH8Jt15VCNoDYr94+McZDzKOR35i1vmV0b+dO0bgT5JjicmkQIS1pB6mck5jYoql14bF4pqd14bTt7YpUn3lPLFtwcOzPwKUm5krH9nfl4pD5VbP1c4HAOa6gH7SeafK74xf0FNr0+ptafA4+qlaTj1ZdbekyLSmogQnanplk4Yuyau8tn8gP+OIn/F0h+mT5/v81T/HpOtny9/JWvJ7aaZtK5WZQ2u6kFBKEjm5EYDMYY54wppandTOE8JIuccSt6CYTAxyAGyvLLs4PyTBQbj8vVLajmlbaikpV9FV2hG4wjPOYal4dix+Y3g43HWNibjiD4W2wLcuzBV3KChMzZ4mLt1xpYBG1JvXFpPYr8IMMaJLoKwxXuHDvwuD3LCvAlp9e2I/YhZTHWKCiBCf+R/27/8ALH4o5/8AiH8JnHyVbRPSdwSCY6BSAtA5HvbP/UT+Ixz38Q/hs4n5KxonpO7Fn5joQo4T/wAj/t3/AOWPxRz/APEP4TOPkrGiek5Ib/SV2n4xeZ0QpLsyucel8RAhatyfITLWeZi7ecdWQBtUb1xCR2q8LxMcnpYunrBFewaO7C5PcrtABFT6+0/sArG1LODEk+Vm+/MEJcUM1LcUEhKfoi9QDcIXgnM1SwNwazIbgMbnrO1MSRhkLr4l2faqPlDtNMolErLNtovJJWQhJ5uQAqMzjjngIe0RTuqXGeYk2OGJSlfMIQI4wBdVVPQ7JxwdnFd4bH5Ef8kN/wDK0h+mP5/v8lh+BSdb/l7+aSYtqYiBCc+Sqz9ZOFwjmtIJ+0rmjyvHuiLp2bUp9Ta4+Ax9FS0ZHrS625Pmj/rpycmOqkpl0YbEYqod147Ds7IgVf3dPFFtxce3LwCqw8+V7+zuz8UyxNTaIEKo0rs0zEq4hPTpebO5aTeTTvFO+GqKcQztectvA4FY1EfKRlozSzpYgT9lomUDnoGsw2UwcHdQn7MVaBxo64wnI4envrSNUBUUwkGYx9VlEdYoKIEK/wBC7aErMgr9k5zHQfdO3uOPZWENJUvxEJDekMQm6KfkpMcjgVMtJhdlz6VtiqK3m9ym1YFNeFSO4GMYXt0jSFr88j1EbffBaSNdSVGs3LyWh6M2iw64tyXdTddF5xlWCkuYCoG4jPYSAQcTHOVsE0TAyVuLcAdhG70Venkje4uYcDmOtUnKHM6luYaxpM6lSB9MK59O5tFeKhvh7RDOVfG/8mtfhbDxJ9hLV7tRrm/mt37fkEl6WaOKky0DU32wSrZfqbwTwGGfbFugrhVBxGw+GxTKqlMBHWPFUEPpVOHJvbTEq66p9dwKQADdUam99EGI+mKWWojaIhex6vNUNHzxwucXmyUDFhTk4cm1tsSrjyn13ApKQOao1IJ90GI2maWWoY0RC9j1eapaPqI4S7XNrpPMWVNTfyb20xKuuqfXcCkAA3VGpvfRBiPpmllqI2iIXserzVLR9RHCXF5tdKTxqokbSfjFdosAp7jcr4j6viv9E9HFThdAqLjZIVsv1F0K4HHKEK+uFKGk7T4bU1S0pnJ6h4p05PJjXNy7WNJbXKWPplXMr9lxdOKTuiJpdnJPkf8An1bcLY+IHsqnQO12tb+W/fs+ZV3pLaLDLiHJh1N1oXm2U4qU5iKkbgMBsBJJOAhGigllYWRNxdgTsA3eqZqJWMcHPOWQ61nlmsLtSfUtwURW85uS2nAJrxoB3kx0cz26OpA1meQ6ydvvgpEbTV1Gs7LyUPTS2hNTJKPZN8xoD3Rt7zj2UjbRtL8PCA7pHErOtn5WTDIYBUEPpRECFq+iaBIWWuZWOesawV21wbHfUH7UcnXuNZXCEZDD199SvUoFPTGQ5nH0TNopZpl5VtCunS8s71qN5Ve807olVs4mnc8ZbOAwCep4+TjDTmreFVsiBCIEJWspAlpx6VVi1MVeZrvPtEf9qbjFSYmenbMOkzmnh/SfJJxjk5TGcnYjzCyzSuxjKTK2ur0mzvQcvDEdoMdXQVQqYA/bkeKg1UHIyluzYqeHEuiBCebBfRaEr6E8qj7dTLrO0AdE92HZQ9WIVUx1FP8AExjmHpDz97eKqQObUxci/pDJJszLracKFgpWg0I2g/rbFpj2SMDmm4Kmua5jtU4EK59EtJbd0omlt4EBSVqGGVAYS5ShY+4LQewJrVqnNyJC1Cz5pm0JfVTDZDgA1jSwUqScrya403KG+kctLHLRS68TsNhGIPUfRW2OZUR6rxjtBWdaZaGLk/WIN9gmlT0kk5Bf9w8sI6PR2lG1XMcLO8Dw9FHq6Ew84YtS9NyC20tLUMHUlSTwCiPHCveIoxzNe5zRm02PclHxOYATtUWNVmiBCIEIgQpUpILcS6tI5rSQpR4FQHjjXuMZSTNY5rTm42HctGROeCRsTDoboYuc9Ys3GAaVHSURmEf3HzxidpHSjaXmNF3eA4+ibpKEz844NWi2hNM2fL6qXbq4QdW0gFSlHK8qlTTeo7qRzkMctbNykrsNpOAHUPRWHuZTx6rBjsAWXiUtJDd0ImUN4miUrSMc6gR1PKUL33JaT2FRNWqa3IgKmlpdbriUIBUtZoBtJ/W2HXvZGwucbAJZrXPdqjElOVvPos+V9CZUC+5QzCxsBHRHdh2VPWiLSsdWz/EyDmDojz97eCozubTRcizpHNI0XVLRAhXGiljGbmUNdXpOHcgZ+OA7SITr6oU0BftyHFMUsHLShuzatTtVAmZxmVTg1L0eepvHs0f9qbhHKQkwU7pj0n80cP6j5K9IOUlEYybifIJpiWnEQIRAhECFSaWWWp5oLawfZVrGTvUOqa7FZbsocoqgRSWf0XYHh9EvURF7btzGIVDpJJJtORS+yPXNgkJ21HTQeOGHYN8UaOV2j6oxSHmn2ClaiMVUOu3MeyFkpjrlz68gQujDykKCkEpUkggjMEbo8uaHAtcLgr61xabhPfqrXaGKW59tPYHQP13dkQfvNGSb4j4e/Hiq3MrWbnjxS1ZlrTUg+QLyVJNFtrrQ9o+Ch3GKc1NT1sWOIORHvwSMc0tM/wAlqFm25K2i2AFap4YgVotCt7Z2jyIwI2Ry01JUUL721m+BHXu92KtxzxVLc7HxHD3xS/pHa0ypl2RmWqvEp1bqaJS4AoGuJAvEDIbaigpFGjpoGyNqoXc3G4zIw95pWolkcwwvGOw7CpFhpBkky09JPq1ZNCGicCSQUlPOBxphujKpJFSZqaVov1+uHevcIvCI5mHDqS5bOibZSt2QcLqUYuNKBDiB9UgKp2ivbFKm0i8OEdS3VJyIyPbiPexJzUbSC6E3tmNoShFhTkQITfY2ibYSh2fcLSV4ttJBLix9UAqp2CvZEep0i8uMdM3WIzJyHbgPe1UYaNoAdMbXyG0pjtxIEkqWkZJ9OsIqS0RgCCSoq5xOFMd8TaUk1ImqZWm3X6YdycmFoTHCw49Sj6OWvMpZakZZqjwvax1VFJbBUTXAkXgDkdtBQ1jWspoHSOqpnc3CwyJw95LxTyyNYIWDHadgTBaVuytnNkFWteOJFarWre4dg8gMANkToaSorn3tqt8AOrf7uU1JPFTNzufE8ffBZfadrTU++AbylKNENorQdg+Kj3mOphpqeiiwwAzJ9+CiSTS1L/JMvqrIaOKXJ9xPaGgf139kTPvNJyboh4+/DinuZRM3vPgkR95S1FSyVKUSSTmSd8XmtDQGtFgFJc4uNyucel8XogQta0bkk2XIqfeHrnACU7anoIHHHHv3RyNZM7SFUIozzR7JXQU8YpYS92Z9gK+0TstTLRW7i+8rWPHco9UU2Jy3ZxOragSyWZ0W4Dh9U1TxFjbuzOJV3CaYRAhECEQIRAhKVoD9nzJmE19FfUA+Bk24cA4ABgDkriduAirD/OQ8iem3o9Y/L6JJ/wDLycoOic+o7/VK3KRotcUZtgVbXi4B1SesPoq+PbhX0PpDWHw8vSGXpxCQ0hSWPKsy2pBi+pKIELow8pCgpBKVJNQQaEHhHlzQ4FrhcFfWuLTcJ1l7alrQQlqfo2+METCQADwXsHfhuuxEfSz0TjJTYs2t9Pd+KptniqW6k2Dt6otINF5iUNVpvN9V1GKTur7p7e6sP0mkIakWabHcc/qlZ6SSHE5b1Ds8ocWBMvLQ2MTQKWT9UZDtPnG02uxt4WAu7l4jIebSOsFptj2mhKQJKcQ6gADUzKilQ+osi8OwgjdSOYqIHuJNTEWn8zcR2jLxB3q1FK0D7p4I3H1z+amTr5WoOOyy2HEZTCXWCEj6RLgKkb0lOO6tIxjYGgsZIHA/0kOx4YGx67+C0e6/Oc2xG249clntm2GicnHEsrbDetJuklJLd7EtimVNlajCOimq3UtM0yA3txxttUiOnE8x1SLX8OpFo2GiTnG0vONlvWg3QSohu9gXBTKmytTjBDVuqqZxjBvbhjbYiSnbBMNci1/DrWhST5QouNSy33F5zCnWAFD6JCyUo3JCcN1axzsjA4Bj5A0D+kB2HHAXPXfwVdjrc5rbk7bj1yUO2bTQpJE7OIaQQRqZZRUo/XWBePYABvrG1PA9pBpoi4/mdgOwZeJO5ZyytI+9eANw9f2WZWgUNrIlnlrbOIqFII+sMieI8o6eHXe28zAHd6iyEMNo3XCmaP6LzE2aoTdb6zq8EjfT3j2d9Ixq9IQ0ws43O4Z/Re4KSSbEZb1ezNtS1noU1IUcfIouYUAacEbD3Yb70IMpZ61wkqcGbG+vu/BNOniphqQ4u3pKfeUtRUslSlGpJNSTxi21oaA1osApjnFxuVzj0viIEJ+5N9Fr6hNvijaMWwrrEdY/RT8ezHn9MaQ1R8PF0jn6cSq2j6S55V+WxNNnj9oTImFA+isKIYBGDjgwLhBGIGSeI2YiJM38nDyI6bul1Dd6p9n8xJyh6Iy6+v0TbEpOogQiBCIEIgQiBC5zDCVoUhYqlQKVA7QRQiPTXFrg5uYXwgEWKU5J0yTnokxzpVzmy7i8QKjFp3zpXZ5VZB8W3l4sJG9IDb+oeaSaeQdyT+icvQ+SStOdDlSqi60CqXUe0tk7FfR3HuPG5ozSYqBqPwePFS62iMR1m9H5JQiwp6IELpLsKWpKECqlEADeTHl72saXOyC+taXEAZpgsrSSbkVFpYJQMFMvA07q4juw4GJ89DTVY5Rue8e8fmnI6qanOq7LcVZH9lTmPOknT3tk/AD7sLf9wpf/ACN8fX5rb+Un/QfD33KNOcn80BeZLcwjYW1itOxWHgTGkemqcm0l2HrC8P0dKMWWI6lQzdizDXtGHU9qDTxpSKEdVDJ0Xg9qUdTytzaV5ZlpOSyytvmrKSkKIxTWlSmu2mFeJgngZO0NfiL34oildESW5otO0nJlYW5zlhISVAYqpWhVTbTCvAQQQMgaWswF78ESyulILs17KWLMO+zYdV2INPGlIJKqGPpPA7UNp5XZNKvpPk/miLzxbl0bS4sVp2Jw8SInyaapwbR3eeoJtmjpTi+wHWpI/ZUn7066O5sH4EfejP8A7hVf+Nvj6/Je/wCUg/WfD33qot/S2YmhdJDbWxpvBNPpbT34cIcpdGw0/OAu7efeCXnrZJcMhuCoIfSiIEIgQnDQbQ5U0oOvAplwewuEbE/R3nuHCPpPSYpxyceLz4fVUKKiMp1ndH5p0nXTOueiS9UyrfNmHEYA0GDTflWmzzhxj4RvLy4yO6IOz9R8lUceXdyTOiM/QeabJdhLaEoQKJSAlIGwAUAiU5xc4udmU6AALBdI8r6iBCIEIgQiBCIEIgQo1oSLb7amnUhSFChB/LcRmDsjSKV8Tw9hsQvL2Ne0tcMEsMzbkkdRO+tlVc1uYVQ0B6j48r1KZcaUzG2r+9g5sgxLd/W30SYc6DmS4t3+R9Us6YaBFFXpMX2ziWxiU8Ue8nhn27Kuj9MB33VRg7f67ikavR5HPiy3eiQjF9SVf6HWEqYmG7ySGU1WtZBAupzFcsTQd8T9I1gghdqnnHADim6OnMkguME4WvNtPOtKmHGXZaYWdWkpu6ttKDeUFmikqvClMQamI9PHJExwiaWvYMdtyTgLYgi3aFRle17gXkFrsuoAb8LG6TGLBDqXH0uNsS+tKG1PE1JxIHNSdmZ7YsvrDG5sRaXPtc2/fepwptcF4IDb2F18P2bOSi03StN/oKZWaOYA1QUmpFCI9Nnpqlp1rG2YIy43yXx0U8Jw25W2qYzptaDWBdJ4OISfiK+cYu0VRyYhvcStBXVDMz3hS08o011kMK7UH+6MfsOn2F3f9F7+05dwQeUaa6qGE9iD/dANB0+0u7/oj7Tl3BQprTqfX/GujchKR50r5xuzRFIz+i/ElZO0hO7+pU04+84At1TixsUsqUO4mHY2RM5rABwsl3ukcLuuVIVYL4lfSimjV4JFagmvWAp0a4VrnGQrIjPyAPOtf6cV7+HeIuVtgm6wbObZlpaYUiXLS9YX1vgK23EpRgojfgMbpqYkVU75Z5IgXawtqhveScR4qhBE1kbHkCxve/cEraT2IqVeukpUlab6FIrQpJOVd1PhFWiq21EdwCCMDfekKqAwvtsOKqBDiXT7ofoEV0enBcbGIbOBVxX7qeGfZtgaQ0wG/dU+Lt/pvKrUmjyefLlu9UzPTbk6dRJeqlU81yYTQVA6jA8r1KZ98oRtpPvZ+dIcQ3d1u9E8XOn5kWDd/kPVM9nyLbDaWmkhKEigA/PeTmTtiZLK+V5e83JTjGNY0NaMFJjNekQIRAhECEQIRAhECEQIRAhc5hhK0lC0pUk4FKgCD2gx6a5zTrNNivhAIsUrGSmLP50sFTErWpYJqtsYklknMD3M/EmKfLQ1mE3Nf+bYf8vVJ6klPjHi3dtHD0UOfsCStNJdl1Bt7rEChrudRv4+ZhiKsqtHuEcou33kVlJTw1Q1mGx95hJ77NoWZVKhVlVQR02lg51GyvcYsNfR19iOkOxw99oU4tqKXA9HvC4T9vMKl1IaYUh1dEkqWVpQ2DeozeNU1VQ0pvxjSKjmbMHPfdoxysScsbZ4LzJUxujIa2xPbh1bkxWcrUSzSEsiclnEgvoRzy26QDgBWmBGG8ZjbOmHLTOcX8m8Hmk4XH7/ALFOR/dxtAbrtOe2xULSSf8AQp1lKOeiXbOqQTiguBWCia1IqD2XRxjajh+Lpnl2BecTvtu4rOpl5CZoGIaMOq6spi31sy1nqfVf1qlLeK0hZU3XLEblilN0LMo2yzziMW1bAWwx9hbOqDHHGXm98+HsrOp10KcWpIoFKUQAKUBJIAEdHG0tYGnYAozyC4kLyWuXk6y9crzrtAafRrhWPr9bVOpn1r43Vvzsk1aSyss07IuoausLbbWpGZICqqvb1FKgD2RJo5J5I5o3O54JAPZhbdiqFSyNj43gc0gJvl1NuTTqFzBcZmWqtsKQsBCQnpAKACQKGhGJJ4RHeHxwNc1lnMOLrjE3ywxPaqDdV0haXXDhgMUq6HOF1ibZfcowpoJS44vmoWnoUqe+g92K2kWiOWKSNvPByAxIOfvrSNIS9j2PPNtmdm5VstbmobXKLS1NMEhQxWAFYHmKwUBXhv34svpOWeKhpLH9niMQsG1HJtMRs5vaujVnzlpuBaGwEJAQk9FtCRkAcSacKnGPLpqbR7NVzsTjvJPvgvojmq3XAwy6gnWQsGSstIdmFBx7qkipruaRv4+YiJNWVWkHGOIWb7zKpx08NKNZ+J95BTBJTFoc6ZCpeVrUMA0W4MCC8RkD7mfgDC/LQ0eEPOf+bYP8fVa6klRjJg3dtPH0TTLsJQkIQlKUjAJSAAOwCJjnOcdZxuU4AALBdI8r6iBCIEIgQiBCIEIgQiBCIEIgQiBCIEKktjRpp5WtQVMPjJ5rBR+v7wwAodgpDlPWyRDUPObuOXZuS8tO151hgd494qCu0puWF2bZ9IaOGuYTU/1G/wAxhDAhp5zeF2o7c7Lsd6rMySx4SDWG8eYVW5ozZk+CqVWltedG8KfWbOXdSGxX11GbTC46/X90uaWmqBeM2PV6KimdAp+XJVLOXuLay2ojiKgf/aH2aYpJxaZtuIuPfYlXaPnixjPdglibkZllzWPsrJCqnWpUQo/SO2vbFOOaCVmpE8dhGHBJOjlY7We3vUq3NI/SWm0KZbQWgEoUgqF1O4JJI2DwjOlofh3uc15Otne2e+69z1XKsDS21lAnZlpTTKW2ri0BWsXeJ1hJFMNlMfGN445Gvc5zrg2sNyye9ha0NFiM+tQ0EVFRUVxGVY2N7YLIWvir22tIW32W2RLpQGk3W1FxSlJFRXcDWm0QhTUT4ZHSGS+tiRYAeabmqWyMDQ21ssV2l5+0ZhAQ2ha+Zq76WheKPdLlK3eFY8PhooXaziBje18L77b+xe2yVMgs0Xwte2zddTrM5NptyhdKGRxN5XcE4ecYTadp2YMu49w8fRaR6Mld0sEyN6M2ZIAKmlpcXn6zGv1Wxn31ia6vrqw2hFh1ev7JwUtNTi8huev0Voi0puZF2UZ9HaGGufTQ/wBNv8zhChhp4DeZ2u7c3Ltd6JgSSyYRjVG8+QU6x9GmmVa1ZU++c3ncVD6nujEig2GkL1FbJKNQc1u4Zdu9aRU7WHWOJ3n3gruE0wiBCIEIgQiBCIEIgQiBCIEIgQiBCIEIgQiBCIEIgQqi1dGpaYN5xoX9jiOaocbyaHxhqCtnhFmOw3ZjuKxkp45MXDFQf2JOM/u04VD3JlN/fTniiqZD9Uhj4unk/Fix3tw8MQsuRlZ0H9+PjmvoWjaDeDko27lzmHqbPdcA+MfORo39GQt/yHmPRfdedubQeB9VDmbZYV+8Wc/nTnS6VjxFY2ZTyt/Cnb/9EeizdKw9OI9wK437LOcmof7RwfBFI9/z4/8A1/3HqvlqY/0f6n0RfssZSaj/ALRw/FFIP58//r/uPVFqYf0f6n0XaWtlhP7vZz+dObLpQPE0jw+nld+LO3/6J9V9bKwdCI9wCmG0bQcwblG2s+c+9XZubB+MY8jRs6Uhd/iPM+i0153ZNA4n0Xz+xJx795nClPuSybm6vPNVUzH6pH34unj/AAosd7sfDAL5yMr+m/uw8c1OsrRqWlzebaF/atfOUeN5VT4QvPWzzCz3Ybsh3Bax08ceLRireFVsiBCIEIgQiBCIEIgQiBCIEIgQiBCIEIgQiBCIEIgQiBCIEIgQiBCIEIgQiBCIEIgQiBCIEIgQiBCIEIgQiBCIEIgQiBCIEIgQv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2" name="AutoShape 6" descr="data:image/jpeg;base64,/9j/4AAQSkZJRgABAQAAAQABAAD/2wCEAAkGBhQSEBQUEhQVFRUVGR8ZGBcYGBQdHBsdIB0XHhocGRchHCYgIBwnGxobIDIiIycpLCwsGx4xNTAqNSYuLCkBCQoKDgwOGg8PGjAlHyQyNS0wLSksMCwtKikpLjUsNC80LCw0LC0tLDQqLCw1NiwrLCkpLy0sKiwsLCwsLCwsLP/AABEIAJAAlwMBIgACEQEDEQH/xAAbAAACAgMBAAAAAAAAAAAAAAAABQQGAQIDB//EAEkQAAIBAwEEBQYJCAoCAwAAAAECAwAEEQUSITFBBhMiUWEyUnFygZEUIzNCYoKSobEHFRZzosHC0SQ0Q1NUVWOTstM1RHSj0v/EABgBAQADAQAAAAAAAAAAAAAAAAMAAQIE/8QAMBEAAQICBgkEAwEBAAAAAAAAAQACERIDITFRsfATMkFhcYGRwdFSoeHxIiMzsuL/2gAMAwEAAhEDEQA/APcaKKKiiKKK1kkCgsxAAGSSQABzJPdUUW1QtR1mKDHWOAW8lRks3qoMsfYKW/nCa63W3xUP+IYdpv1KHl9Nt3cDxqfp2iRQZKjLnypHO07es53+zhSShut0RzF2r1UT843UvyMAiXz5yc+yJd/2mFbfmOV/lruU+EYSNfuBb9qoWqflBtYn6tC1xLyjhG2c+kbqgvq2qzDMdvDap5077TY8VHD20wY+2AaN/wA19EReyyJPD4q6p03RG2Plq8n6yWVvxbFafoPZf4aL7P76rEguWPxusxg+bBGhx7iTWPgLf5vd/wCy2P8AjSSP9f8ArwjmZ6B7K2Dolbr5Akj9SWZfuDYo/MsyfI3cnqzKkg9/Zb9qqrD8KB+J1eFzyWZEBP35+6mA13U7ffPaJcJ59u+/07B4+yslj/UDx/6Wg9npI4fCcfnS5i+Xt9tfPtyW98TYb3bVT9O1aKcExOGxxHNT3Mp3g+kUq0bp3a3DbAcxy8DHKNhs92DuJ9FT9R0GKZg+9JR5MsZ2XH1uY8GyPChc0AweIHOakrSSItMUyopCurS2xC3eGj4C5UYXwEyfMP0h2fVp6rZGRvFG5pCRrgVmiiisrSKKKKiiKKKKii43d2kSM8jBUUZJPACk0Nk94RJcKVhBzHbn53c8w5nmE4Dnk8MW4+Gy9Yf6tE3xQ5SuDvkPeincvect3Vv0q6ULZxqFUyTynZhiHFm//I5mna0gyt1sELnAiZ1mK7dIek0NlGGlOWbcka73c9yr+/hVUvYLi6AfUJGtoHPYtIsmWTwbA2ifAD7PGuuk6M6TdZLs3GoyDJLb4rZTw4cPADe2/GBlqtunaOsRLkmSVvKlbG0fAclX6I3enjSxbRWVm/xdxtuRQdSmuy7z4sSrSNEZF2YIks4/AK8zek71U+nb9lMU6OQ5zIpmbvlJf3A9kewCmlLdc0RbpUR2YIrhyqkjbAz2Wxg4359lBpC41mCbRgCoRU+OFVGFAA7gAK3rz9bewYt1VhdSqrFNtBJskqcNgmQcCCOFbfALT/LL33P/ANtJoReeg8rGlNw6nwr1NbK4w6qw7mAI9xpcejkQOYtqA98TFR9jeh9q1VvgFp/ll77n/wC2rBoGg2y7M0UEkL7xhzIGHIgqWIqi2QWn28qw6c2DPJQtc0LrFxdQJdoP7SMbEy/Vz2vqkerSqznubJestpDfWY3NG3y8WOI793mkewca9ApZqGjbTdbE3VTj54G5h5si/OX7xyIq2U1UrrPb45Kn0Nczbff55rOja3BeQ7cLB1O5geIPNXXkagSQtY9qMF7X58YyTD3tHzMfenLivdVfvdMkWZriyUQ3sYzPbZ7E6+cnDOeRHPccHja+jfSOO9hEkeQR2XQ+Ujc1Yfv51bmSCZtbdouzsKprp6jUb8+4TOGYOoZSGVhkEHIIPAg91b1X0HwKYLwtZmwvdDITw8I3PDzW3cG3WCgc2Flidro22oooorC0ikmvymRktYyQ0oJkYcUiG5iDyLHsD0k8qdE0k6NL1nWXR4zt2PCJciMe3e/1qRlX5XYo31/jfgpmo38VnbNI2FjiXcB3DcqqO/gBVP0W3lZxeTKGvbrIt42zswRecR3AHJ5nIHFjUnpDILzUEtSf6Pajr7juJ+Yp8OftPdVg0GEvtXLjDTY2AfmRD5NfAkHbPi3gKcfrZE2nIHc7oID+x8BYMx7BS9M01YU2QSzE7TufKdjxZj3/AHAYA3CplFFcpJJiV1AACARRRRVK0m6S37wRJ1AQPLKkYLAlQXO9iAQTWup6hMtxawx9WDJttIzBiMIEyEAO4ktxOcY51z6YeTa//Lh/5Gs6n/5Gy9Sf8Iq6GgQFV+C53kxPLFdE1KVtQeFerEUUSu2Qxdi5cDZOcADZ7jnNOqr9h/5S6/UQ/jNVgo6QAEQuGCSjMQY3lFFFFGkUDVtM60BlOxKm+OTzTzBHNDwK8x4gEUrUXa2lOowJslT1d/bj2dsd/EMG5gg8zXolI9bgEbifAKMOquByMZ3BiPoE/ZZq6KGkgYHO7O1BSsiIjO/OxMGWK6t+TxSp71I/H8DUTo/dth4JTmWAhSx+eh+Tk9o3H6StSPoZIbW5n05ydlPjbcnnGx3j2H99N9cHUzQ3I4A9VL+rcgAn1ZNk+gtUcyBLNhrCoPiA+6op5RRRXOuhKelExFsyqcPKREp8XIXPsBJ9lTJGSCEngkSe5VH8hS/V22ruzj7meUj1EIH7TioP5S7sppswXypNmMfWYD8M07WzSsv+uyBzoTOu++6S9FrUyWwd/lNRmMj/AKpckr6NkbP169CpBo1oFnWMeTbW6Rj0tvb7o099P6lO6Z2c2QUoWytzm2KKKrXTjUHEKW8J+Pu26pPAH5R/QF5+Nb9CNUaS3MUvy9s3UyjvK+S3oZcHPprOiMk+eK1pBPIrFRRSTpfrZtbVmQZlciOJeZkbcu7w4+ysNaXEALbnBoiVN1XSxOIwWI6uVZRjG8qcgHwrNxpYe4imLEGIOAN2Dt7Oc892zVe6B3ckYksbg5mtsENv7cbb1YE8cHI91Sek+tyiWO0tMfCJgWLsMiKMbi5HM53AU0jg+QHnuO3oinaWzEff2m0OlqtzJPtHMiIhXdgbBYgjnk7VT6qkX5ObcjNw89xIeMjyyA58ApAHoraHSpdPS4kSaSWBYWZIpDtMrqMjZfjskA7qota6x1fBWHOba2rirRms1RdB6FxXVtHcXEkss8yhzIJXXZJ34QA4AHDhyrr0qgmt9JZWnd3V1AlBKuVMgxkjns7iedXomlwYHVxhZnsq0pDZiKoRV1rSeEOrKwyrAgjvBGCPdVUuegrKpaC8u0kAypaXbXI4BlI3imnQ7W2u7KKZwA5BDY4bSkqSPAkZrDmACZpitB5JlcIKq69I0AtLs73s5vg8x5tGd2T6VKt9ar1qFms8DxnyZEK59I3H99VrpVYdYl9D/e24lHrpkE+4R+6m/RC+66wtpDxaNc+kDB+8U1JWwOGzvXjFFRiDi07e1WEF36PXpltonbytnD+svZb9oGiuWgrsm4TzZ2OPBwsn8ZrNc79YwTs1RFRGfOrKPMtWI+tKB/DS/wDKXvitU5PdxA+80wZMasp8+1IH1ZQf4qX/AJTN0Ns/JLqIn3kV00f9GcED/wCb+Kd6Scz3Z/1FHujj/nTQmlekjE92P9RW98afyNQums8pgWCAN1ly3VbQBxGp8t2PLC59poJZngcMEodK0njiq7pfSm0k1Ca6nuI0EfxNurNv2R5cmPpHcPDNF30otYtSiuIJ43S4AhuFVuB/s5MeHkk92KuljoEEUSRrEmyihRlVJ3d5xxrTVOjsE8MkTRoA6lchVBGeBBxxB30+lo5rDCzlmvih0VJLaI280zrz+86R20mq5nnjSKyGEVm8qZvKbHcoGPTUu1125i010aORruFvg69lu23BJAcYK7OGJ4bjTzQejMVvbxxFEdgO25UEsx3sckZ3kmstAool3AQxzetOJpIBvExwVT6T9KrRZ7e8t7iN5IjsSIrb3hbygBzKntD2020aVW1i6bIO3BE0Z705keGcVZJNIhZSDFHgjB7K8Dx5VRbLo/OrGOIlLmxY/B5HB2JoH3iNzzxw8N1I1zHNIFVUK7o+cUbmva4E11xqv+sF6LWGXIwd4NVNOnbxjZubK6SQcRGnWIfVcHh6a72Wq3twJnWAW6CM9SJSNtpPml1Hkpyx41zmhcKziujStNijydEZrVi+mzbCk5NtLloj37B4p7KV9JekPwrS5w8ZimhlRJYyc7LbanceakbwaZp08cLsyWN2J+BjWPKk+EmcbPjSbVtCnXTrqaZCbi5lSRo0BbYUMoVRjiQvE11UYMwNJbEQO01+43rlpCJSKOyBird0rs7qW3aO0aNGcEMz7WQPoYG4nvPCoXQK7UW5turMUlqerkQnO87wwbmG3nNcz+UFPm2l6x5DqGGfaTiu3RDTJg9xdXC9XJcsp6vOdhFGEDHzt+TQlpbRFrxC7j9JgQ6kBaY38PtS9TT+lR/ShlU//WaW/ktfOmQjzS6+52plqj/0pD5kErH3xilv5Lo8aXCfOLt73aof49O6g/r17JhpUv8ATr1e7qW96MP4aKNKi/p163f1K+5GP8VFDSW8hglo7OZxW2rrs3dnJ3s8RProSP2kFQvykWZk02fHlIBIPqkH8KY9KISbZmUZeIiVR4oQ2PaAR7anHYmh70kT3qw/ka210sr7vtZc2Mzb/rsk2i3oeZJB5NzbI49ZD2vukX3U31BpQo6hY2bO8OzAY9IB31RujE5it2jf5TTZiG7zC2cn0bBJ+oK9CU54VdM2V2c2QVULpm5zbFJJLy8UgMtoCxwAZZBk9w7G81rcX93GpaRbRFHFmlkA95Sqp0zuZLi7cQxzSfA1HVtGAQs5Kv2943BABgZ41Nm1GG6vbJ59k28luXiV8bBmyNoHO4sq8M+NNoqgSBmu+5FpKyASncerXLR9YvwIx+eJn2ftbGK5rr05TbDWOxnG117bOe7OxjPhS7pAkHwqyRxGLQtISBsiMzADYD47OeJAPOtemdvHizW3jgbN0Ox2QjNsNufAPLHI8qprGmFVqhc4A12JwNTuim3iz2B87rn2ftbGK5x63cNkqbFgoy2J2OB3nsbhVNkhB07VJCEhZmVHtkGBEUKjJHAluOQMEYpzqMAXTr7K2QbqDj4Nxxg5293DOMVo0TR1hh5WRSOPSOPhPbbU7qTPVizfHHZmc/glay6xcrnaNkuDsnM7jtYzjenHG/FILyO3V9PNp1Yui8YYRbOTHs/G9YF+bjzudMNGso5G1ISIjhbliNpVbB6qPeMjjWSxoEYZjC9aDnGqOYRU1NcnIJDWJC72xO24cN/Y3b6I9buGDFTYkKMsROxwO89jcKq09lGvRxXVEDvHHtNsqC3xi+UcZIz31O1aELp17lbIN1W74Nxxn5+7v4VrRt94YeVnSOv2RT+31K6kz1Ys3x5s0h/BKeQFtldsANjtBSSM88E8qot1Hbrcaf8AA+rFwXUSCHZ3xbPxhlC7scME8+FXm5uFjRnc4VAWJ7gBk1z0rQIQFqeidGMSqn0sv9iO/m/u4FhX13yT/wA46d9E7DqbG3j5rGufSRk/eaqWtwNM1nZkYe5lN1cDzUBzg/cv1avOo3ohhkkPCNS3uHD91JSVMa0be1XlYo9YuOz78KHoLbRuH86dh7ECx/wGs106P2ZitokbytnL+s3ab9omiud+sYJ2aoimBFJejTdX1lqeMDdjxibJjPs3p9WndJNfhMbJdRglogRIo4vEd7DHMqe2PQRzq2V/jfiqfV+V2CSdJk+BX8V7j4mYdRcjkAfIcj7j6PGnugy9WWtmOerGYj50J8nB5lfIPoU/OqZeWsV1bsjYeKVeI5g7wQfcQapWkvJFILCd9m4g7VnM3CRPMbvGOyR4bt6inH7GQNowv5bd3BAf1viLDjdzxV8gtETa2FVdpizYAGWPEnvPjUeXRIGi6poYzHnOwUXZycnIGMA5NZ0vUxMp3FJEOzJGeKN3eIPEMNxG+ptcxLmldIlIUFNDgEPUiGMRf3ewuz6dnGM1i20K3jVVjhjUK22oCKMNjG0N3lY3ZqfRUmdepKLlEm0mFy5aKNjIAHJVe0BwDbt+PGuMHRy2QMEt4V2xstiNBtL3HA3jwpjRUmdepKLlDsdHhhz1MMceeOwirn0kCu0Voi7WyqjbOWwANo4xlu84GK7UVRJNqsABRW0uIxdSY0MWMdXsjZwOA2eFR4OjlsgYJbwqHGy2I0G0OODu3jPKmVFXM69VKLlEsdJhhz1MUceeOwirn04FLdaulkk6okCKICa4Y8Ao3oh9YjaI81fpCpmq6mY9mOMB5pPITkO937kXmee4Deapl1CbuX83wOWjVtu+uPPbPkA95IxjkAB82nomFxmcc3+N6GlcAJW53edyZdCIGuJp9QkBHXHYhB+bEvA+0j7j3021w9dNDbDgT1sv6tCCAfWk2R6A1MZpY7aAk4SOJfYFA3AfhUPo/aNh55RiWcglT8xB8nH7Acn6TNVF8SX8hncrDIAM5nO9N6KKK506KKKKiir9ufgUvVn+rSt8UeUTk74z3Ix3qeRyvdXfpR0ZS9iCsSkiHailXykbkQe7vFM7u0WVGSRQyMMMDwIpNDevZkR3DFoScRzn5vckx5HkH4Hng8Xa4kzN1sUJAAldq4Kv6fq8nXLBdkQX8YxHNj4u4TkG4ZB7uIO8YORVt0/Wg7dVIvVTDjGx8oedG3B18RvHMCjXej8N5F1cy7Q4qw3Mp71bkaqN5DdWa9XdRm/tF3rIvy8WOBPPI84HPiOFL+FKKqjd48dEf5URrrF/nz1XoFFVPRNf60ZtLhLlR/ZSnYmX62N/1l+tTf8ASKNfllkhP+op2f8AcXKffQOonAwz0TNpWkRTWio1vqUUnkSI/qsp/A1I2qMghbBBWaKiXOrQx/KSxp6zqP31F/SBW+QjlmPeqlV/3HwuPRmrDHHYqLwNqa0qvda7ZitwJZR5XmR+MjfwjtHw40i13pCke67uAmf/AFrYlpG8Gk3Nv8AnpqHbaXdXyCPY+AWX92uBLIPHzQeefvp20MBM6zPXl1QOpYmVtuenPouU9/JNK9rp7mSZ911engg82PG7dvAVeHictVx6P6BFZwLFENw3ljxZubMe8110zS4bWERxKsca7/5ljzPiaVyTNfdmMlLXg8gyDN3rHzEfe/PgvfUc+eoVNzkBW1slZrOckrKH4bMG/wDVhbK900inj4xoeHnNv4LvsFaQwhFCqAqqMAAYAA4ADurehc6NliZrYW2oooorC0iiiiooitZIgwKsAQRgggEEcwR3VtRUUSH83TWu+2+Nh/w7HtL+pc8voNu7iOFT9N1uKfIRsOvlRsCrr6yHf7eHjU+oWo6NFPjrEBK+SwyHX1XGGHsNJMHa3VHKW6vRLdZ6D2lydt49mTj1kZ2Hz35HE+mln6NahB/Vr7rF5JcJtezbG+m/5uuovkZxKvmTg59kq7/tKa2/PkqfLWko8Yyki/cQ37NKHvhAEEb/AJ7Ii1kYkEHd8d1W501DOZtOspz5ysoP7QJqPi4/ySLP6yLHu2atbdL7YeWzx/rIpV/FcVr+m9j/AImL7X7qQPf6P9eVgso/Xh4Vft49S/sbCytvpEgn9kCpX6J3s/8AW79gvOO3XYH2+NOR0ttz5Bkk/VxTN94XFB1qZ/kbST1pWSMe7tN+zVF9JsaBnetBtHeTncsaJ0PtbTfDENvz27T/AGj+6pGo69FCQmS8p8mKMbTn6vIeLYHjUb81XMvy9xsL5luCvvlbLe7Zqfp2kxQAiJAueJ5se9mO8n0mhcQTF5ic7UrQQINEBnYly6TLcnau8LHxFspyvh1z/PP0R2fWp4q4GBuArNFG5xK21oCKKKKytIoooqKL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4" name="AutoShape 8" descr="data:image/jpeg;base64,/9j/4AAQSkZJRgABAQAAAQABAAD/2wCEAAkGBhQSEBQUEhQVFRUVGR8ZGBcYGBQdHBsdIB0XHhocGRchHCYgIBwnGxobIDIiIycpLCwsGx4xNTAqNSYuLCkBCQoKDgwOGg8PGjAlHyQyNS0wLSksMCwtKikpLjUsNC80LCw0LC0tLDQqLCw1NiwrLCkpLy0sKiwsLCwsLCwsLP/AABEIAJAAlwMBIgACEQEDEQH/xAAbAAACAgMBAAAAAAAAAAAAAAAABQQGAQIDB//EAEkQAAIBAwEEBQYJCAoCAwAAAAECAwAEEQUSITFBBhMiUWEyUnFygZEUIzNCYoKSobEHFRZzosHC0SQ0Q1NUVWOTstM1RHSj0v/EABgBAQADAQAAAAAAAAAAAAAAAAMAAQIE/8QAMBEAAQICBgkEAwEBAAAAAAAAAQACERIDITFRsfATMkFhcYGRwdFSoeHxIiMzsuL/2gAMAwEAAhEDEQA/APcaKKKiiKKK1kkCgsxAAGSSQABzJPdUUW1QtR1mKDHWOAW8lRks3qoMsfYKW/nCa63W3xUP+IYdpv1KHl9Nt3cDxqfp2iRQZKjLnypHO07es53+zhSShut0RzF2r1UT843UvyMAiXz5yc+yJd/2mFbfmOV/lruU+EYSNfuBb9qoWqflBtYn6tC1xLyjhG2c+kbqgvq2qzDMdvDap5077TY8VHD20wY+2AaN/wA19EReyyJPD4q6p03RG2Plq8n6yWVvxbFafoPZf4aL7P76rEguWPxusxg+bBGhx7iTWPgLf5vd/wCy2P8AjSSP9f8ArwjmZ6B7K2Dolbr5Akj9SWZfuDYo/MsyfI3cnqzKkg9/Zb9qqrD8KB+J1eFzyWZEBP35+6mA13U7ffPaJcJ59u+/07B4+yslj/UDx/6Wg9npI4fCcfnS5i+Xt9tfPtyW98TYb3bVT9O1aKcExOGxxHNT3Mp3g+kUq0bp3a3DbAcxy8DHKNhs92DuJ9FT9R0GKZg+9JR5MsZ2XH1uY8GyPChc0AweIHOakrSSItMUyopCurS2xC3eGj4C5UYXwEyfMP0h2fVp6rZGRvFG5pCRrgVmiiisrSKKKKiiKKKKii43d2kSM8jBUUZJPACk0Nk94RJcKVhBzHbn53c8w5nmE4Dnk8MW4+Gy9Yf6tE3xQ5SuDvkPeincvect3Vv0q6ULZxqFUyTynZhiHFm//I5mna0gyt1sELnAiZ1mK7dIek0NlGGlOWbcka73c9yr+/hVUvYLi6AfUJGtoHPYtIsmWTwbA2ifAD7PGuuk6M6TdZLs3GoyDJLb4rZTw4cPADe2/GBlqtunaOsRLkmSVvKlbG0fAclX6I3enjSxbRWVm/xdxtuRQdSmuy7z4sSrSNEZF2YIks4/AK8zek71U+nb9lMU6OQ5zIpmbvlJf3A9kewCmlLdc0RbpUR2YIrhyqkjbAz2Wxg4359lBpC41mCbRgCoRU+OFVGFAA7gAK3rz9bewYt1VhdSqrFNtBJskqcNgmQcCCOFbfALT/LL33P/ANtJoReeg8rGlNw6nwr1NbK4w6qw7mAI9xpcejkQOYtqA98TFR9jeh9q1VvgFp/ll77n/wC2rBoGg2y7M0UEkL7xhzIGHIgqWIqi2QWn28qw6c2DPJQtc0LrFxdQJdoP7SMbEy/Vz2vqkerSqznubJestpDfWY3NG3y8WOI793mkewca9ApZqGjbTdbE3VTj54G5h5si/OX7xyIq2U1UrrPb45Kn0Nczbff55rOja3BeQ7cLB1O5geIPNXXkagSQtY9qMF7X58YyTD3tHzMfenLivdVfvdMkWZriyUQ3sYzPbZ7E6+cnDOeRHPccHja+jfSOO9hEkeQR2XQ+Ujc1Yfv51bmSCZtbdouzsKprp6jUb8+4TOGYOoZSGVhkEHIIPAg91b1X0HwKYLwtZmwvdDITw8I3PDzW3cG3WCgc2Flidro22oooorC0ikmvymRktYyQ0oJkYcUiG5iDyLHsD0k8qdE0k6NL1nWXR4zt2PCJciMe3e/1qRlX5XYo31/jfgpmo38VnbNI2FjiXcB3DcqqO/gBVP0W3lZxeTKGvbrIt42zswRecR3AHJ5nIHFjUnpDILzUEtSf6Pajr7juJ+Yp8OftPdVg0GEvtXLjDTY2AfmRD5NfAkHbPi3gKcfrZE2nIHc7oID+x8BYMx7BS9M01YU2QSzE7TufKdjxZj3/AHAYA3CplFFcpJJiV1AACARRRRVK0m6S37wRJ1AQPLKkYLAlQXO9iAQTWup6hMtxawx9WDJttIzBiMIEyEAO4ktxOcY51z6YeTa//Lh/5Gs6n/5Gy9Sf8Iq6GgQFV+C53kxPLFdE1KVtQeFerEUUSu2Qxdi5cDZOcADZ7jnNOqr9h/5S6/UQ/jNVgo6QAEQuGCSjMQY3lFFFFGkUDVtM60BlOxKm+OTzTzBHNDwK8x4gEUrUXa2lOowJslT1d/bj2dsd/EMG5gg8zXolI9bgEbifAKMOquByMZ3BiPoE/ZZq6KGkgYHO7O1BSsiIjO/OxMGWK6t+TxSp71I/H8DUTo/dth4JTmWAhSx+eh+Tk9o3H6StSPoZIbW5n05ydlPjbcnnGx3j2H99N9cHUzQ3I4A9VL+rcgAn1ZNk+gtUcyBLNhrCoPiA+6op5RRRXOuhKelExFsyqcPKREp8XIXPsBJ9lTJGSCEngkSe5VH8hS/V22ruzj7meUj1EIH7TioP5S7sppswXypNmMfWYD8M07WzSsv+uyBzoTOu++6S9FrUyWwd/lNRmMj/AKpckr6NkbP169CpBo1oFnWMeTbW6Rj0tvb7o099P6lO6Z2c2QUoWytzm2KKKrXTjUHEKW8J+Pu26pPAH5R/QF5+Nb9CNUaS3MUvy9s3UyjvK+S3oZcHPprOiMk+eK1pBPIrFRRSTpfrZtbVmQZlciOJeZkbcu7w4+ysNaXEALbnBoiVN1XSxOIwWI6uVZRjG8qcgHwrNxpYe4imLEGIOAN2Dt7Oc892zVe6B3ckYksbg5mtsENv7cbb1YE8cHI91Sek+tyiWO0tMfCJgWLsMiKMbi5HM53AU0jg+QHnuO3oinaWzEff2m0OlqtzJPtHMiIhXdgbBYgjnk7VT6qkX5ObcjNw89xIeMjyyA58ApAHoraHSpdPS4kSaSWBYWZIpDtMrqMjZfjskA7qota6x1fBWHOba2rirRms1RdB6FxXVtHcXEkss8yhzIJXXZJ34QA4AHDhyrr0qgmt9JZWnd3V1AlBKuVMgxkjns7iedXomlwYHVxhZnsq0pDZiKoRV1rSeEOrKwyrAgjvBGCPdVUuegrKpaC8u0kAypaXbXI4BlI3imnQ7W2u7KKZwA5BDY4bSkqSPAkZrDmACZpitB5JlcIKq69I0AtLs73s5vg8x5tGd2T6VKt9ar1qFms8DxnyZEK59I3H99VrpVYdYl9D/e24lHrpkE+4R+6m/RC+66wtpDxaNc+kDB+8U1JWwOGzvXjFFRiDi07e1WEF36PXpltonbytnD+svZb9oGiuWgrsm4TzZ2OPBwsn8ZrNc79YwTs1RFRGfOrKPMtWI+tKB/DS/wDKXvitU5PdxA+80wZMasp8+1IH1ZQf4qX/AJTN0Ns/JLqIn3kV00f9GcED/wCb+Kd6Scz3Z/1FHujj/nTQmlekjE92P9RW98afyNQums8pgWCAN1ly3VbQBxGp8t2PLC59poJZngcMEodK0njiq7pfSm0k1Ca6nuI0EfxNurNv2R5cmPpHcPDNF30otYtSiuIJ43S4AhuFVuB/s5MeHkk92KuljoEEUSRrEmyihRlVJ3d5xxrTVOjsE8MkTRoA6lchVBGeBBxxB30+lo5rDCzlmvih0VJLaI280zrz+86R20mq5nnjSKyGEVm8qZvKbHcoGPTUu1125i010aORruFvg69lu23BJAcYK7OGJ4bjTzQejMVvbxxFEdgO25UEsx3sckZ3kmstAool3AQxzetOJpIBvExwVT6T9KrRZ7e8t7iN5IjsSIrb3hbygBzKntD2020aVW1i6bIO3BE0Z705keGcVZJNIhZSDFHgjB7K8Dx5VRbLo/OrGOIlLmxY/B5HB2JoH3iNzzxw8N1I1zHNIFVUK7o+cUbmva4E11xqv+sF6LWGXIwd4NVNOnbxjZubK6SQcRGnWIfVcHh6a72Wq3twJnWAW6CM9SJSNtpPml1Hkpyx41zmhcKziujStNijydEZrVi+mzbCk5NtLloj37B4p7KV9JekPwrS5w8ZimhlRJYyc7LbanceakbwaZp08cLsyWN2J+BjWPKk+EmcbPjSbVtCnXTrqaZCbi5lSRo0BbYUMoVRjiQvE11UYMwNJbEQO01+43rlpCJSKOyBird0rs7qW3aO0aNGcEMz7WQPoYG4nvPCoXQK7UW5turMUlqerkQnO87wwbmG3nNcz+UFPm2l6x5DqGGfaTiu3RDTJg9xdXC9XJcsp6vOdhFGEDHzt+TQlpbRFrxC7j9JgQ6kBaY38PtS9TT+lR/ShlU//WaW/ktfOmQjzS6+52plqj/0pD5kErH3xilv5Lo8aXCfOLt73aof49O6g/r17JhpUv8ATr1e7qW96MP4aKNKi/p163f1K+5GP8VFDSW8hglo7OZxW2rrs3dnJ3s8RProSP2kFQvykWZk02fHlIBIPqkH8KY9KISbZmUZeIiVR4oQ2PaAR7anHYmh70kT3qw/ka210sr7vtZc2Mzb/rsk2i3oeZJB5NzbI49ZD2vukX3U31BpQo6hY2bO8OzAY9IB31RujE5it2jf5TTZiG7zC2cn0bBJ+oK9CU54VdM2V2c2QVULpm5zbFJJLy8UgMtoCxwAZZBk9w7G81rcX93GpaRbRFHFmlkA95Sqp0zuZLi7cQxzSfA1HVtGAQs5Kv2943BABgZ41Nm1GG6vbJ59k28luXiV8bBmyNoHO4sq8M+NNoqgSBmu+5FpKyASncerXLR9YvwIx+eJn2ftbGK5rr05TbDWOxnG117bOe7OxjPhS7pAkHwqyRxGLQtISBsiMzADYD47OeJAPOtemdvHizW3jgbN0Ox2QjNsNufAPLHI8qprGmFVqhc4A12JwNTuim3iz2B87rn2ftbGK5x63cNkqbFgoy2J2OB3nsbhVNkhB07VJCEhZmVHtkGBEUKjJHAluOQMEYpzqMAXTr7K2QbqDj4Nxxg5293DOMVo0TR1hh5WRSOPSOPhPbbU7qTPVizfHHZmc/glay6xcrnaNkuDsnM7jtYzjenHG/FILyO3V9PNp1Yui8YYRbOTHs/G9YF+bjzudMNGso5G1ISIjhbliNpVbB6qPeMjjWSxoEYZjC9aDnGqOYRU1NcnIJDWJC72xO24cN/Y3b6I9buGDFTYkKMsROxwO89jcKq09lGvRxXVEDvHHtNsqC3xi+UcZIz31O1aELp17lbIN1W74Nxxn5+7v4VrRt94YeVnSOv2RT+31K6kz1Ys3x5s0h/BKeQFtldsANjtBSSM88E8qot1Hbrcaf8AA+rFwXUSCHZ3xbPxhlC7scME8+FXm5uFjRnc4VAWJ7gBk1z0rQIQFqeidGMSqn0sv9iO/m/u4FhX13yT/wA46d9E7DqbG3j5rGufSRk/eaqWtwNM1nZkYe5lN1cDzUBzg/cv1avOo3ohhkkPCNS3uHD91JSVMa0be1XlYo9YuOz78KHoLbRuH86dh7ECx/wGs106P2ZitokbytnL+s3ab9omiud+sYJ2aoimBFJejTdX1lqeMDdjxibJjPs3p9WndJNfhMbJdRglogRIo4vEd7DHMqe2PQRzq2V/jfiqfV+V2CSdJk+BX8V7j4mYdRcjkAfIcj7j6PGnugy9WWtmOerGYj50J8nB5lfIPoU/OqZeWsV1bsjYeKVeI5g7wQfcQapWkvJFILCd9m4g7VnM3CRPMbvGOyR4bt6inH7GQNowv5bd3BAf1viLDjdzxV8gtETa2FVdpizYAGWPEnvPjUeXRIGi6poYzHnOwUXZycnIGMA5NZ0vUxMp3FJEOzJGeKN3eIPEMNxG+ptcxLmldIlIUFNDgEPUiGMRf3ewuz6dnGM1i20K3jVVjhjUK22oCKMNjG0N3lY3ZqfRUmdepKLlEm0mFy5aKNjIAHJVe0BwDbt+PGuMHRy2QMEt4V2xstiNBtL3HA3jwpjRUmdepKLlDsdHhhz1MMceeOwirn0kCu0Voi7WyqjbOWwANo4xlu84GK7UVRJNqsABRW0uIxdSY0MWMdXsjZwOA2eFR4OjlsgYJbwqHGy2I0G0OODu3jPKmVFXM69VKLlEsdJhhz1MUceeOwirn04FLdaulkk6okCKICa4Y8Ao3oh9YjaI81fpCpmq6mY9mOMB5pPITkO937kXmee4Deapl1CbuX83wOWjVtu+uPPbPkA95IxjkAB82nomFxmcc3+N6GlcAJW53edyZdCIGuJp9QkBHXHYhB+bEvA+0j7j3021w9dNDbDgT1sv6tCCAfWk2R6A1MZpY7aAk4SOJfYFA3AfhUPo/aNh55RiWcglT8xB8nH7Acn6TNVF8SX8hncrDIAM5nO9N6KKK506KKKKiir9ufgUvVn+rSt8UeUTk74z3Ix3qeRyvdXfpR0ZS9iCsSkiHailXykbkQe7vFM7u0WVGSRQyMMMDwIpNDevZkR3DFoScRzn5vckx5HkH4Hng8Xa4kzN1sUJAAldq4Kv6fq8nXLBdkQX8YxHNj4u4TkG4ZB7uIO8YORVt0/Wg7dVIvVTDjGx8oedG3B18RvHMCjXej8N5F1cy7Q4qw3Mp71bkaqN5DdWa9XdRm/tF3rIvy8WOBPPI84HPiOFL+FKKqjd48dEf5URrrF/nz1XoFFVPRNf60ZtLhLlR/ZSnYmX62N/1l+tTf8ASKNfllkhP+op2f8AcXKffQOonAwz0TNpWkRTWio1vqUUnkSI/qsp/A1I2qMghbBBWaKiXOrQx/KSxp6zqP31F/SBW+QjlmPeqlV/3HwuPRmrDHHYqLwNqa0qvda7ZitwJZR5XmR+MjfwjtHw40i13pCke67uAmf/AFrYlpG8Gk3Nv8AnpqHbaXdXyCPY+AWX92uBLIPHzQeefvp20MBM6zPXl1QOpYmVtuenPouU9/JNK9rp7mSZ911engg82PG7dvAVeHictVx6P6BFZwLFENw3ljxZubMe8110zS4bWERxKsca7/5ljzPiaVyTNfdmMlLXg8gyDN3rHzEfe/PgvfUc+eoVNzkBW1slZrOckrKH4bMG/wDVhbK900inj4xoeHnNv4LvsFaQwhFCqAqqMAAYAA4ADurehc6NliZrYW2oooorC0iiiiooitZIgwKsAQRgggEEcwR3VtRUUSH83TWu+2+Nh/w7HtL+pc8voNu7iOFT9N1uKfIRsOvlRsCrr6yHf7eHjU+oWo6NFPjrEBK+SwyHX1XGGHsNJMHa3VHKW6vRLdZ6D2lydt49mTj1kZ2Hz35HE+mln6NahB/Vr7rF5JcJtezbG+m/5uuovkZxKvmTg59kq7/tKa2/PkqfLWko8Yyki/cQ37NKHvhAEEb/AJ7Ii1kYkEHd8d1W501DOZtOspz5ysoP7QJqPi4/ySLP6yLHu2atbdL7YeWzx/rIpV/FcVr+m9j/AImL7X7qQPf6P9eVgso/Xh4Vft49S/sbCytvpEgn9kCpX6J3s/8AW79gvOO3XYH2+NOR0ttz5Bkk/VxTN94XFB1qZ/kbST1pWSMe7tN+zVF9JsaBnetBtHeTncsaJ0PtbTfDENvz27T/AGj+6pGo69FCQmS8p8mKMbTn6vIeLYHjUb81XMvy9xsL5luCvvlbLe7Zqfp2kxQAiJAueJ5se9mO8n0mhcQTF5ic7UrQQINEBnYly6TLcnau8LHxFspyvh1z/PP0R2fWp4q4GBuArNFG5xK21oCKKKKytIoooqKL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55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0506"/>
            <a:ext cx="7772400" cy="1143000"/>
          </a:xfrm>
        </p:spPr>
        <p:txBody>
          <a:bodyPr/>
          <a:lstStyle/>
          <a:p>
            <a:r>
              <a:rPr lang="en-US" sz="3600" b="1" cap="small" dirty="0">
                <a:solidFill>
                  <a:srgbClr val="000000"/>
                </a:solidFill>
              </a:rPr>
              <a:t>What </a:t>
            </a:r>
            <a:r>
              <a:rPr lang="en-US" sz="3600" b="1" cap="small" dirty="0" smtClean="0">
                <a:solidFill>
                  <a:srgbClr val="000000"/>
                </a:solidFill>
              </a:rPr>
              <a:t>the data tells us</a:t>
            </a:r>
            <a:endParaRPr lang="en-US" sz="3600" b="1" cap="small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" y="1626403"/>
            <a:ext cx="8439150" cy="2965195"/>
          </a:xfrm>
        </p:spPr>
        <p:txBody>
          <a:bodyPr>
            <a:normAutofit lnSpcReduction="10000"/>
          </a:bodyPr>
          <a:lstStyle/>
          <a:p>
            <a:pPr>
              <a:buFont typeface="Wingdings" charset="2"/>
              <a:buChar char="u"/>
            </a:pPr>
            <a:r>
              <a:rPr lang="en-US" sz="1800" b="1" dirty="0" smtClean="0"/>
              <a:t>Why we’re chosen</a:t>
            </a:r>
            <a:r>
              <a:rPr lang="en-US" sz="1800" dirty="0" smtClean="0"/>
              <a:t>: Reputation, Rankings, Strength of Program </a:t>
            </a:r>
          </a:p>
          <a:p>
            <a:pPr>
              <a:buFont typeface="Wingdings" charset="2"/>
              <a:buChar char="u"/>
            </a:pPr>
            <a:endParaRPr lang="en-US" sz="1800" dirty="0" smtClean="0"/>
          </a:p>
          <a:p>
            <a:pPr>
              <a:buFont typeface="Wingdings" charset="2"/>
              <a:buChar char="u"/>
            </a:pPr>
            <a:endParaRPr lang="en-US" sz="1800" dirty="0" smtClean="0"/>
          </a:p>
          <a:p>
            <a:pPr>
              <a:buFont typeface="Wingdings" charset="2"/>
              <a:buChar char="u"/>
            </a:pPr>
            <a:r>
              <a:rPr lang="en-US" sz="1800" b="1" dirty="0" smtClean="0"/>
              <a:t>Important </a:t>
            </a:r>
            <a:r>
              <a:rPr lang="en-US" sz="1800" b="1" dirty="0"/>
              <a:t>items to first year students:</a:t>
            </a:r>
            <a:r>
              <a:rPr lang="en-US" sz="1800" dirty="0"/>
              <a:t> Networking Opportunities, </a:t>
            </a:r>
            <a:r>
              <a:rPr lang="en-US" sz="1800" dirty="0" smtClean="0"/>
              <a:t>Applied </a:t>
            </a:r>
            <a:r>
              <a:rPr lang="en-US" sz="1800" dirty="0"/>
              <a:t>Experiences, Developing Professional Skills </a:t>
            </a:r>
            <a:endParaRPr lang="en-US" sz="1800" dirty="0" smtClean="0"/>
          </a:p>
          <a:p>
            <a:pPr>
              <a:buFont typeface="Wingdings" charset="2"/>
              <a:buChar char="u"/>
            </a:pPr>
            <a:endParaRPr lang="en-US" sz="1800" dirty="0" smtClean="0"/>
          </a:p>
          <a:p>
            <a:pPr>
              <a:buFont typeface="Wingdings" charset="2"/>
              <a:buChar char="u"/>
            </a:pPr>
            <a:endParaRPr lang="en-US" sz="1800" dirty="0" smtClean="0"/>
          </a:p>
          <a:p>
            <a:pPr>
              <a:buFont typeface="Wingdings" charset="2"/>
              <a:buChar char="u"/>
            </a:pPr>
            <a:r>
              <a:rPr lang="en-US" sz="1800" b="1" dirty="0" smtClean="0"/>
              <a:t>How did we do?</a:t>
            </a:r>
            <a:r>
              <a:rPr lang="en-US" sz="1800" dirty="0" smtClean="0"/>
              <a:t>: A- or greater ratings (DSA), B+ or greater ratings (College)</a:t>
            </a:r>
            <a:endParaRPr lang="en-US" sz="2400" dirty="0"/>
          </a:p>
          <a:p>
            <a:pPr algn="r">
              <a:buFont typeface="Wingdings" charset="2"/>
              <a:buChar char="u"/>
            </a:pPr>
            <a:endParaRPr lang="en-US" sz="1800" dirty="0" smtClean="0"/>
          </a:p>
          <a:p>
            <a:pPr marL="0" indent="0" algn="r">
              <a:buNone/>
            </a:pPr>
            <a:r>
              <a:rPr lang="en-US" sz="1100" dirty="0" smtClean="0"/>
              <a:t>(DSA First Year Experience Survey January 2015)</a:t>
            </a:r>
          </a:p>
          <a:p>
            <a:pPr>
              <a:buFont typeface="Wingdings" charset="2"/>
              <a:buChar char="u"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498452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8620882"/>
              </p:ext>
            </p:extLst>
          </p:nvPr>
        </p:nvGraphicFramePr>
        <p:xfrm>
          <a:off x="557585" y="1148503"/>
          <a:ext cx="9766684" cy="47183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Document" r:id="rId4" imgW="9334500" imgH="4508500" progId="Word.Document.12">
                  <p:embed/>
                </p:oleObj>
              </mc:Choice>
              <mc:Fallback>
                <p:oleObj name="Document" r:id="rId4" imgW="9334500" imgH="45085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57585" y="1148503"/>
                        <a:ext cx="9766684" cy="47183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113934"/>
            <a:ext cx="7772400" cy="1143000"/>
          </a:xfrm>
        </p:spPr>
        <p:txBody>
          <a:bodyPr/>
          <a:lstStyle/>
          <a:p>
            <a:r>
              <a:rPr lang="en-US" sz="3600" b="1" cap="small" dirty="0">
                <a:solidFill>
                  <a:srgbClr val="000000"/>
                </a:solidFill>
              </a:rPr>
              <a:t>What </a:t>
            </a:r>
            <a:r>
              <a:rPr lang="en-US" sz="3600" b="1" cap="small" dirty="0" smtClean="0">
                <a:solidFill>
                  <a:srgbClr val="000000"/>
                </a:solidFill>
              </a:rPr>
              <a:t>the data tells us</a:t>
            </a:r>
            <a:endParaRPr lang="en-US" sz="3600" dirty="0">
              <a:solidFill>
                <a:srgbClr val="00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321971" y="2083443"/>
            <a:ext cx="4822554" cy="3889094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Augmented with online annual report and encouraged the students and families to visit our webpage and that of COSMA.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001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Connecting to the Campus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4880159"/>
              </p:ext>
            </p:extLst>
          </p:nvPr>
        </p:nvGraphicFramePr>
        <p:xfrm>
          <a:off x="198459" y="1417638"/>
          <a:ext cx="8156665" cy="5289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Oval 2"/>
          <p:cNvSpPr/>
          <p:nvPr/>
        </p:nvSpPr>
        <p:spPr>
          <a:xfrm>
            <a:off x="2321971" y="2083443"/>
            <a:ext cx="4822554" cy="3889094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Please note I forced my way into university and college level prospective events.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689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16763" y="216913"/>
            <a:ext cx="8037591" cy="2203849"/>
          </a:xfrm>
        </p:spPr>
        <p:txBody>
          <a:bodyPr/>
          <a:lstStyle/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Industry Dialogue Driving </a:t>
            </a:r>
            <a:r>
              <a:rPr lang="en-US" sz="4800" dirty="0"/>
              <a:t>COSMA </a:t>
            </a:r>
            <a:r>
              <a:rPr lang="en-US" sz="4800" dirty="0" smtClean="0"/>
              <a:t>Standards </a:t>
            </a:r>
            <a:endParaRPr lang="en-US" sz="48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873220" y="4770423"/>
            <a:ext cx="7581134" cy="1066800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This area is still in development</a:t>
            </a:r>
          </a:p>
          <a:p>
            <a:pPr algn="ctr"/>
            <a:endParaRPr lang="en-US" dirty="0">
              <a:solidFill>
                <a:srgbClr val="000000"/>
              </a:solidFill>
            </a:endParaRPr>
          </a:p>
          <a:p>
            <a:pPr algn="ctr"/>
            <a:r>
              <a:rPr lang="en-US" dirty="0" smtClean="0">
                <a:solidFill>
                  <a:srgbClr val="000000"/>
                </a:solidFill>
              </a:rPr>
              <a:t>Engaging with industry personnel will be necessary to explain the COSMA work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5" name="Picture 4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5037" y="2632307"/>
            <a:ext cx="2552596" cy="169248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83357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70</TotalTime>
  <Words>551</Words>
  <Application>Microsoft Macintosh PowerPoint</Application>
  <PresentationFormat>On-screen Show (4:3)</PresentationFormat>
  <Paragraphs>97</Paragraphs>
  <Slides>11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Adjacency</vt:lpstr>
      <vt:lpstr>Document</vt:lpstr>
      <vt:lpstr>How to Talk about Accreditation with Students and Employers</vt:lpstr>
      <vt:lpstr>Pathway for Today</vt:lpstr>
      <vt:lpstr>Integrating Assessment Work  Beyond Curricular Development </vt:lpstr>
      <vt:lpstr>COSMA Elements Within Recruitment</vt:lpstr>
      <vt:lpstr>Accreditation Becoming Common</vt:lpstr>
      <vt:lpstr>What the data tells us</vt:lpstr>
      <vt:lpstr>What the data tells us</vt:lpstr>
      <vt:lpstr>Connecting to the Campus</vt:lpstr>
      <vt:lpstr> Industry Dialogue Driving COSMA Standards </vt:lpstr>
      <vt:lpstr>Connecting to the Industry </vt:lpstr>
      <vt:lpstr>Rough Waters Ahead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Talk about Accreditation to Students and Employers</dc:title>
  <dc:creator>M</dc:creator>
  <cp:lastModifiedBy>Heather Alderman</cp:lastModifiedBy>
  <cp:revision>26</cp:revision>
  <dcterms:created xsi:type="dcterms:W3CDTF">2017-01-20T18:42:21Z</dcterms:created>
  <dcterms:modified xsi:type="dcterms:W3CDTF">2017-01-30T14:47:01Z</dcterms:modified>
</cp:coreProperties>
</file>