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0" r:id="rId3"/>
    <p:sldId id="275" r:id="rId4"/>
    <p:sldId id="274" r:id="rId5"/>
    <p:sldId id="277" r:id="rId6"/>
    <p:sldId id="276" r:id="rId7"/>
    <p:sldId id="278" r:id="rId8"/>
    <p:sldId id="261" r:id="rId9"/>
    <p:sldId id="262" r:id="rId10"/>
    <p:sldId id="263" r:id="rId11"/>
    <p:sldId id="281" r:id="rId12"/>
    <p:sldId id="282" r:id="rId13"/>
    <p:sldId id="283" r:id="rId14"/>
    <p:sldId id="284" r:id="rId15"/>
    <p:sldId id="260"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75000" autoAdjust="0"/>
  </p:normalViewPr>
  <p:slideViewPr>
    <p:cSldViewPr snapToGrid="0">
      <p:cViewPr varScale="1">
        <p:scale>
          <a:sx n="68" d="100"/>
          <a:sy n="68" d="100"/>
        </p:scale>
        <p:origin x="-816"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9A041C-BCCE-4AFB-911C-2723BFC7566F}"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183D5B8B-2001-45BC-B9CC-868B1BAE6D9F}">
      <dgm:prSet/>
      <dgm:spPr/>
      <dgm:t>
        <a:bodyPr/>
        <a:lstStyle/>
        <a:p>
          <a:pPr rtl="0"/>
          <a:r>
            <a:rPr lang="en-US" dirty="0" smtClean="0">
              <a:solidFill>
                <a:srgbClr val="C00000"/>
              </a:solidFill>
            </a:rPr>
            <a:t>Chapter 1</a:t>
          </a:r>
          <a:endParaRPr lang="en-US" dirty="0">
            <a:solidFill>
              <a:srgbClr val="C00000"/>
            </a:solidFill>
          </a:endParaRPr>
        </a:p>
      </dgm:t>
    </dgm:pt>
    <dgm:pt modelId="{978A62FC-3815-4B1F-B5B1-907ECABBB798}" type="parTrans" cxnId="{4699C4C7-EB89-4BD1-A88D-1370EC23DAE3}">
      <dgm:prSet/>
      <dgm:spPr/>
      <dgm:t>
        <a:bodyPr/>
        <a:lstStyle/>
        <a:p>
          <a:endParaRPr lang="en-US">
            <a:solidFill>
              <a:srgbClr val="C00000"/>
            </a:solidFill>
          </a:endParaRPr>
        </a:p>
      </dgm:t>
    </dgm:pt>
    <dgm:pt modelId="{A827FAF4-ADEE-4E4A-B3C8-84ABE1AD0918}" type="sibTrans" cxnId="{4699C4C7-EB89-4BD1-A88D-1370EC23DAE3}">
      <dgm:prSet/>
      <dgm:spPr/>
      <dgm:t>
        <a:bodyPr/>
        <a:lstStyle/>
        <a:p>
          <a:endParaRPr lang="en-US">
            <a:solidFill>
              <a:srgbClr val="C00000"/>
            </a:solidFill>
          </a:endParaRPr>
        </a:p>
      </dgm:t>
    </dgm:pt>
    <dgm:pt modelId="{4754267E-AE9F-4DA3-93A1-79F113B1CA4C}">
      <dgm:prSet/>
      <dgm:spPr/>
      <dgm:t>
        <a:bodyPr/>
        <a:lstStyle/>
        <a:p>
          <a:pPr rtl="0"/>
          <a:r>
            <a:rPr lang="en-US" dirty="0" smtClean="0">
              <a:solidFill>
                <a:srgbClr val="C00000"/>
              </a:solidFill>
            </a:rPr>
            <a:t>Get students excited about sales</a:t>
          </a:r>
          <a:endParaRPr lang="en-US" dirty="0">
            <a:solidFill>
              <a:srgbClr val="C00000"/>
            </a:solidFill>
          </a:endParaRPr>
        </a:p>
      </dgm:t>
    </dgm:pt>
    <dgm:pt modelId="{A4A3D19B-2510-4C25-8B57-DABBEC9E9A72}" type="parTrans" cxnId="{E069D536-B2FD-49F3-B754-268AFB5EC3BD}">
      <dgm:prSet/>
      <dgm:spPr/>
      <dgm:t>
        <a:bodyPr/>
        <a:lstStyle/>
        <a:p>
          <a:endParaRPr lang="en-US">
            <a:solidFill>
              <a:srgbClr val="C00000"/>
            </a:solidFill>
          </a:endParaRPr>
        </a:p>
      </dgm:t>
    </dgm:pt>
    <dgm:pt modelId="{8D2C6EE9-14A5-49C8-96BE-26E12701A860}" type="sibTrans" cxnId="{E069D536-B2FD-49F3-B754-268AFB5EC3BD}">
      <dgm:prSet/>
      <dgm:spPr/>
      <dgm:t>
        <a:bodyPr/>
        <a:lstStyle/>
        <a:p>
          <a:endParaRPr lang="en-US">
            <a:solidFill>
              <a:srgbClr val="C00000"/>
            </a:solidFill>
          </a:endParaRPr>
        </a:p>
      </dgm:t>
    </dgm:pt>
    <dgm:pt modelId="{BBE7BE61-144F-4040-82D5-C4526BA40BB0}">
      <dgm:prSet/>
      <dgm:spPr/>
      <dgm:t>
        <a:bodyPr/>
        <a:lstStyle/>
        <a:p>
          <a:pPr rtl="0"/>
          <a:r>
            <a:rPr lang="en-US" dirty="0" smtClean="0">
              <a:solidFill>
                <a:srgbClr val="C00000"/>
              </a:solidFill>
            </a:rPr>
            <a:t>Chapters 2 &amp; 3</a:t>
          </a:r>
          <a:endParaRPr lang="en-US" dirty="0">
            <a:solidFill>
              <a:srgbClr val="C00000"/>
            </a:solidFill>
          </a:endParaRPr>
        </a:p>
      </dgm:t>
    </dgm:pt>
    <dgm:pt modelId="{4D1F69E0-6252-4EA5-BC6F-3AB0DAC6CA99}" type="parTrans" cxnId="{6CCA0F65-A736-46EA-982B-4BF05B73B360}">
      <dgm:prSet/>
      <dgm:spPr/>
      <dgm:t>
        <a:bodyPr/>
        <a:lstStyle/>
        <a:p>
          <a:endParaRPr lang="en-US">
            <a:solidFill>
              <a:srgbClr val="C00000"/>
            </a:solidFill>
          </a:endParaRPr>
        </a:p>
      </dgm:t>
    </dgm:pt>
    <dgm:pt modelId="{365B4091-263E-4428-A530-ECD4EEEF218A}" type="sibTrans" cxnId="{6CCA0F65-A736-46EA-982B-4BF05B73B360}">
      <dgm:prSet/>
      <dgm:spPr/>
      <dgm:t>
        <a:bodyPr/>
        <a:lstStyle/>
        <a:p>
          <a:endParaRPr lang="en-US">
            <a:solidFill>
              <a:srgbClr val="C00000"/>
            </a:solidFill>
          </a:endParaRPr>
        </a:p>
      </dgm:t>
    </dgm:pt>
    <dgm:pt modelId="{F93BCA68-89CD-4492-AE6C-7BFCB0CBDAEB}">
      <dgm:prSet/>
      <dgm:spPr/>
      <dgm:t>
        <a:bodyPr/>
        <a:lstStyle/>
        <a:p>
          <a:pPr rtl="0"/>
          <a:r>
            <a:rPr lang="en-US" dirty="0" smtClean="0">
              <a:solidFill>
                <a:srgbClr val="C00000"/>
              </a:solidFill>
            </a:rPr>
            <a:t>Know your product and packages</a:t>
          </a:r>
          <a:endParaRPr lang="en-US" dirty="0">
            <a:solidFill>
              <a:srgbClr val="C00000"/>
            </a:solidFill>
          </a:endParaRPr>
        </a:p>
      </dgm:t>
    </dgm:pt>
    <dgm:pt modelId="{4CFE2438-13B2-4C42-8263-5345DC711571}" type="parTrans" cxnId="{6AFDD3F9-AA11-4444-8DDA-2FA907B6049F}">
      <dgm:prSet/>
      <dgm:spPr/>
      <dgm:t>
        <a:bodyPr/>
        <a:lstStyle/>
        <a:p>
          <a:endParaRPr lang="en-US">
            <a:solidFill>
              <a:srgbClr val="C00000"/>
            </a:solidFill>
          </a:endParaRPr>
        </a:p>
      </dgm:t>
    </dgm:pt>
    <dgm:pt modelId="{C22392C5-4090-4F6F-A911-72F2AB946C26}" type="sibTrans" cxnId="{6AFDD3F9-AA11-4444-8DDA-2FA907B6049F}">
      <dgm:prSet/>
      <dgm:spPr/>
      <dgm:t>
        <a:bodyPr/>
        <a:lstStyle/>
        <a:p>
          <a:endParaRPr lang="en-US">
            <a:solidFill>
              <a:srgbClr val="C00000"/>
            </a:solidFill>
          </a:endParaRPr>
        </a:p>
      </dgm:t>
    </dgm:pt>
    <dgm:pt modelId="{ADA1D529-DDF4-4DBF-9602-9FCE0E9699C7}">
      <dgm:prSet/>
      <dgm:spPr/>
      <dgm:t>
        <a:bodyPr/>
        <a:lstStyle/>
        <a:p>
          <a:pPr rtl="0"/>
          <a:r>
            <a:rPr lang="en-US" smtClean="0">
              <a:solidFill>
                <a:srgbClr val="C00000"/>
              </a:solidFill>
            </a:rPr>
            <a:t>Chapter 4</a:t>
          </a:r>
          <a:endParaRPr lang="en-US">
            <a:solidFill>
              <a:srgbClr val="C00000"/>
            </a:solidFill>
          </a:endParaRPr>
        </a:p>
      </dgm:t>
    </dgm:pt>
    <dgm:pt modelId="{428B1ECA-EC50-4E9B-8398-2B0FB5467FD3}" type="parTrans" cxnId="{BB44AEE2-A473-440D-921A-08C4A841B0E6}">
      <dgm:prSet/>
      <dgm:spPr/>
      <dgm:t>
        <a:bodyPr/>
        <a:lstStyle/>
        <a:p>
          <a:endParaRPr lang="en-US">
            <a:solidFill>
              <a:srgbClr val="C00000"/>
            </a:solidFill>
          </a:endParaRPr>
        </a:p>
      </dgm:t>
    </dgm:pt>
    <dgm:pt modelId="{1DB7B3F1-42A2-4994-9A9B-F0B6A824738A}" type="sibTrans" cxnId="{BB44AEE2-A473-440D-921A-08C4A841B0E6}">
      <dgm:prSet/>
      <dgm:spPr/>
      <dgm:t>
        <a:bodyPr/>
        <a:lstStyle/>
        <a:p>
          <a:endParaRPr lang="en-US">
            <a:solidFill>
              <a:srgbClr val="C00000"/>
            </a:solidFill>
          </a:endParaRPr>
        </a:p>
      </dgm:t>
    </dgm:pt>
    <dgm:pt modelId="{099F2F92-279C-436E-B90A-38550ED296AD}">
      <dgm:prSet/>
      <dgm:spPr/>
      <dgm:t>
        <a:bodyPr/>
        <a:lstStyle/>
        <a:p>
          <a:pPr rtl="0"/>
          <a:r>
            <a:rPr lang="en-US" dirty="0" smtClean="0">
              <a:solidFill>
                <a:srgbClr val="C00000"/>
              </a:solidFill>
            </a:rPr>
            <a:t>Consultative sales</a:t>
          </a:r>
          <a:endParaRPr lang="en-US" dirty="0">
            <a:solidFill>
              <a:srgbClr val="C00000"/>
            </a:solidFill>
          </a:endParaRPr>
        </a:p>
      </dgm:t>
    </dgm:pt>
    <dgm:pt modelId="{4463A9FA-7E62-4EB7-9D35-9113733F7387}" type="parTrans" cxnId="{6AA56575-5924-400A-A0D9-81100EC9D1BA}">
      <dgm:prSet/>
      <dgm:spPr/>
      <dgm:t>
        <a:bodyPr/>
        <a:lstStyle/>
        <a:p>
          <a:endParaRPr lang="en-US">
            <a:solidFill>
              <a:srgbClr val="C00000"/>
            </a:solidFill>
          </a:endParaRPr>
        </a:p>
      </dgm:t>
    </dgm:pt>
    <dgm:pt modelId="{4DADF562-A7CA-4F48-B310-06CEEEB44F0B}" type="sibTrans" cxnId="{6AA56575-5924-400A-A0D9-81100EC9D1BA}">
      <dgm:prSet/>
      <dgm:spPr/>
      <dgm:t>
        <a:bodyPr/>
        <a:lstStyle/>
        <a:p>
          <a:endParaRPr lang="en-US">
            <a:solidFill>
              <a:srgbClr val="C00000"/>
            </a:solidFill>
          </a:endParaRPr>
        </a:p>
      </dgm:t>
    </dgm:pt>
    <dgm:pt modelId="{6C8F46A6-97C0-46CE-B21B-71E13A65EB0A}">
      <dgm:prSet/>
      <dgm:spPr/>
      <dgm:t>
        <a:bodyPr/>
        <a:lstStyle/>
        <a:p>
          <a:pPr rtl="0"/>
          <a:r>
            <a:rPr lang="en-US" smtClean="0">
              <a:solidFill>
                <a:srgbClr val="C00000"/>
              </a:solidFill>
            </a:rPr>
            <a:t>Selling benefits</a:t>
          </a:r>
          <a:endParaRPr lang="en-US">
            <a:solidFill>
              <a:srgbClr val="C00000"/>
            </a:solidFill>
          </a:endParaRPr>
        </a:p>
      </dgm:t>
    </dgm:pt>
    <dgm:pt modelId="{158A9DCE-D4ED-49E1-9594-B90FB6863EC8}" type="parTrans" cxnId="{D86226AA-363D-4849-A7F8-BAE479621E98}">
      <dgm:prSet/>
      <dgm:spPr/>
      <dgm:t>
        <a:bodyPr/>
        <a:lstStyle/>
        <a:p>
          <a:endParaRPr lang="en-US">
            <a:solidFill>
              <a:srgbClr val="C00000"/>
            </a:solidFill>
          </a:endParaRPr>
        </a:p>
      </dgm:t>
    </dgm:pt>
    <dgm:pt modelId="{0D40952B-E989-4B7D-9C29-522CA6815C24}" type="sibTrans" cxnId="{D86226AA-363D-4849-A7F8-BAE479621E98}">
      <dgm:prSet/>
      <dgm:spPr/>
      <dgm:t>
        <a:bodyPr/>
        <a:lstStyle/>
        <a:p>
          <a:endParaRPr lang="en-US">
            <a:solidFill>
              <a:srgbClr val="C00000"/>
            </a:solidFill>
          </a:endParaRPr>
        </a:p>
      </dgm:t>
    </dgm:pt>
    <dgm:pt modelId="{5E664310-0DEA-47FC-BF0F-0D17E95FBAB5}">
      <dgm:prSet/>
      <dgm:spPr/>
      <dgm:t>
        <a:bodyPr/>
        <a:lstStyle/>
        <a:p>
          <a:pPr rtl="0"/>
          <a:r>
            <a:rPr lang="en-US" smtClean="0">
              <a:solidFill>
                <a:srgbClr val="C00000"/>
              </a:solidFill>
            </a:rPr>
            <a:t>Consumer motivation</a:t>
          </a:r>
          <a:endParaRPr lang="en-US">
            <a:solidFill>
              <a:srgbClr val="C00000"/>
            </a:solidFill>
          </a:endParaRPr>
        </a:p>
      </dgm:t>
    </dgm:pt>
    <dgm:pt modelId="{190DD07D-9B5B-45E4-ACA9-1A4BEB09F8F1}" type="parTrans" cxnId="{7427B039-A19E-4CA6-A75A-82C5B4454DEE}">
      <dgm:prSet/>
      <dgm:spPr/>
      <dgm:t>
        <a:bodyPr/>
        <a:lstStyle/>
        <a:p>
          <a:endParaRPr lang="en-US">
            <a:solidFill>
              <a:srgbClr val="C00000"/>
            </a:solidFill>
          </a:endParaRPr>
        </a:p>
      </dgm:t>
    </dgm:pt>
    <dgm:pt modelId="{D25C06DA-A730-4AB1-BB4F-351D51C99C29}" type="sibTrans" cxnId="{7427B039-A19E-4CA6-A75A-82C5B4454DEE}">
      <dgm:prSet/>
      <dgm:spPr/>
      <dgm:t>
        <a:bodyPr/>
        <a:lstStyle/>
        <a:p>
          <a:endParaRPr lang="en-US">
            <a:solidFill>
              <a:srgbClr val="C00000"/>
            </a:solidFill>
          </a:endParaRPr>
        </a:p>
      </dgm:t>
    </dgm:pt>
    <dgm:pt modelId="{FD8D5498-9D9B-4A02-8980-8733AA306691}">
      <dgm:prSet/>
      <dgm:spPr/>
      <dgm:t>
        <a:bodyPr/>
        <a:lstStyle/>
        <a:p>
          <a:pPr rtl="0"/>
          <a:r>
            <a:rPr lang="en-US" dirty="0" smtClean="0">
              <a:solidFill>
                <a:srgbClr val="C00000"/>
              </a:solidFill>
            </a:rPr>
            <a:t>How are sales org’s structured</a:t>
          </a:r>
          <a:endParaRPr lang="en-US" dirty="0">
            <a:solidFill>
              <a:srgbClr val="C00000"/>
            </a:solidFill>
          </a:endParaRPr>
        </a:p>
      </dgm:t>
    </dgm:pt>
    <dgm:pt modelId="{A73C650B-0BF2-464F-8954-BBB4077D72D8}" type="parTrans" cxnId="{A532A75D-47D2-42BF-89B2-70F481B7475B}">
      <dgm:prSet/>
      <dgm:spPr/>
      <dgm:t>
        <a:bodyPr/>
        <a:lstStyle/>
        <a:p>
          <a:endParaRPr lang="en-US">
            <a:solidFill>
              <a:srgbClr val="C00000"/>
            </a:solidFill>
          </a:endParaRPr>
        </a:p>
      </dgm:t>
    </dgm:pt>
    <dgm:pt modelId="{197C5A2D-1E40-4B59-B8DB-0EDAECB6C496}" type="sibTrans" cxnId="{A532A75D-47D2-42BF-89B2-70F481B7475B}">
      <dgm:prSet/>
      <dgm:spPr/>
      <dgm:t>
        <a:bodyPr/>
        <a:lstStyle/>
        <a:p>
          <a:endParaRPr lang="en-US">
            <a:solidFill>
              <a:srgbClr val="C00000"/>
            </a:solidFill>
          </a:endParaRPr>
        </a:p>
      </dgm:t>
    </dgm:pt>
    <dgm:pt modelId="{15596C37-D05C-4841-A461-46B11BF4DF5B}" type="pres">
      <dgm:prSet presAssocID="{059A041C-BCCE-4AFB-911C-2723BFC7566F}" presName="linearFlow" presStyleCnt="0">
        <dgm:presLayoutVars>
          <dgm:dir/>
          <dgm:animLvl val="lvl"/>
          <dgm:resizeHandles val="exact"/>
        </dgm:presLayoutVars>
      </dgm:prSet>
      <dgm:spPr/>
      <dgm:t>
        <a:bodyPr/>
        <a:lstStyle/>
        <a:p>
          <a:endParaRPr lang="en-US"/>
        </a:p>
      </dgm:t>
    </dgm:pt>
    <dgm:pt modelId="{8B28A694-23EC-47D0-B9C1-DBD5E294C7E8}" type="pres">
      <dgm:prSet presAssocID="{183D5B8B-2001-45BC-B9CC-868B1BAE6D9F}" presName="composite" presStyleCnt="0"/>
      <dgm:spPr/>
    </dgm:pt>
    <dgm:pt modelId="{7F116673-4879-4823-8C1F-52C263F5D1DC}" type="pres">
      <dgm:prSet presAssocID="{183D5B8B-2001-45BC-B9CC-868B1BAE6D9F}" presName="parTx" presStyleLbl="node1" presStyleIdx="0" presStyleCnt="3">
        <dgm:presLayoutVars>
          <dgm:chMax val="0"/>
          <dgm:chPref val="0"/>
          <dgm:bulletEnabled val="1"/>
        </dgm:presLayoutVars>
      </dgm:prSet>
      <dgm:spPr/>
      <dgm:t>
        <a:bodyPr/>
        <a:lstStyle/>
        <a:p>
          <a:endParaRPr lang="en-US"/>
        </a:p>
      </dgm:t>
    </dgm:pt>
    <dgm:pt modelId="{EDDB630F-0456-42BA-BA9E-9F6C29AD0643}" type="pres">
      <dgm:prSet presAssocID="{183D5B8B-2001-45BC-B9CC-868B1BAE6D9F}" presName="parSh" presStyleLbl="node1" presStyleIdx="0" presStyleCnt="3"/>
      <dgm:spPr/>
      <dgm:t>
        <a:bodyPr/>
        <a:lstStyle/>
        <a:p>
          <a:endParaRPr lang="en-US"/>
        </a:p>
      </dgm:t>
    </dgm:pt>
    <dgm:pt modelId="{FD6B315A-4947-4523-A271-C1719EED4102}" type="pres">
      <dgm:prSet presAssocID="{183D5B8B-2001-45BC-B9CC-868B1BAE6D9F}" presName="desTx" presStyleLbl="fgAcc1" presStyleIdx="0" presStyleCnt="3">
        <dgm:presLayoutVars>
          <dgm:bulletEnabled val="1"/>
        </dgm:presLayoutVars>
      </dgm:prSet>
      <dgm:spPr/>
      <dgm:t>
        <a:bodyPr/>
        <a:lstStyle/>
        <a:p>
          <a:endParaRPr lang="en-US"/>
        </a:p>
      </dgm:t>
    </dgm:pt>
    <dgm:pt modelId="{18A082E2-E03A-4F54-B308-D265F5F4D160}" type="pres">
      <dgm:prSet presAssocID="{A827FAF4-ADEE-4E4A-B3C8-84ABE1AD0918}" presName="sibTrans" presStyleLbl="sibTrans2D1" presStyleIdx="0" presStyleCnt="2"/>
      <dgm:spPr/>
      <dgm:t>
        <a:bodyPr/>
        <a:lstStyle/>
        <a:p>
          <a:endParaRPr lang="en-US"/>
        </a:p>
      </dgm:t>
    </dgm:pt>
    <dgm:pt modelId="{1A68A627-3702-434E-A1F0-64837B092411}" type="pres">
      <dgm:prSet presAssocID="{A827FAF4-ADEE-4E4A-B3C8-84ABE1AD0918}" presName="connTx" presStyleLbl="sibTrans2D1" presStyleIdx="0" presStyleCnt="2"/>
      <dgm:spPr/>
      <dgm:t>
        <a:bodyPr/>
        <a:lstStyle/>
        <a:p>
          <a:endParaRPr lang="en-US"/>
        </a:p>
      </dgm:t>
    </dgm:pt>
    <dgm:pt modelId="{1DED68D5-484A-4F18-B0CB-0BD89445CB27}" type="pres">
      <dgm:prSet presAssocID="{BBE7BE61-144F-4040-82D5-C4526BA40BB0}" presName="composite" presStyleCnt="0"/>
      <dgm:spPr/>
    </dgm:pt>
    <dgm:pt modelId="{AAF5AAFB-2C61-47D1-905B-D14AA0B2D859}" type="pres">
      <dgm:prSet presAssocID="{BBE7BE61-144F-4040-82D5-C4526BA40BB0}" presName="parTx" presStyleLbl="node1" presStyleIdx="0" presStyleCnt="3">
        <dgm:presLayoutVars>
          <dgm:chMax val="0"/>
          <dgm:chPref val="0"/>
          <dgm:bulletEnabled val="1"/>
        </dgm:presLayoutVars>
      </dgm:prSet>
      <dgm:spPr/>
      <dgm:t>
        <a:bodyPr/>
        <a:lstStyle/>
        <a:p>
          <a:endParaRPr lang="en-US"/>
        </a:p>
      </dgm:t>
    </dgm:pt>
    <dgm:pt modelId="{6C8006D6-19CE-471E-AD9A-BC90EE58D209}" type="pres">
      <dgm:prSet presAssocID="{BBE7BE61-144F-4040-82D5-C4526BA40BB0}" presName="parSh" presStyleLbl="node1" presStyleIdx="1" presStyleCnt="3"/>
      <dgm:spPr/>
      <dgm:t>
        <a:bodyPr/>
        <a:lstStyle/>
        <a:p>
          <a:endParaRPr lang="en-US"/>
        </a:p>
      </dgm:t>
    </dgm:pt>
    <dgm:pt modelId="{3DBFE06F-2B41-45F7-9EDA-1760AF3E1662}" type="pres">
      <dgm:prSet presAssocID="{BBE7BE61-144F-4040-82D5-C4526BA40BB0}" presName="desTx" presStyleLbl="fgAcc1" presStyleIdx="1" presStyleCnt="3">
        <dgm:presLayoutVars>
          <dgm:bulletEnabled val="1"/>
        </dgm:presLayoutVars>
      </dgm:prSet>
      <dgm:spPr/>
      <dgm:t>
        <a:bodyPr/>
        <a:lstStyle/>
        <a:p>
          <a:endParaRPr lang="en-US"/>
        </a:p>
      </dgm:t>
    </dgm:pt>
    <dgm:pt modelId="{3C700845-6A3D-4AE5-8974-D8BFDF456DAF}" type="pres">
      <dgm:prSet presAssocID="{365B4091-263E-4428-A530-ECD4EEEF218A}" presName="sibTrans" presStyleLbl="sibTrans2D1" presStyleIdx="1" presStyleCnt="2"/>
      <dgm:spPr/>
      <dgm:t>
        <a:bodyPr/>
        <a:lstStyle/>
        <a:p>
          <a:endParaRPr lang="en-US"/>
        </a:p>
      </dgm:t>
    </dgm:pt>
    <dgm:pt modelId="{319C51ED-93B3-422D-A7A9-9ADE62B018A6}" type="pres">
      <dgm:prSet presAssocID="{365B4091-263E-4428-A530-ECD4EEEF218A}" presName="connTx" presStyleLbl="sibTrans2D1" presStyleIdx="1" presStyleCnt="2"/>
      <dgm:spPr/>
      <dgm:t>
        <a:bodyPr/>
        <a:lstStyle/>
        <a:p>
          <a:endParaRPr lang="en-US"/>
        </a:p>
      </dgm:t>
    </dgm:pt>
    <dgm:pt modelId="{EF81B655-C838-4745-9A21-BB8F4737252C}" type="pres">
      <dgm:prSet presAssocID="{ADA1D529-DDF4-4DBF-9602-9FCE0E9699C7}" presName="composite" presStyleCnt="0"/>
      <dgm:spPr/>
    </dgm:pt>
    <dgm:pt modelId="{27614CB4-2163-488F-9A7A-2CC4D9981FA7}" type="pres">
      <dgm:prSet presAssocID="{ADA1D529-DDF4-4DBF-9602-9FCE0E9699C7}" presName="parTx" presStyleLbl="node1" presStyleIdx="1" presStyleCnt="3">
        <dgm:presLayoutVars>
          <dgm:chMax val="0"/>
          <dgm:chPref val="0"/>
          <dgm:bulletEnabled val="1"/>
        </dgm:presLayoutVars>
      </dgm:prSet>
      <dgm:spPr/>
      <dgm:t>
        <a:bodyPr/>
        <a:lstStyle/>
        <a:p>
          <a:endParaRPr lang="en-US"/>
        </a:p>
      </dgm:t>
    </dgm:pt>
    <dgm:pt modelId="{F755EF0E-4811-4788-86BE-9E30297DD3DC}" type="pres">
      <dgm:prSet presAssocID="{ADA1D529-DDF4-4DBF-9602-9FCE0E9699C7}" presName="parSh" presStyleLbl="node1" presStyleIdx="2" presStyleCnt="3"/>
      <dgm:spPr/>
      <dgm:t>
        <a:bodyPr/>
        <a:lstStyle/>
        <a:p>
          <a:endParaRPr lang="en-US"/>
        </a:p>
      </dgm:t>
    </dgm:pt>
    <dgm:pt modelId="{CA235F96-88A2-4EF5-AB45-8770BDCAE868}" type="pres">
      <dgm:prSet presAssocID="{ADA1D529-DDF4-4DBF-9602-9FCE0E9699C7}" presName="desTx" presStyleLbl="fgAcc1" presStyleIdx="2" presStyleCnt="3">
        <dgm:presLayoutVars>
          <dgm:bulletEnabled val="1"/>
        </dgm:presLayoutVars>
      </dgm:prSet>
      <dgm:spPr/>
      <dgm:t>
        <a:bodyPr/>
        <a:lstStyle/>
        <a:p>
          <a:endParaRPr lang="en-US"/>
        </a:p>
      </dgm:t>
    </dgm:pt>
  </dgm:ptLst>
  <dgm:cxnLst>
    <dgm:cxn modelId="{A4BF6819-8BA4-49D3-A23F-7C36BCFB55D5}" type="presOf" srcId="{ADA1D529-DDF4-4DBF-9602-9FCE0E9699C7}" destId="{F755EF0E-4811-4788-86BE-9E30297DD3DC}" srcOrd="1" destOrd="0" presId="urn:microsoft.com/office/officeart/2005/8/layout/process3"/>
    <dgm:cxn modelId="{D86226AA-363D-4849-A7F8-BAE479621E98}" srcId="{ADA1D529-DDF4-4DBF-9602-9FCE0E9699C7}" destId="{6C8F46A6-97C0-46CE-B21B-71E13A65EB0A}" srcOrd="1" destOrd="0" parTransId="{158A9DCE-D4ED-49E1-9594-B90FB6863EC8}" sibTransId="{0D40952B-E989-4B7D-9C29-522CA6815C24}"/>
    <dgm:cxn modelId="{4F9B074B-30E3-43FB-8C63-1C5BC12A8284}" type="presOf" srcId="{FD8D5498-9D9B-4A02-8980-8733AA306691}" destId="{3DBFE06F-2B41-45F7-9EDA-1760AF3E1662}" srcOrd="0" destOrd="0" presId="urn:microsoft.com/office/officeart/2005/8/layout/process3"/>
    <dgm:cxn modelId="{7427B039-A19E-4CA6-A75A-82C5B4454DEE}" srcId="{ADA1D529-DDF4-4DBF-9602-9FCE0E9699C7}" destId="{5E664310-0DEA-47FC-BF0F-0D17E95FBAB5}" srcOrd="2" destOrd="0" parTransId="{190DD07D-9B5B-45E4-ACA9-1A4BEB09F8F1}" sibTransId="{D25C06DA-A730-4AB1-BB4F-351D51C99C29}"/>
    <dgm:cxn modelId="{3000015F-E8EC-4A8A-BDC8-35B8B158E7D9}" type="presOf" srcId="{A827FAF4-ADEE-4E4A-B3C8-84ABE1AD0918}" destId="{1A68A627-3702-434E-A1F0-64837B092411}" srcOrd="1" destOrd="0" presId="urn:microsoft.com/office/officeart/2005/8/layout/process3"/>
    <dgm:cxn modelId="{A532A75D-47D2-42BF-89B2-70F481B7475B}" srcId="{BBE7BE61-144F-4040-82D5-C4526BA40BB0}" destId="{FD8D5498-9D9B-4A02-8980-8733AA306691}" srcOrd="0" destOrd="0" parTransId="{A73C650B-0BF2-464F-8954-BBB4077D72D8}" sibTransId="{197C5A2D-1E40-4B59-B8DB-0EDAECB6C496}"/>
    <dgm:cxn modelId="{6CCA0F65-A736-46EA-982B-4BF05B73B360}" srcId="{059A041C-BCCE-4AFB-911C-2723BFC7566F}" destId="{BBE7BE61-144F-4040-82D5-C4526BA40BB0}" srcOrd="1" destOrd="0" parTransId="{4D1F69E0-6252-4EA5-BC6F-3AB0DAC6CA99}" sibTransId="{365B4091-263E-4428-A530-ECD4EEEF218A}"/>
    <dgm:cxn modelId="{80744B26-D719-41A0-AD9E-AF6AD7C759C3}" type="presOf" srcId="{059A041C-BCCE-4AFB-911C-2723BFC7566F}" destId="{15596C37-D05C-4841-A461-46B11BF4DF5B}" srcOrd="0" destOrd="0" presId="urn:microsoft.com/office/officeart/2005/8/layout/process3"/>
    <dgm:cxn modelId="{8E8A1020-8807-4569-B153-AACC36D8468D}" type="presOf" srcId="{BBE7BE61-144F-4040-82D5-C4526BA40BB0}" destId="{AAF5AAFB-2C61-47D1-905B-D14AA0B2D859}" srcOrd="0" destOrd="0" presId="urn:microsoft.com/office/officeart/2005/8/layout/process3"/>
    <dgm:cxn modelId="{E069D536-B2FD-49F3-B754-268AFB5EC3BD}" srcId="{183D5B8B-2001-45BC-B9CC-868B1BAE6D9F}" destId="{4754267E-AE9F-4DA3-93A1-79F113B1CA4C}" srcOrd="0" destOrd="0" parTransId="{A4A3D19B-2510-4C25-8B57-DABBEC9E9A72}" sibTransId="{8D2C6EE9-14A5-49C8-96BE-26E12701A860}"/>
    <dgm:cxn modelId="{99BF1DC5-8EEA-4B14-A6FA-9EF5CD0A4A47}" type="presOf" srcId="{5E664310-0DEA-47FC-BF0F-0D17E95FBAB5}" destId="{CA235F96-88A2-4EF5-AB45-8770BDCAE868}" srcOrd="0" destOrd="2" presId="urn:microsoft.com/office/officeart/2005/8/layout/process3"/>
    <dgm:cxn modelId="{40D24E44-1D01-4322-B5F0-206B01A6EB77}" type="presOf" srcId="{183D5B8B-2001-45BC-B9CC-868B1BAE6D9F}" destId="{EDDB630F-0456-42BA-BA9E-9F6C29AD0643}" srcOrd="1" destOrd="0" presId="urn:microsoft.com/office/officeart/2005/8/layout/process3"/>
    <dgm:cxn modelId="{6C781138-659C-4777-A09D-6C3EECE26682}" type="presOf" srcId="{365B4091-263E-4428-A530-ECD4EEEF218A}" destId="{319C51ED-93B3-422D-A7A9-9ADE62B018A6}" srcOrd="1" destOrd="0" presId="urn:microsoft.com/office/officeart/2005/8/layout/process3"/>
    <dgm:cxn modelId="{EA348A1E-1DFB-4BD2-86FF-C80B0662CAE5}" type="presOf" srcId="{4754267E-AE9F-4DA3-93A1-79F113B1CA4C}" destId="{FD6B315A-4947-4523-A271-C1719EED4102}" srcOrd="0" destOrd="0" presId="urn:microsoft.com/office/officeart/2005/8/layout/process3"/>
    <dgm:cxn modelId="{6AA56575-5924-400A-A0D9-81100EC9D1BA}" srcId="{ADA1D529-DDF4-4DBF-9602-9FCE0E9699C7}" destId="{099F2F92-279C-436E-B90A-38550ED296AD}" srcOrd="0" destOrd="0" parTransId="{4463A9FA-7E62-4EB7-9D35-9113733F7387}" sibTransId="{4DADF562-A7CA-4F48-B310-06CEEEB44F0B}"/>
    <dgm:cxn modelId="{BB44AEE2-A473-440D-921A-08C4A841B0E6}" srcId="{059A041C-BCCE-4AFB-911C-2723BFC7566F}" destId="{ADA1D529-DDF4-4DBF-9602-9FCE0E9699C7}" srcOrd="2" destOrd="0" parTransId="{428B1ECA-EC50-4E9B-8398-2B0FB5467FD3}" sibTransId="{1DB7B3F1-42A2-4994-9A9B-F0B6A824738A}"/>
    <dgm:cxn modelId="{4699C4C7-EB89-4BD1-A88D-1370EC23DAE3}" srcId="{059A041C-BCCE-4AFB-911C-2723BFC7566F}" destId="{183D5B8B-2001-45BC-B9CC-868B1BAE6D9F}" srcOrd="0" destOrd="0" parTransId="{978A62FC-3815-4B1F-B5B1-907ECABBB798}" sibTransId="{A827FAF4-ADEE-4E4A-B3C8-84ABE1AD0918}"/>
    <dgm:cxn modelId="{A3703D95-9F3A-4C9E-9A13-9FC3C0E8EB5F}" type="presOf" srcId="{F93BCA68-89CD-4492-AE6C-7BFCB0CBDAEB}" destId="{3DBFE06F-2B41-45F7-9EDA-1760AF3E1662}" srcOrd="0" destOrd="1" presId="urn:microsoft.com/office/officeart/2005/8/layout/process3"/>
    <dgm:cxn modelId="{68A3FA18-FFD6-4E9F-8FB8-3B6E6327A65F}" type="presOf" srcId="{ADA1D529-DDF4-4DBF-9602-9FCE0E9699C7}" destId="{27614CB4-2163-488F-9A7A-2CC4D9981FA7}" srcOrd="0" destOrd="0" presId="urn:microsoft.com/office/officeart/2005/8/layout/process3"/>
    <dgm:cxn modelId="{6AFDD3F9-AA11-4444-8DDA-2FA907B6049F}" srcId="{BBE7BE61-144F-4040-82D5-C4526BA40BB0}" destId="{F93BCA68-89CD-4492-AE6C-7BFCB0CBDAEB}" srcOrd="1" destOrd="0" parTransId="{4CFE2438-13B2-4C42-8263-5345DC711571}" sibTransId="{C22392C5-4090-4F6F-A911-72F2AB946C26}"/>
    <dgm:cxn modelId="{C3D288D2-56DF-4378-83C2-60F88B7FD1CE}" type="presOf" srcId="{A827FAF4-ADEE-4E4A-B3C8-84ABE1AD0918}" destId="{18A082E2-E03A-4F54-B308-D265F5F4D160}" srcOrd="0" destOrd="0" presId="urn:microsoft.com/office/officeart/2005/8/layout/process3"/>
    <dgm:cxn modelId="{8A1E4B8A-BB3D-4314-B547-FFA52895808F}" type="presOf" srcId="{6C8F46A6-97C0-46CE-B21B-71E13A65EB0A}" destId="{CA235F96-88A2-4EF5-AB45-8770BDCAE868}" srcOrd="0" destOrd="1" presId="urn:microsoft.com/office/officeart/2005/8/layout/process3"/>
    <dgm:cxn modelId="{305F0864-330F-4535-83CD-9E2E54707753}" type="presOf" srcId="{099F2F92-279C-436E-B90A-38550ED296AD}" destId="{CA235F96-88A2-4EF5-AB45-8770BDCAE868}" srcOrd="0" destOrd="0" presId="urn:microsoft.com/office/officeart/2005/8/layout/process3"/>
    <dgm:cxn modelId="{518F6C48-23EC-4673-8888-924A0A63130C}" type="presOf" srcId="{183D5B8B-2001-45BC-B9CC-868B1BAE6D9F}" destId="{7F116673-4879-4823-8C1F-52C263F5D1DC}" srcOrd="0" destOrd="0" presId="urn:microsoft.com/office/officeart/2005/8/layout/process3"/>
    <dgm:cxn modelId="{5747FF8F-45E3-43E6-8930-F5B72AECFD98}" type="presOf" srcId="{365B4091-263E-4428-A530-ECD4EEEF218A}" destId="{3C700845-6A3D-4AE5-8974-D8BFDF456DAF}" srcOrd="0" destOrd="0" presId="urn:microsoft.com/office/officeart/2005/8/layout/process3"/>
    <dgm:cxn modelId="{72FE8FB3-81CE-43CF-A3D5-3DBCBE3BD850}" type="presOf" srcId="{BBE7BE61-144F-4040-82D5-C4526BA40BB0}" destId="{6C8006D6-19CE-471E-AD9A-BC90EE58D209}" srcOrd="1" destOrd="0" presId="urn:microsoft.com/office/officeart/2005/8/layout/process3"/>
    <dgm:cxn modelId="{6E92F943-0740-4CEE-AF61-5E8C81B7C537}" type="presParOf" srcId="{15596C37-D05C-4841-A461-46B11BF4DF5B}" destId="{8B28A694-23EC-47D0-B9C1-DBD5E294C7E8}" srcOrd="0" destOrd="0" presId="urn:microsoft.com/office/officeart/2005/8/layout/process3"/>
    <dgm:cxn modelId="{F946012B-E52D-4DCB-BE8B-1202B556262F}" type="presParOf" srcId="{8B28A694-23EC-47D0-B9C1-DBD5E294C7E8}" destId="{7F116673-4879-4823-8C1F-52C263F5D1DC}" srcOrd="0" destOrd="0" presId="urn:microsoft.com/office/officeart/2005/8/layout/process3"/>
    <dgm:cxn modelId="{620E4E42-2246-4A8B-896A-71A0DEAAB164}" type="presParOf" srcId="{8B28A694-23EC-47D0-B9C1-DBD5E294C7E8}" destId="{EDDB630F-0456-42BA-BA9E-9F6C29AD0643}" srcOrd="1" destOrd="0" presId="urn:microsoft.com/office/officeart/2005/8/layout/process3"/>
    <dgm:cxn modelId="{36587C0D-D9EC-49CA-BCDC-5CB14AB0754E}" type="presParOf" srcId="{8B28A694-23EC-47D0-B9C1-DBD5E294C7E8}" destId="{FD6B315A-4947-4523-A271-C1719EED4102}" srcOrd="2" destOrd="0" presId="urn:microsoft.com/office/officeart/2005/8/layout/process3"/>
    <dgm:cxn modelId="{AED29523-4409-40AB-BC00-1300A0D74D61}" type="presParOf" srcId="{15596C37-D05C-4841-A461-46B11BF4DF5B}" destId="{18A082E2-E03A-4F54-B308-D265F5F4D160}" srcOrd="1" destOrd="0" presId="urn:microsoft.com/office/officeart/2005/8/layout/process3"/>
    <dgm:cxn modelId="{C6FC9C34-2A8F-4EA0-BA61-C0D3073C1065}" type="presParOf" srcId="{18A082E2-E03A-4F54-B308-D265F5F4D160}" destId="{1A68A627-3702-434E-A1F0-64837B092411}" srcOrd="0" destOrd="0" presId="urn:microsoft.com/office/officeart/2005/8/layout/process3"/>
    <dgm:cxn modelId="{1853E172-A70E-4B46-BD52-12DB2F6EB586}" type="presParOf" srcId="{15596C37-D05C-4841-A461-46B11BF4DF5B}" destId="{1DED68D5-484A-4F18-B0CB-0BD89445CB27}" srcOrd="2" destOrd="0" presId="urn:microsoft.com/office/officeart/2005/8/layout/process3"/>
    <dgm:cxn modelId="{936B6E5F-5507-4653-963C-2A360B6EB607}" type="presParOf" srcId="{1DED68D5-484A-4F18-B0CB-0BD89445CB27}" destId="{AAF5AAFB-2C61-47D1-905B-D14AA0B2D859}" srcOrd="0" destOrd="0" presId="urn:microsoft.com/office/officeart/2005/8/layout/process3"/>
    <dgm:cxn modelId="{8FFD0034-DF9F-4CD0-B5B5-1D110B80DCA2}" type="presParOf" srcId="{1DED68D5-484A-4F18-B0CB-0BD89445CB27}" destId="{6C8006D6-19CE-471E-AD9A-BC90EE58D209}" srcOrd="1" destOrd="0" presId="urn:microsoft.com/office/officeart/2005/8/layout/process3"/>
    <dgm:cxn modelId="{C9A9E52F-B805-4057-85F7-A559DF4E61AE}" type="presParOf" srcId="{1DED68D5-484A-4F18-B0CB-0BD89445CB27}" destId="{3DBFE06F-2B41-45F7-9EDA-1760AF3E1662}" srcOrd="2" destOrd="0" presId="urn:microsoft.com/office/officeart/2005/8/layout/process3"/>
    <dgm:cxn modelId="{09564CC9-0C3C-42E7-9D79-F78FBCA3F784}" type="presParOf" srcId="{15596C37-D05C-4841-A461-46B11BF4DF5B}" destId="{3C700845-6A3D-4AE5-8974-D8BFDF456DAF}" srcOrd="3" destOrd="0" presId="urn:microsoft.com/office/officeart/2005/8/layout/process3"/>
    <dgm:cxn modelId="{6ACC6C01-3A68-4229-B546-802D979A4AAD}" type="presParOf" srcId="{3C700845-6A3D-4AE5-8974-D8BFDF456DAF}" destId="{319C51ED-93B3-422D-A7A9-9ADE62B018A6}" srcOrd="0" destOrd="0" presId="urn:microsoft.com/office/officeart/2005/8/layout/process3"/>
    <dgm:cxn modelId="{DCCF5744-1231-4461-A204-AAB9EBC02DEC}" type="presParOf" srcId="{15596C37-D05C-4841-A461-46B11BF4DF5B}" destId="{EF81B655-C838-4745-9A21-BB8F4737252C}" srcOrd="4" destOrd="0" presId="urn:microsoft.com/office/officeart/2005/8/layout/process3"/>
    <dgm:cxn modelId="{92760593-6149-4A0A-A45D-462B97D99E1B}" type="presParOf" srcId="{EF81B655-C838-4745-9A21-BB8F4737252C}" destId="{27614CB4-2163-488F-9A7A-2CC4D9981FA7}" srcOrd="0" destOrd="0" presId="urn:microsoft.com/office/officeart/2005/8/layout/process3"/>
    <dgm:cxn modelId="{C8FEE0C6-A0C8-4463-843D-58016747972D}" type="presParOf" srcId="{EF81B655-C838-4745-9A21-BB8F4737252C}" destId="{F755EF0E-4811-4788-86BE-9E30297DD3DC}" srcOrd="1" destOrd="0" presId="urn:microsoft.com/office/officeart/2005/8/layout/process3"/>
    <dgm:cxn modelId="{2A6305F4-B7EA-49C7-876B-07BE87C29570}" type="presParOf" srcId="{EF81B655-C838-4745-9A21-BB8F4737252C}" destId="{CA235F96-88A2-4EF5-AB45-8770BDCAE868}"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6DB4CC-7A6A-4353-8BFF-0E7400E09C82}"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AC735FD9-6858-4C4D-A07A-3C5AAC0162F0}">
      <dgm:prSet/>
      <dgm:spPr/>
      <dgm:t>
        <a:bodyPr/>
        <a:lstStyle/>
        <a:p>
          <a:pPr rtl="0"/>
          <a:r>
            <a:rPr lang="en-US" b="0" cap="none" spc="0" dirty="0" smtClean="0">
              <a:ln w="0"/>
              <a:solidFill>
                <a:srgbClr val="C00000"/>
              </a:solidFill>
              <a:effectLst>
                <a:outerShdw blurRad="38100" dist="19050" dir="2700000" algn="tl" rotWithShape="0">
                  <a:schemeClr val="dk1">
                    <a:alpha val="40000"/>
                  </a:schemeClr>
                </a:outerShdw>
              </a:effectLst>
            </a:rPr>
            <a:t>Chapters 5 &amp; 6</a:t>
          </a:r>
          <a:endParaRPr lang="en-US" b="0" cap="none" spc="0" dirty="0">
            <a:ln w="0"/>
            <a:solidFill>
              <a:srgbClr val="C00000"/>
            </a:solidFill>
            <a:effectLst>
              <a:outerShdw blurRad="38100" dist="19050" dir="2700000" algn="tl" rotWithShape="0">
                <a:schemeClr val="dk1">
                  <a:alpha val="40000"/>
                </a:schemeClr>
              </a:outerShdw>
            </a:effectLst>
          </a:endParaRPr>
        </a:p>
      </dgm:t>
    </dgm:pt>
    <dgm:pt modelId="{1B8D0D83-7A5D-4CAD-B79A-1D80F4D3EA83}" type="parTrans" cxnId="{40AFBC57-C756-4EB9-A418-51DE89C216D9}">
      <dgm:prSet/>
      <dgm:spPr/>
      <dgm:t>
        <a:bodyPr/>
        <a:lstStyle/>
        <a:p>
          <a:endParaRPr lang="en-US" b="0" cap="none" spc="0">
            <a:ln w="0"/>
            <a:solidFill>
              <a:srgbClr val="C00000"/>
            </a:solidFill>
            <a:effectLst>
              <a:outerShdw blurRad="38100" dist="19050" dir="2700000" algn="tl" rotWithShape="0">
                <a:schemeClr val="dk1">
                  <a:alpha val="40000"/>
                </a:schemeClr>
              </a:outerShdw>
            </a:effectLst>
          </a:endParaRPr>
        </a:p>
      </dgm:t>
    </dgm:pt>
    <dgm:pt modelId="{52E50273-E62A-4B8F-85CA-6351D10EBC70}" type="sibTrans" cxnId="{40AFBC57-C756-4EB9-A418-51DE89C216D9}">
      <dgm:prSet/>
      <dgm:spPr/>
      <dgm:t>
        <a:bodyPr/>
        <a:lstStyle/>
        <a:p>
          <a:endParaRPr lang="en-US" b="0" cap="none" spc="0">
            <a:ln w="0"/>
            <a:solidFill>
              <a:srgbClr val="C00000"/>
            </a:solidFill>
            <a:effectLst>
              <a:outerShdw blurRad="38100" dist="19050" dir="2700000" algn="tl" rotWithShape="0">
                <a:schemeClr val="dk1">
                  <a:alpha val="40000"/>
                </a:schemeClr>
              </a:outerShdw>
            </a:effectLst>
          </a:endParaRPr>
        </a:p>
      </dgm:t>
    </dgm:pt>
    <dgm:pt modelId="{6C0A7069-394C-477E-97B7-C1337A33E182}">
      <dgm:prSet/>
      <dgm:spPr/>
      <dgm:t>
        <a:bodyPr/>
        <a:lstStyle/>
        <a:p>
          <a:pPr rtl="0"/>
          <a:r>
            <a:rPr lang="en-US" b="0" cap="none" spc="0" dirty="0" smtClean="0">
              <a:ln w="0"/>
              <a:solidFill>
                <a:srgbClr val="C00000"/>
              </a:solidFill>
              <a:effectLst>
                <a:outerShdw blurRad="38100" dist="19050" dir="2700000" algn="tl" rotWithShape="0">
                  <a:schemeClr val="dk1">
                    <a:alpha val="40000"/>
                  </a:schemeClr>
                </a:outerShdw>
              </a:effectLst>
            </a:rPr>
            <a:t>How to open the B2C and B2B conversations</a:t>
          </a:r>
          <a:endParaRPr lang="en-US" b="0" cap="none" spc="0" dirty="0">
            <a:ln w="0"/>
            <a:solidFill>
              <a:srgbClr val="C00000"/>
            </a:solidFill>
            <a:effectLst>
              <a:outerShdw blurRad="38100" dist="19050" dir="2700000" algn="tl" rotWithShape="0">
                <a:schemeClr val="dk1">
                  <a:alpha val="40000"/>
                </a:schemeClr>
              </a:outerShdw>
            </a:effectLst>
          </a:endParaRPr>
        </a:p>
      </dgm:t>
    </dgm:pt>
    <dgm:pt modelId="{0D8D16D0-4A04-4467-ACD7-9C5D5D00A25F}" type="parTrans" cxnId="{AA2AB0C6-396F-4C74-AE9D-23B09AA5754E}">
      <dgm:prSet/>
      <dgm:spPr/>
      <dgm:t>
        <a:bodyPr/>
        <a:lstStyle/>
        <a:p>
          <a:endParaRPr lang="en-US" b="0" cap="none" spc="0">
            <a:ln w="0"/>
            <a:solidFill>
              <a:srgbClr val="C00000"/>
            </a:solidFill>
            <a:effectLst>
              <a:outerShdw blurRad="38100" dist="19050" dir="2700000" algn="tl" rotWithShape="0">
                <a:schemeClr val="dk1">
                  <a:alpha val="40000"/>
                </a:schemeClr>
              </a:outerShdw>
            </a:effectLst>
          </a:endParaRPr>
        </a:p>
      </dgm:t>
    </dgm:pt>
    <dgm:pt modelId="{51F7F16C-963C-467D-92A5-7B9BEFCB0218}" type="sibTrans" cxnId="{AA2AB0C6-396F-4C74-AE9D-23B09AA5754E}">
      <dgm:prSet/>
      <dgm:spPr/>
      <dgm:t>
        <a:bodyPr/>
        <a:lstStyle/>
        <a:p>
          <a:endParaRPr lang="en-US" b="0" cap="none" spc="0">
            <a:ln w="0"/>
            <a:solidFill>
              <a:srgbClr val="C00000"/>
            </a:solidFill>
            <a:effectLst>
              <a:outerShdw blurRad="38100" dist="19050" dir="2700000" algn="tl" rotWithShape="0">
                <a:schemeClr val="dk1">
                  <a:alpha val="40000"/>
                </a:schemeClr>
              </a:outerShdw>
            </a:effectLst>
          </a:endParaRPr>
        </a:p>
      </dgm:t>
    </dgm:pt>
    <dgm:pt modelId="{F02267C9-D28B-42F7-BEF3-CF15981E473B}">
      <dgm:prSet/>
      <dgm:spPr/>
      <dgm:t>
        <a:bodyPr/>
        <a:lstStyle/>
        <a:p>
          <a:pPr rtl="0"/>
          <a:r>
            <a:rPr lang="en-US" b="0" cap="none" spc="0" smtClean="0">
              <a:ln w="0"/>
              <a:solidFill>
                <a:srgbClr val="C00000"/>
              </a:solidFill>
              <a:effectLst>
                <a:outerShdw blurRad="38100" dist="19050" dir="2700000" algn="tl" rotWithShape="0">
                  <a:schemeClr val="dk1">
                    <a:alpha val="40000"/>
                  </a:schemeClr>
                </a:outerShdw>
              </a:effectLst>
            </a:rPr>
            <a:t>Chapter 7</a:t>
          </a:r>
          <a:endParaRPr lang="en-US" b="0" cap="none" spc="0">
            <a:ln w="0"/>
            <a:solidFill>
              <a:srgbClr val="C00000"/>
            </a:solidFill>
            <a:effectLst>
              <a:outerShdw blurRad="38100" dist="19050" dir="2700000" algn="tl" rotWithShape="0">
                <a:schemeClr val="dk1">
                  <a:alpha val="40000"/>
                </a:schemeClr>
              </a:outerShdw>
            </a:effectLst>
          </a:endParaRPr>
        </a:p>
      </dgm:t>
    </dgm:pt>
    <dgm:pt modelId="{80F18F85-686B-411C-9ACD-C5BF992B3E92}" type="parTrans" cxnId="{242E28CB-1469-441A-AD32-EDF9EC360B79}">
      <dgm:prSet/>
      <dgm:spPr/>
      <dgm:t>
        <a:bodyPr/>
        <a:lstStyle/>
        <a:p>
          <a:endParaRPr lang="en-US" b="0" cap="none" spc="0">
            <a:ln w="0"/>
            <a:solidFill>
              <a:srgbClr val="C00000"/>
            </a:solidFill>
            <a:effectLst>
              <a:outerShdw blurRad="38100" dist="19050" dir="2700000" algn="tl" rotWithShape="0">
                <a:schemeClr val="dk1">
                  <a:alpha val="40000"/>
                </a:schemeClr>
              </a:outerShdw>
            </a:effectLst>
          </a:endParaRPr>
        </a:p>
      </dgm:t>
    </dgm:pt>
    <dgm:pt modelId="{C976584D-208C-4841-80F6-15CCA9125466}" type="sibTrans" cxnId="{242E28CB-1469-441A-AD32-EDF9EC360B79}">
      <dgm:prSet/>
      <dgm:spPr/>
      <dgm:t>
        <a:bodyPr/>
        <a:lstStyle/>
        <a:p>
          <a:endParaRPr lang="en-US" b="0" cap="none" spc="0">
            <a:ln w="0"/>
            <a:solidFill>
              <a:srgbClr val="C00000"/>
            </a:solidFill>
            <a:effectLst>
              <a:outerShdw blurRad="38100" dist="19050" dir="2700000" algn="tl" rotWithShape="0">
                <a:schemeClr val="dk1">
                  <a:alpha val="40000"/>
                </a:schemeClr>
              </a:outerShdw>
            </a:effectLst>
          </a:endParaRPr>
        </a:p>
      </dgm:t>
    </dgm:pt>
    <dgm:pt modelId="{E77E8A26-79E4-480A-B8A3-32C30A4B6E9C}">
      <dgm:prSet/>
      <dgm:spPr/>
      <dgm:t>
        <a:bodyPr/>
        <a:lstStyle/>
        <a:p>
          <a:pPr rtl="0"/>
          <a:r>
            <a:rPr lang="en-US" b="0" cap="none" spc="0" smtClean="0">
              <a:ln w="0"/>
              <a:solidFill>
                <a:srgbClr val="C00000"/>
              </a:solidFill>
              <a:effectLst>
                <a:outerShdw blurRad="38100" dist="19050" dir="2700000" algn="tl" rotWithShape="0">
                  <a:schemeClr val="dk1">
                    <a:alpha val="40000"/>
                  </a:schemeClr>
                </a:outerShdw>
              </a:effectLst>
            </a:rPr>
            <a:t>How to ask questions in a needs analysis to identify wants, needs, and motives. The heart of consultative sales</a:t>
          </a:r>
          <a:endParaRPr lang="en-US" b="0" cap="none" spc="0">
            <a:ln w="0"/>
            <a:solidFill>
              <a:srgbClr val="C00000"/>
            </a:solidFill>
            <a:effectLst>
              <a:outerShdw blurRad="38100" dist="19050" dir="2700000" algn="tl" rotWithShape="0">
                <a:schemeClr val="dk1">
                  <a:alpha val="40000"/>
                </a:schemeClr>
              </a:outerShdw>
            </a:effectLst>
          </a:endParaRPr>
        </a:p>
      </dgm:t>
    </dgm:pt>
    <dgm:pt modelId="{22F752B2-8848-491B-899D-2971FA5C62C5}" type="parTrans" cxnId="{1D752411-D9BF-48CA-B803-45232F102880}">
      <dgm:prSet/>
      <dgm:spPr/>
      <dgm:t>
        <a:bodyPr/>
        <a:lstStyle/>
        <a:p>
          <a:endParaRPr lang="en-US" b="0" cap="none" spc="0">
            <a:ln w="0"/>
            <a:solidFill>
              <a:srgbClr val="C00000"/>
            </a:solidFill>
            <a:effectLst>
              <a:outerShdw blurRad="38100" dist="19050" dir="2700000" algn="tl" rotWithShape="0">
                <a:schemeClr val="dk1">
                  <a:alpha val="40000"/>
                </a:schemeClr>
              </a:outerShdw>
            </a:effectLst>
          </a:endParaRPr>
        </a:p>
      </dgm:t>
    </dgm:pt>
    <dgm:pt modelId="{C57AEFF0-4AD2-40C5-A177-0A0A3EEA8609}" type="sibTrans" cxnId="{1D752411-D9BF-48CA-B803-45232F102880}">
      <dgm:prSet/>
      <dgm:spPr/>
      <dgm:t>
        <a:bodyPr/>
        <a:lstStyle/>
        <a:p>
          <a:endParaRPr lang="en-US" b="0" cap="none" spc="0">
            <a:ln w="0"/>
            <a:solidFill>
              <a:srgbClr val="C00000"/>
            </a:solidFill>
            <a:effectLst>
              <a:outerShdw blurRad="38100" dist="19050" dir="2700000" algn="tl" rotWithShape="0">
                <a:schemeClr val="dk1">
                  <a:alpha val="40000"/>
                </a:schemeClr>
              </a:outerShdw>
            </a:effectLst>
          </a:endParaRPr>
        </a:p>
      </dgm:t>
    </dgm:pt>
    <dgm:pt modelId="{5109977D-697C-4B07-A5D4-7F1C394A2BD1}">
      <dgm:prSet/>
      <dgm:spPr/>
      <dgm:t>
        <a:bodyPr/>
        <a:lstStyle/>
        <a:p>
          <a:pPr rtl="0"/>
          <a:r>
            <a:rPr lang="en-US" b="0" cap="none" spc="0" smtClean="0">
              <a:ln w="0"/>
              <a:solidFill>
                <a:srgbClr val="C00000"/>
              </a:solidFill>
              <a:effectLst>
                <a:outerShdw blurRad="38100" dist="19050" dir="2700000" algn="tl" rotWithShape="0">
                  <a:schemeClr val="dk1">
                    <a:alpha val="40000"/>
                  </a:schemeClr>
                </a:outerShdw>
              </a:effectLst>
            </a:rPr>
            <a:t>Chapter 8 </a:t>
          </a:r>
          <a:endParaRPr lang="en-US" b="0" cap="none" spc="0">
            <a:ln w="0"/>
            <a:solidFill>
              <a:srgbClr val="C00000"/>
            </a:solidFill>
            <a:effectLst>
              <a:outerShdw blurRad="38100" dist="19050" dir="2700000" algn="tl" rotWithShape="0">
                <a:schemeClr val="dk1">
                  <a:alpha val="40000"/>
                </a:schemeClr>
              </a:outerShdw>
            </a:effectLst>
          </a:endParaRPr>
        </a:p>
      </dgm:t>
    </dgm:pt>
    <dgm:pt modelId="{FF1D12C9-B3A8-4F49-88DE-2D7C75C4A605}" type="parTrans" cxnId="{29C62A83-020C-4387-B531-49897B89A092}">
      <dgm:prSet/>
      <dgm:spPr/>
      <dgm:t>
        <a:bodyPr/>
        <a:lstStyle/>
        <a:p>
          <a:endParaRPr lang="en-US" b="0" cap="none" spc="0">
            <a:ln w="0"/>
            <a:solidFill>
              <a:srgbClr val="C00000"/>
            </a:solidFill>
            <a:effectLst>
              <a:outerShdw blurRad="38100" dist="19050" dir="2700000" algn="tl" rotWithShape="0">
                <a:schemeClr val="dk1">
                  <a:alpha val="40000"/>
                </a:schemeClr>
              </a:outerShdw>
            </a:effectLst>
          </a:endParaRPr>
        </a:p>
      </dgm:t>
    </dgm:pt>
    <dgm:pt modelId="{D0746C2C-3733-407B-AFC6-9D939AAD6FC6}" type="sibTrans" cxnId="{29C62A83-020C-4387-B531-49897B89A092}">
      <dgm:prSet/>
      <dgm:spPr/>
      <dgm:t>
        <a:bodyPr/>
        <a:lstStyle/>
        <a:p>
          <a:endParaRPr lang="en-US" b="0" cap="none" spc="0">
            <a:ln w="0"/>
            <a:solidFill>
              <a:srgbClr val="C00000"/>
            </a:solidFill>
            <a:effectLst>
              <a:outerShdw blurRad="38100" dist="19050" dir="2700000" algn="tl" rotWithShape="0">
                <a:schemeClr val="dk1">
                  <a:alpha val="40000"/>
                </a:schemeClr>
              </a:outerShdw>
            </a:effectLst>
          </a:endParaRPr>
        </a:p>
      </dgm:t>
    </dgm:pt>
    <dgm:pt modelId="{3C9AA831-4D83-4E8D-BCCE-C5BFFEBBB293}">
      <dgm:prSet/>
      <dgm:spPr/>
      <dgm:t>
        <a:bodyPr/>
        <a:lstStyle/>
        <a:p>
          <a:pPr rtl="0"/>
          <a:r>
            <a:rPr lang="en-US" b="0" cap="none" spc="0" smtClean="0">
              <a:ln w="0"/>
              <a:solidFill>
                <a:srgbClr val="C00000"/>
              </a:solidFill>
              <a:effectLst>
                <a:outerShdw blurRad="38100" dist="19050" dir="2700000" algn="tl" rotWithShape="0">
                  <a:schemeClr val="dk1">
                    <a:alpha val="40000"/>
                  </a:schemeClr>
                </a:outerShdw>
              </a:effectLst>
            </a:rPr>
            <a:t>How to leverage information gleaned in needs analysis into the customized recommendation</a:t>
          </a:r>
          <a:endParaRPr lang="en-US" b="0" cap="none" spc="0">
            <a:ln w="0"/>
            <a:solidFill>
              <a:srgbClr val="C00000"/>
            </a:solidFill>
            <a:effectLst>
              <a:outerShdw blurRad="38100" dist="19050" dir="2700000" algn="tl" rotWithShape="0">
                <a:schemeClr val="dk1">
                  <a:alpha val="40000"/>
                </a:schemeClr>
              </a:outerShdw>
            </a:effectLst>
          </a:endParaRPr>
        </a:p>
      </dgm:t>
    </dgm:pt>
    <dgm:pt modelId="{523BF241-4685-4D82-860C-F267CE4CB49A}" type="parTrans" cxnId="{E7426840-4DA2-4889-AD0D-82F10145DFF6}">
      <dgm:prSet/>
      <dgm:spPr/>
      <dgm:t>
        <a:bodyPr/>
        <a:lstStyle/>
        <a:p>
          <a:endParaRPr lang="en-US" b="0" cap="none" spc="0">
            <a:ln w="0"/>
            <a:solidFill>
              <a:srgbClr val="C00000"/>
            </a:solidFill>
            <a:effectLst>
              <a:outerShdw blurRad="38100" dist="19050" dir="2700000" algn="tl" rotWithShape="0">
                <a:schemeClr val="dk1">
                  <a:alpha val="40000"/>
                </a:schemeClr>
              </a:outerShdw>
            </a:effectLst>
          </a:endParaRPr>
        </a:p>
      </dgm:t>
    </dgm:pt>
    <dgm:pt modelId="{934AC6EE-4902-4B03-B95A-7C6D341BBA02}" type="sibTrans" cxnId="{E7426840-4DA2-4889-AD0D-82F10145DFF6}">
      <dgm:prSet/>
      <dgm:spPr/>
      <dgm:t>
        <a:bodyPr/>
        <a:lstStyle/>
        <a:p>
          <a:endParaRPr lang="en-US" b="0" cap="none" spc="0">
            <a:ln w="0"/>
            <a:solidFill>
              <a:srgbClr val="C00000"/>
            </a:solidFill>
            <a:effectLst>
              <a:outerShdw blurRad="38100" dist="19050" dir="2700000" algn="tl" rotWithShape="0">
                <a:schemeClr val="dk1">
                  <a:alpha val="40000"/>
                </a:schemeClr>
              </a:outerShdw>
            </a:effectLst>
          </a:endParaRPr>
        </a:p>
      </dgm:t>
    </dgm:pt>
    <dgm:pt modelId="{3A159658-2F89-42DF-8478-D6AB5D9C42FF}">
      <dgm:prSet/>
      <dgm:spPr/>
      <dgm:t>
        <a:bodyPr/>
        <a:lstStyle/>
        <a:p>
          <a:pPr rtl="0"/>
          <a:r>
            <a:rPr lang="en-US" b="0" cap="none" spc="0" smtClean="0">
              <a:ln w="0"/>
              <a:solidFill>
                <a:srgbClr val="C00000"/>
              </a:solidFill>
              <a:effectLst>
                <a:outerShdw blurRad="38100" dist="19050" dir="2700000" algn="tl" rotWithShape="0">
                  <a:schemeClr val="dk1">
                    <a:alpha val="40000"/>
                  </a:schemeClr>
                </a:outerShdw>
              </a:effectLst>
            </a:rPr>
            <a:t>Chapter 9 </a:t>
          </a:r>
          <a:endParaRPr lang="en-US" b="0" cap="none" spc="0">
            <a:ln w="0"/>
            <a:solidFill>
              <a:srgbClr val="C00000"/>
            </a:solidFill>
            <a:effectLst>
              <a:outerShdw blurRad="38100" dist="19050" dir="2700000" algn="tl" rotWithShape="0">
                <a:schemeClr val="dk1">
                  <a:alpha val="40000"/>
                </a:schemeClr>
              </a:outerShdw>
            </a:effectLst>
          </a:endParaRPr>
        </a:p>
      </dgm:t>
    </dgm:pt>
    <dgm:pt modelId="{4A4A7366-D042-45EF-A512-90C0621D1666}" type="parTrans" cxnId="{B819CDDB-6355-48D1-838C-1F337F887F67}">
      <dgm:prSet/>
      <dgm:spPr/>
      <dgm:t>
        <a:bodyPr/>
        <a:lstStyle/>
        <a:p>
          <a:endParaRPr lang="en-US" b="0" cap="none" spc="0">
            <a:ln w="0"/>
            <a:solidFill>
              <a:srgbClr val="C00000"/>
            </a:solidFill>
            <a:effectLst>
              <a:outerShdw blurRad="38100" dist="19050" dir="2700000" algn="tl" rotWithShape="0">
                <a:schemeClr val="dk1">
                  <a:alpha val="40000"/>
                </a:schemeClr>
              </a:outerShdw>
            </a:effectLst>
          </a:endParaRPr>
        </a:p>
      </dgm:t>
    </dgm:pt>
    <dgm:pt modelId="{37A4DA13-5166-4962-BFF5-FDAE3861DED2}" type="sibTrans" cxnId="{B819CDDB-6355-48D1-838C-1F337F887F67}">
      <dgm:prSet/>
      <dgm:spPr/>
      <dgm:t>
        <a:bodyPr/>
        <a:lstStyle/>
        <a:p>
          <a:endParaRPr lang="en-US" b="0" cap="none" spc="0">
            <a:ln w="0"/>
            <a:solidFill>
              <a:srgbClr val="C00000"/>
            </a:solidFill>
            <a:effectLst>
              <a:outerShdw blurRad="38100" dist="19050" dir="2700000" algn="tl" rotWithShape="0">
                <a:schemeClr val="dk1">
                  <a:alpha val="40000"/>
                </a:schemeClr>
              </a:outerShdw>
            </a:effectLst>
          </a:endParaRPr>
        </a:p>
      </dgm:t>
    </dgm:pt>
    <dgm:pt modelId="{324700FB-A9E9-4CBC-AC27-5EFBA1E873BF}">
      <dgm:prSet/>
      <dgm:spPr/>
      <dgm:t>
        <a:bodyPr/>
        <a:lstStyle/>
        <a:p>
          <a:pPr rtl="0"/>
          <a:r>
            <a:rPr lang="en-US" b="0" cap="none" spc="0" smtClean="0">
              <a:ln w="0"/>
              <a:solidFill>
                <a:srgbClr val="C00000"/>
              </a:solidFill>
              <a:effectLst>
                <a:outerShdw blurRad="38100" dist="19050" dir="2700000" algn="tl" rotWithShape="0">
                  <a:schemeClr val="dk1">
                    <a:alpha val="40000"/>
                  </a:schemeClr>
                </a:outerShdw>
              </a:effectLst>
            </a:rPr>
            <a:t>How to overcome objections posed by the customer</a:t>
          </a:r>
          <a:endParaRPr lang="en-US" b="0" cap="none" spc="0">
            <a:ln w="0"/>
            <a:solidFill>
              <a:srgbClr val="C00000"/>
            </a:solidFill>
            <a:effectLst>
              <a:outerShdw blurRad="38100" dist="19050" dir="2700000" algn="tl" rotWithShape="0">
                <a:schemeClr val="dk1">
                  <a:alpha val="40000"/>
                </a:schemeClr>
              </a:outerShdw>
            </a:effectLst>
          </a:endParaRPr>
        </a:p>
      </dgm:t>
    </dgm:pt>
    <dgm:pt modelId="{9625CCEC-57F4-49B5-8276-AF349827B657}" type="parTrans" cxnId="{17C6EEAB-E3BF-449E-916F-BD1B60C3E90E}">
      <dgm:prSet/>
      <dgm:spPr/>
      <dgm:t>
        <a:bodyPr/>
        <a:lstStyle/>
        <a:p>
          <a:endParaRPr lang="en-US" b="0" cap="none" spc="0">
            <a:ln w="0"/>
            <a:solidFill>
              <a:srgbClr val="C00000"/>
            </a:solidFill>
            <a:effectLst>
              <a:outerShdw blurRad="38100" dist="19050" dir="2700000" algn="tl" rotWithShape="0">
                <a:schemeClr val="dk1">
                  <a:alpha val="40000"/>
                </a:schemeClr>
              </a:outerShdw>
            </a:effectLst>
          </a:endParaRPr>
        </a:p>
      </dgm:t>
    </dgm:pt>
    <dgm:pt modelId="{B552D2E6-1E66-4E64-82A7-4BE7EE8903AD}" type="sibTrans" cxnId="{17C6EEAB-E3BF-449E-916F-BD1B60C3E90E}">
      <dgm:prSet/>
      <dgm:spPr/>
      <dgm:t>
        <a:bodyPr/>
        <a:lstStyle/>
        <a:p>
          <a:endParaRPr lang="en-US" b="0" cap="none" spc="0">
            <a:ln w="0"/>
            <a:solidFill>
              <a:srgbClr val="C00000"/>
            </a:solidFill>
            <a:effectLst>
              <a:outerShdw blurRad="38100" dist="19050" dir="2700000" algn="tl" rotWithShape="0">
                <a:schemeClr val="dk1">
                  <a:alpha val="40000"/>
                </a:schemeClr>
              </a:outerShdw>
            </a:effectLst>
          </a:endParaRPr>
        </a:p>
      </dgm:t>
    </dgm:pt>
    <dgm:pt modelId="{53C12826-25F0-4F71-8A77-F774749FF546}">
      <dgm:prSet/>
      <dgm:spPr/>
      <dgm:t>
        <a:bodyPr/>
        <a:lstStyle/>
        <a:p>
          <a:pPr rtl="0"/>
          <a:r>
            <a:rPr lang="en-US" b="0" cap="none" spc="0" smtClean="0">
              <a:ln w="0"/>
              <a:solidFill>
                <a:srgbClr val="C00000"/>
              </a:solidFill>
              <a:effectLst>
                <a:outerShdw blurRad="38100" dist="19050" dir="2700000" algn="tl" rotWithShape="0">
                  <a:schemeClr val="dk1">
                    <a:alpha val="40000"/>
                  </a:schemeClr>
                </a:outerShdw>
              </a:effectLst>
            </a:rPr>
            <a:t>Chapter 10</a:t>
          </a:r>
          <a:endParaRPr lang="en-US" b="0" cap="none" spc="0">
            <a:ln w="0"/>
            <a:solidFill>
              <a:srgbClr val="C00000"/>
            </a:solidFill>
            <a:effectLst>
              <a:outerShdw blurRad="38100" dist="19050" dir="2700000" algn="tl" rotWithShape="0">
                <a:schemeClr val="dk1">
                  <a:alpha val="40000"/>
                </a:schemeClr>
              </a:outerShdw>
            </a:effectLst>
          </a:endParaRPr>
        </a:p>
      </dgm:t>
    </dgm:pt>
    <dgm:pt modelId="{826B72AE-0702-4A6E-BA0B-EE55381C3950}" type="parTrans" cxnId="{400852F3-F56A-4E6D-9366-EC4DEEE91C7F}">
      <dgm:prSet/>
      <dgm:spPr/>
      <dgm:t>
        <a:bodyPr/>
        <a:lstStyle/>
        <a:p>
          <a:endParaRPr lang="en-US" b="0" cap="none" spc="0">
            <a:ln w="0"/>
            <a:solidFill>
              <a:srgbClr val="C00000"/>
            </a:solidFill>
            <a:effectLst>
              <a:outerShdw blurRad="38100" dist="19050" dir="2700000" algn="tl" rotWithShape="0">
                <a:schemeClr val="dk1">
                  <a:alpha val="40000"/>
                </a:schemeClr>
              </a:outerShdw>
            </a:effectLst>
          </a:endParaRPr>
        </a:p>
      </dgm:t>
    </dgm:pt>
    <dgm:pt modelId="{838E0511-EAEC-4198-A49A-FBC8F564CFF5}" type="sibTrans" cxnId="{400852F3-F56A-4E6D-9366-EC4DEEE91C7F}">
      <dgm:prSet/>
      <dgm:spPr/>
      <dgm:t>
        <a:bodyPr/>
        <a:lstStyle/>
        <a:p>
          <a:endParaRPr lang="en-US" b="0" cap="none" spc="0">
            <a:ln w="0"/>
            <a:solidFill>
              <a:srgbClr val="C00000"/>
            </a:solidFill>
            <a:effectLst>
              <a:outerShdw blurRad="38100" dist="19050" dir="2700000" algn="tl" rotWithShape="0">
                <a:schemeClr val="dk1">
                  <a:alpha val="40000"/>
                </a:schemeClr>
              </a:outerShdw>
            </a:effectLst>
          </a:endParaRPr>
        </a:p>
      </dgm:t>
    </dgm:pt>
    <dgm:pt modelId="{3CC86E89-D1E6-4036-80F6-BEE8438465C2}">
      <dgm:prSet/>
      <dgm:spPr/>
      <dgm:t>
        <a:bodyPr/>
        <a:lstStyle/>
        <a:p>
          <a:pPr rtl="0"/>
          <a:r>
            <a:rPr lang="en-US" b="0" cap="none" spc="0" smtClean="0">
              <a:ln w="0"/>
              <a:solidFill>
                <a:srgbClr val="C00000"/>
              </a:solidFill>
              <a:effectLst>
                <a:outerShdw blurRad="38100" dist="19050" dir="2700000" algn="tl" rotWithShape="0">
                  <a:schemeClr val="dk1">
                    <a:alpha val="40000"/>
                  </a:schemeClr>
                </a:outerShdw>
              </a:effectLst>
            </a:rPr>
            <a:t>How to close and maximize the sale</a:t>
          </a:r>
          <a:endParaRPr lang="en-US" b="0" cap="none" spc="0">
            <a:ln w="0"/>
            <a:solidFill>
              <a:srgbClr val="C00000"/>
            </a:solidFill>
            <a:effectLst>
              <a:outerShdw blurRad="38100" dist="19050" dir="2700000" algn="tl" rotWithShape="0">
                <a:schemeClr val="dk1">
                  <a:alpha val="40000"/>
                </a:schemeClr>
              </a:outerShdw>
            </a:effectLst>
          </a:endParaRPr>
        </a:p>
      </dgm:t>
    </dgm:pt>
    <dgm:pt modelId="{AC2C25E3-489E-4B55-A08F-10E0BC6DEA60}" type="parTrans" cxnId="{A209141F-51E9-4797-A8E6-B9D5CFB032D9}">
      <dgm:prSet/>
      <dgm:spPr/>
      <dgm:t>
        <a:bodyPr/>
        <a:lstStyle/>
        <a:p>
          <a:endParaRPr lang="en-US" b="0" cap="none" spc="0">
            <a:ln w="0"/>
            <a:solidFill>
              <a:srgbClr val="C00000"/>
            </a:solidFill>
            <a:effectLst>
              <a:outerShdw blurRad="38100" dist="19050" dir="2700000" algn="tl" rotWithShape="0">
                <a:schemeClr val="dk1">
                  <a:alpha val="40000"/>
                </a:schemeClr>
              </a:outerShdw>
            </a:effectLst>
          </a:endParaRPr>
        </a:p>
      </dgm:t>
    </dgm:pt>
    <dgm:pt modelId="{DB63C88C-E0C6-4F3E-8E2D-EF2CFEF1159C}" type="sibTrans" cxnId="{A209141F-51E9-4797-A8E6-B9D5CFB032D9}">
      <dgm:prSet/>
      <dgm:spPr/>
      <dgm:t>
        <a:bodyPr/>
        <a:lstStyle/>
        <a:p>
          <a:endParaRPr lang="en-US" b="0" cap="none" spc="0">
            <a:ln w="0"/>
            <a:solidFill>
              <a:srgbClr val="C00000"/>
            </a:solidFill>
            <a:effectLst>
              <a:outerShdw blurRad="38100" dist="19050" dir="2700000" algn="tl" rotWithShape="0">
                <a:schemeClr val="dk1">
                  <a:alpha val="40000"/>
                </a:schemeClr>
              </a:outerShdw>
            </a:effectLst>
          </a:endParaRPr>
        </a:p>
      </dgm:t>
    </dgm:pt>
    <dgm:pt modelId="{2FD5518C-3201-4605-B53A-DD27550F8861}">
      <dgm:prSet/>
      <dgm:spPr/>
      <dgm:t>
        <a:bodyPr/>
        <a:lstStyle/>
        <a:p>
          <a:pPr rtl="0"/>
          <a:r>
            <a:rPr lang="en-US" b="0" cap="none" spc="0" smtClean="0">
              <a:ln w="0"/>
              <a:solidFill>
                <a:srgbClr val="C00000"/>
              </a:solidFill>
              <a:effectLst>
                <a:outerShdw blurRad="38100" dist="19050" dir="2700000" algn="tl" rotWithShape="0">
                  <a:schemeClr val="dk1">
                    <a:alpha val="40000"/>
                  </a:schemeClr>
                </a:outerShdw>
              </a:effectLst>
            </a:rPr>
            <a:t>Chapter 11</a:t>
          </a:r>
          <a:endParaRPr lang="en-US" b="0" cap="none" spc="0">
            <a:ln w="0"/>
            <a:solidFill>
              <a:srgbClr val="C00000"/>
            </a:solidFill>
            <a:effectLst>
              <a:outerShdw blurRad="38100" dist="19050" dir="2700000" algn="tl" rotWithShape="0">
                <a:schemeClr val="dk1">
                  <a:alpha val="40000"/>
                </a:schemeClr>
              </a:outerShdw>
            </a:effectLst>
          </a:endParaRPr>
        </a:p>
      </dgm:t>
    </dgm:pt>
    <dgm:pt modelId="{5D9C03D0-9B2E-4FCD-A1AA-76954208483E}" type="parTrans" cxnId="{BF277923-472E-4CE4-943F-2B0B113C80C1}">
      <dgm:prSet/>
      <dgm:spPr/>
      <dgm:t>
        <a:bodyPr/>
        <a:lstStyle/>
        <a:p>
          <a:endParaRPr lang="en-US" b="0" cap="none" spc="0">
            <a:ln w="0"/>
            <a:solidFill>
              <a:srgbClr val="C00000"/>
            </a:solidFill>
            <a:effectLst>
              <a:outerShdw blurRad="38100" dist="19050" dir="2700000" algn="tl" rotWithShape="0">
                <a:schemeClr val="dk1">
                  <a:alpha val="40000"/>
                </a:schemeClr>
              </a:outerShdw>
            </a:effectLst>
          </a:endParaRPr>
        </a:p>
      </dgm:t>
    </dgm:pt>
    <dgm:pt modelId="{38102C1C-A712-4AF1-B68F-CBAE2540FDC6}" type="sibTrans" cxnId="{BF277923-472E-4CE4-943F-2B0B113C80C1}">
      <dgm:prSet/>
      <dgm:spPr/>
      <dgm:t>
        <a:bodyPr/>
        <a:lstStyle/>
        <a:p>
          <a:endParaRPr lang="en-US" b="0" cap="none" spc="0">
            <a:ln w="0"/>
            <a:solidFill>
              <a:srgbClr val="C00000"/>
            </a:solidFill>
            <a:effectLst>
              <a:outerShdw blurRad="38100" dist="19050" dir="2700000" algn="tl" rotWithShape="0">
                <a:schemeClr val="dk1">
                  <a:alpha val="40000"/>
                </a:schemeClr>
              </a:outerShdw>
            </a:effectLst>
          </a:endParaRPr>
        </a:p>
      </dgm:t>
    </dgm:pt>
    <dgm:pt modelId="{20643A92-88FA-40B4-9D79-C36CDF7955ED}">
      <dgm:prSet/>
      <dgm:spPr/>
      <dgm:t>
        <a:bodyPr/>
        <a:lstStyle/>
        <a:p>
          <a:pPr rtl="0"/>
          <a:r>
            <a:rPr lang="en-US" b="0" cap="none" spc="0" smtClean="0">
              <a:ln w="0"/>
              <a:solidFill>
                <a:srgbClr val="C00000"/>
              </a:solidFill>
              <a:effectLst>
                <a:outerShdw blurRad="38100" dist="19050" dir="2700000" algn="tl" rotWithShape="0">
                  <a:schemeClr val="dk1">
                    <a:alpha val="40000"/>
                  </a:schemeClr>
                </a:outerShdw>
              </a:effectLst>
            </a:rPr>
            <a:t>Overview of key communication principles that undergird the sales process</a:t>
          </a:r>
          <a:endParaRPr lang="en-US" b="0" cap="none" spc="0">
            <a:ln w="0"/>
            <a:solidFill>
              <a:srgbClr val="C00000"/>
            </a:solidFill>
            <a:effectLst>
              <a:outerShdw blurRad="38100" dist="19050" dir="2700000" algn="tl" rotWithShape="0">
                <a:schemeClr val="dk1">
                  <a:alpha val="40000"/>
                </a:schemeClr>
              </a:outerShdw>
            </a:effectLst>
          </a:endParaRPr>
        </a:p>
      </dgm:t>
    </dgm:pt>
    <dgm:pt modelId="{E35A6396-2281-453A-9531-8D6D8C625AFA}" type="parTrans" cxnId="{DC3884CD-0151-422B-BB8E-7B500546B534}">
      <dgm:prSet/>
      <dgm:spPr/>
      <dgm:t>
        <a:bodyPr/>
        <a:lstStyle/>
        <a:p>
          <a:endParaRPr lang="en-US" b="0" cap="none" spc="0">
            <a:ln w="0"/>
            <a:solidFill>
              <a:srgbClr val="C00000"/>
            </a:solidFill>
            <a:effectLst>
              <a:outerShdw blurRad="38100" dist="19050" dir="2700000" algn="tl" rotWithShape="0">
                <a:schemeClr val="dk1">
                  <a:alpha val="40000"/>
                </a:schemeClr>
              </a:outerShdw>
            </a:effectLst>
          </a:endParaRPr>
        </a:p>
      </dgm:t>
    </dgm:pt>
    <dgm:pt modelId="{03D0240B-C7F1-4740-8E0D-8C6FD848BC9B}" type="sibTrans" cxnId="{DC3884CD-0151-422B-BB8E-7B500546B534}">
      <dgm:prSet/>
      <dgm:spPr/>
      <dgm:t>
        <a:bodyPr/>
        <a:lstStyle/>
        <a:p>
          <a:endParaRPr lang="en-US" b="0" cap="none" spc="0">
            <a:ln w="0"/>
            <a:solidFill>
              <a:srgbClr val="C00000"/>
            </a:solidFill>
            <a:effectLst>
              <a:outerShdw blurRad="38100" dist="19050" dir="2700000" algn="tl" rotWithShape="0">
                <a:schemeClr val="dk1">
                  <a:alpha val="40000"/>
                </a:schemeClr>
              </a:outerShdw>
            </a:effectLst>
          </a:endParaRPr>
        </a:p>
      </dgm:t>
    </dgm:pt>
    <dgm:pt modelId="{0CE12AA0-ECF2-4230-8A97-05B2383B5679}" type="pres">
      <dgm:prSet presAssocID="{8D6DB4CC-7A6A-4353-8BFF-0E7400E09C82}" presName="Name0" presStyleCnt="0">
        <dgm:presLayoutVars>
          <dgm:dir/>
          <dgm:animLvl val="lvl"/>
          <dgm:resizeHandles/>
        </dgm:presLayoutVars>
      </dgm:prSet>
      <dgm:spPr/>
      <dgm:t>
        <a:bodyPr/>
        <a:lstStyle/>
        <a:p>
          <a:endParaRPr lang="en-US"/>
        </a:p>
      </dgm:t>
    </dgm:pt>
    <dgm:pt modelId="{FDCDB92D-9342-4BB8-8982-E404AD90F1F1}" type="pres">
      <dgm:prSet presAssocID="{AC735FD9-6858-4C4D-A07A-3C5AAC0162F0}" presName="linNode" presStyleCnt="0"/>
      <dgm:spPr/>
    </dgm:pt>
    <dgm:pt modelId="{787E0058-B21E-42BD-A95F-10AA22A843EC}" type="pres">
      <dgm:prSet presAssocID="{AC735FD9-6858-4C4D-A07A-3C5AAC0162F0}" presName="parentShp" presStyleLbl="node1" presStyleIdx="0" presStyleCnt="6">
        <dgm:presLayoutVars>
          <dgm:bulletEnabled val="1"/>
        </dgm:presLayoutVars>
      </dgm:prSet>
      <dgm:spPr/>
      <dgm:t>
        <a:bodyPr/>
        <a:lstStyle/>
        <a:p>
          <a:endParaRPr lang="en-US"/>
        </a:p>
      </dgm:t>
    </dgm:pt>
    <dgm:pt modelId="{64D3C8F9-38C1-4C4C-B57E-0298819B576E}" type="pres">
      <dgm:prSet presAssocID="{AC735FD9-6858-4C4D-A07A-3C5AAC0162F0}" presName="childShp" presStyleLbl="bgAccFollowNode1" presStyleIdx="0" presStyleCnt="6">
        <dgm:presLayoutVars>
          <dgm:bulletEnabled val="1"/>
        </dgm:presLayoutVars>
      </dgm:prSet>
      <dgm:spPr/>
      <dgm:t>
        <a:bodyPr/>
        <a:lstStyle/>
        <a:p>
          <a:endParaRPr lang="en-US"/>
        </a:p>
      </dgm:t>
    </dgm:pt>
    <dgm:pt modelId="{FD5606D0-9751-4434-A76E-4EF499657370}" type="pres">
      <dgm:prSet presAssocID="{52E50273-E62A-4B8F-85CA-6351D10EBC70}" presName="spacing" presStyleCnt="0"/>
      <dgm:spPr/>
    </dgm:pt>
    <dgm:pt modelId="{437FCBBD-A1AC-4536-8D4D-A7FC5BA5C7C3}" type="pres">
      <dgm:prSet presAssocID="{F02267C9-D28B-42F7-BEF3-CF15981E473B}" presName="linNode" presStyleCnt="0"/>
      <dgm:spPr/>
    </dgm:pt>
    <dgm:pt modelId="{63257652-AF8D-4258-947A-8817A74A40F5}" type="pres">
      <dgm:prSet presAssocID="{F02267C9-D28B-42F7-BEF3-CF15981E473B}" presName="parentShp" presStyleLbl="node1" presStyleIdx="1" presStyleCnt="6">
        <dgm:presLayoutVars>
          <dgm:bulletEnabled val="1"/>
        </dgm:presLayoutVars>
      </dgm:prSet>
      <dgm:spPr/>
      <dgm:t>
        <a:bodyPr/>
        <a:lstStyle/>
        <a:p>
          <a:endParaRPr lang="en-US"/>
        </a:p>
      </dgm:t>
    </dgm:pt>
    <dgm:pt modelId="{24ECF5BF-6925-4390-A898-3BF2EBE718B6}" type="pres">
      <dgm:prSet presAssocID="{F02267C9-D28B-42F7-BEF3-CF15981E473B}" presName="childShp" presStyleLbl="bgAccFollowNode1" presStyleIdx="1" presStyleCnt="6">
        <dgm:presLayoutVars>
          <dgm:bulletEnabled val="1"/>
        </dgm:presLayoutVars>
      </dgm:prSet>
      <dgm:spPr/>
      <dgm:t>
        <a:bodyPr/>
        <a:lstStyle/>
        <a:p>
          <a:endParaRPr lang="en-US"/>
        </a:p>
      </dgm:t>
    </dgm:pt>
    <dgm:pt modelId="{7A75499B-7388-4B86-8726-3E0764AEAB4C}" type="pres">
      <dgm:prSet presAssocID="{C976584D-208C-4841-80F6-15CCA9125466}" presName="spacing" presStyleCnt="0"/>
      <dgm:spPr/>
    </dgm:pt>
    <dgm:pt modelId="{24309F03-7737-4F51-B8B8-64662B52E942}" type="pres">
      <dgm:prSet presAssocID="{5109977D-697C-4B07-A5D4-7F1C394A2BD1}" presName="linNode" presStyleCnt="0"/>
      <dgm:spPr/>
    </dgm:pt>
    <dgm:pt modelId="{2DD15C70-EBE5-44AD-BBB4-9531EA005D9E}" type="pres">
      <dgm:prSet presAssocID="{5109977D-697C-4B07-A5D4-7F1C394A2BD1}" presName="parentShp" presStyleLbl="node1" presStyleIdx="2" presStyleCnt="6">
        <dgm:presLayoutVars>
          <dgm:bulletEnabled val="1"/>
        </dgm:presLayoutVars>
      </dgm:prSet>
      <dgm:spPr/>
      <dgm:t>
        <a:bodyPr/>
        <a:lstStyle/>
        <a:p>
          <a:endParaRPr lang="en-US"/>
        </a:p>
      </dgm:t>
    </dgm:pt>
    <dgm:pt modelId="{46A9BDA0-8CD3-4497-824A-DD642AF1304A}" type="pres">
      <dgm:prSet presAssocID="{5109977D-697C-4B07-A5D4-7F1C394A2BD1}" presName="childShp" presStyleLbl="bgAccFollowNode1" presStyleIdx="2" presStyleCnt="6">
        <dgm:presLayoutVars>
          <dgm:bulletEnabled val="1"/>
        </dgm:presLayoutVars>
      </dgm:prSet>
      <dgm:spPr/>
      <dgm:t>
        <a:bodyPr/>
        <a:lstStyle/>
        <a:p>
          <a:endParaRPr lang="en-US"/>
        </a:p>
      </dgm:t>
    </dgm:pt>
    <dgm:pt modelId="{C6547B71-76B0-4973-BC82-580C5C1FA6D1}" type="pres">
      <dgm:prSet presAssocID="{D0746C2C-3733-407B-AFC6-9D939AAD6FC6}" presName="spacing" presStyleCnt="0"/>
      <dgm:spPr/>
    </dgm:pt>
    <dgm:pt modelId="{5450AC9C-3144-49C8-B47E-F5B35658DCE7}" type="pres">
      <dgm:prSet presAssocID="{3A159658-2F89-42DF-8478-D6AB5D9C42FF}" presName="linNode" presStyleCnt="0"/>
      <dgm:spPr/>
    </dgm:pt>
    <dgm:pt modelId="{30D6C375-F099-4713-9CE7-1398361441C3}" type="pres">
      <dgm:prSet presAssocID="{3A159658-2F89-42DF-8478-D6AB5D9C42FF}" presName="parentShp" presStyleLbl="node1" presStyleIdx="3" presStyleCnt="6">
        <dgm:presLayoutVars>
          <dgm:bulletEnabled val="1"/>
        </dgm:presLayoutVars>
      </dgm:prSet>
      <dgm:spPr/>
      <dgm:t>
        <a:bodyPr/>
        <a:lstStyle/>
        <a:p>
          <a:endParaRPr lang="en-US"/>
        </a:p>
      </dgm:t>
    </dgm:pt>
    <dgm:pt modelId="{72D3740E-8AB4-4E7D-966E-70C6825F788F}" type="pres">
      <dgm:prSet presAssocID="{3A159658-2F89-42DF-8478-D6AB5D9C42FF}" presName="childShp" presStyleLbl="bgAccFollowNode1" presStyleIdx="3" presStyleCnt="6">
        <dgm:presLayoutVars>
          <dgm:bulletEnabled val="1"/>
        </dgm:presLayoutVars>
      </dgm:prSet>
      <dgm:spPr/>
      <dgm:t>
        <a:bodyPr/>
        <a:lstStyle/>
        <a:p>
          <a:endParaRPr lang="en-US"/>
        </a:p>
      </dgm:t>
    </dgm:pt>
    <dgm:pt modelId="{0D6E08E3-DB5B-4D61-A769-5432A5D3B4B0}" type="pres">
      <dgm:prSet presAssocID="{37A4DA13-5166-4962-BFF5-FDAE3861DED2}" presName="spacing" presStyleCnt="0"/>
      <dgm:spPr/>
    </dgm:pt>
    <dgm:pt modelId="{39140A30-75E3-4C3C-A6CC-E88A46AD8B3E}" type="pres">
      <dgm:prSet presAssocID="{53C12826-25F0-4F71-8A77-F774749FF546}" presName="linNode" presStyleCnt="0"/>
      <dgm:spPr/>
    </dgm:pt>
    <dgm:pt modelId="{EBBD64BF-7CE0-4EED-8658-11D21BAFD55D}" type="pres">
      <dgm:prSet presAssocID="{53C12826-25F0-4F71-8A77-F774749FF546}" presName="parentShp" presStyleLbl="node1" presStyleIdx="4" presStyleCnt="6">
        <dgm:presLayoutVars>
          <dgm:bulletEnabled val="1"/>
        </dgm:presLayoutVars>
      </dgm:prSet>
      <dgm:spPr/>
      <dgm:t>
        <a:bodyPr/>
        <a:lstStyle/>
        <a:p>
          <a:endParaRPr lang="en-US"/>
        </a:p>
      </dgm:t>
    </dgm:pt>
    <dgm:pt modelId="{11CB630F-2376-46B5-85A4-E99FCB189FBA}" type="pres">
      <dgm:prSet presAssocID="{53C12826-25F0-4F71-8A77-F774749FF546}" presName="childShp" presStyleLbl="bgAccFollowNode1" presStyleIdx="4" presStyleCnt="6">
        <dgm:presLayoutVars>
          <dgm:bulletEnabled val="1"/>
        </dgm:presLayoutVars>
      </dgm:prSet>
      <dgm:spPr/>
      <dgm:t>
        <a:bodyPr/>
        <a:lstStyle/>
        <a:p>
          <a:endParaRPr lang="en-US"/>
        </a:p>
      </dgm:t>
    </dgm:pt>
    <dgm:pt modelId="{29F7D44F-E411-4AF6-97CA-431F9E4117CD}" type="pres">
      <dgm:prSet presAssocID="{838E0511-EAEC-4198-A49A-FBC8F564CFF5}" presName="spacing" presStyleCnt="0"/>
      <dgm:spPr/>
    </dgm:pt>
    <dgm:pt modelId="{EE5D2F45-55EF-4BDE-8793-4327AE0870B6}" type="pres">
      <dgm:prSet presAssocID="{2FD5518C-3201-4605-B53A-DD27550F8861}" presName="linNode" presStyleCnt="0"/>
      <dgm:spPr/>
    </dgm:pt>
    <dgm:pt modelId="{2978A511-9AAF-4578-84CC-20309D37EBAB}" type="pres">
      <dgm:prSet presAssocID="{2FD5518C-3201-4605-B53A-DD27550F8861}" presName="parentShp" presStyleLbl="node1" presStyleIdx="5" presStyleCnt="6">
        <dgm:presLayoutVars>
          <dgm:bulletEnabled val="1"/>
        </dgm:presLayoutVars>
      </dgm:prSet>
      <dgm:spPr/>
      <dgm:t>
        <a:bodyPr/>
        <a:lstStyle/>
        <a:p>
          <a:endParaRPr lang="en-US"/>
        </a:p>
      </dgm:t>
    </dgm:pt>
    <dgm:pt modelId="{B482422E-AD17-44A7-99AD-453CDDF2E2A1}" type="pres">
      <dgm:prSet presAssocID="{2FD5518C-3201-4605-B53A-DD27550F8861}" presName="childShp" presStyleLbl="bgAccFollowNode1" presStyleIdx="5" presStyleCnt="6">
        <dgm:presLayoutVars>
          <dgm:bulletEnabled val="1"/>
        </dgm:presLayoutVars>
      </dgm:prSet>
      <dgm:spPr/>
      <dgm:t>
        <a:bodyPr/>
        <a:lstStyle/>
        <a:p>
          <a:endParaRPr lang="en-US"/>
        </a:p>
      </dgm:t>
    </dgm:pt>
  </dgm:ptLst>
  <dgm:cxnLst>
    <dgm:cxn modelId="{F64C7D97-AD5F-49DB-9E9F-0975E06BD61C}" type="presOf" srcId="{8D6DB4CC-7A6A-4353-8BFF-0E7400E09C82}" destId="{0CE12AA0-ECF2-4230-8A97-05B2383B5679}" srcOrd="0" destOrd="0" presId="urn:microsoft.com/office/officeart/2005/8/layout/vList6"/>
    <dgm:cxn modelId="{AA2AB0C6-396F-4C74-AE9D-23B09AA5754E}" srcId="{AC735FD9-6858-4C4D-A07A-3C5AAC0162F0}" destId="{6C0A7069-394C-477E-97B7-C1337A33E182}" srcOrd="0" destOrd="0" parTransId="{0D8D16D0-4A04-4467-ACD7-9C5D5D00A25F}" sibTransId="{51F7F16C-963C-467D-92A5-7B9BEFCB0218}"/>
    <dgm:cxn modelId="{417468D8-49AE-4EE9-BFC3-FE6933B35F08}" type="presOf" srcId="{AC735FD9-6858-4C4D-A07A-3C5AAC0162F0}" destId="{787E0058-B21E-42BD-A95F-10AA22A843EC}" srcOrd="0" destOrd="0" presId="urn:microsoft.com/office/officeart/2005/8/layout/vList6"/>
    <dgm:cxn modelId="{B882E2AE-8C6B-4A14-A561-B1F27FE9B819}" type="presOf" srcId="{53C12826-25F0-4F71-8A77-F774749FF546}" destId="{EBBD64BF-7CE0-4EED-8658-11D21BAFD55D}" srcOrd="0" destOrd="0" presId="urn:microsoft.com/office/officeart/2005/8/layout/vList6"/>
    <dgm:cxn modelId="{29C62A83-020C-4387-B531-49897B89A092}" srcId="{8D6DB4CC-7A6A-4353-8BFF-0E7400E09C82}" destId="{5109977D-697C-4B07-A5D4-7F1C394A2BD1}" srcOrd="2" destOrd="0" parTransId="{FF1D12C9-B3A8-4F49-88DE-2D7C75C4A605}" sibTransId="{D0746C2C-3733-407B-AFC6-9D939AAD6FC6}"/>
    <dgm:cxn modelId="{719120ED-659E-4BD3-995C-8B5F40C908E9}" type="presOf" srcId="{3C9AA831-4D83-4E8D-BCCE-C5BFFEBBB293}" destId="{46A9BDA0-8CD3-4497-824A-DD642AF1304A}" srcOrd="0" destOrd="0" presId="urn:microsoft.com/office/officeart/2005/8/layout/vList6"/>
    <dgm:cxn modelId="{A209141F-51E9-4797-A8E6-B9D5CFB032D9}" srcId="{53C12826-25F0-4F71-8A77-F774749FF546}" destId="{3CC86E89-D1E6-4036-80F6-BEE8438465C2}" srcOrd="0" destOrd="0" parTransId="{AC2C25E3-489E-4B55-A08F-10E0BC6DEA60}" sibTransId="{DB63C88C-E0C6-4F3E-8E2D-EF2CFEF1159C}"/>
    <dgm:cxn modelId="{E7426840-4DA2-4889-AD0D-82F10145DFF6}" srcId="{5109977D-697C-4B07-A5D4-7F1C394A2BD1}" destId="{3C9AA831-4D83-4E8D-BCCE-C5BFFEBBB293}" srcOrd="0" destOrd="0" parTransId="{523BF241-4685-4D82-860C-F267CE4CB49A}" sibTransId="{934AC6EE-4902-4B03-B95A-7C6D341BBA02}"/>
    <dgm:cxn modelId="{C4CA26C2-8C64-47EF-8933-D315609820E0}" type="presOf" srcId="{324700FB-A9E9-4CBC-AC27-5EFBA1E873BF}" destId="{72D3740E-8AB4-4E7D-966E-70C6825F788F}" srcOrd="0" destOrd="0" presId="urn:microsoft.com/office/officeart/2005/8/layout/vList6"/>
    <dgm:cxn modelId="{242E28CB-1469-441A-AD32-EDF9EC360B79}" srcId="{8D6DB4CC-7A6A-4353-8BFF-0E7400E09C82}" destId="{F02267C9-D28B-42F7-BEF3-CF15981E473B}" srcOrd="1" destOrd="0" parTransId="{80F18F85-686B-411C-9ACD-C5BF992B3E92}" sibTransId="{C976584D-208C-4841-80F6-15CCA9125466}"/>
    <dgm:cxn modelId="{BF277923-472E-4CE4-943F-2B0B113C80C1}" srcId="{8D6DB4CC-7A6A-4353-8BFF-0E7400E09C82}" destId="{2FD5518C-3201-4605-B53A-DD27550F8861}" srcOrd="5" destOrd="0" parTransId="{5D9C03D0-9B2E-4FCD-A1AA-76954208483E}" sibTransId="{38102C1C-A712-4AF1-B68F-CBAE2540FDC6}"/>
    <dgm:cxn modelId="{00C9964F-8CD0-4F1E-9F73-D5DD8DFD2473}" type="presOf" srcId="{3A159658-2F89-42DF-8478-D6AB5D9C42FF}" destId="{30D6C375-F099-4713-9CE7-1398361441C3}" srcOrd="0" destOrd="0" presId="urn:microsoft.com/office/officeart/2005/8/layout/vList6"/>
    <dgm:cxn modelId="{E5881619-1FA3-4FB1-8BDB-D9BBD44D97C9}" type="presOf" srcId="{F02267C9-D28B-42F7-BEF3-CF15981E473B}" destId="{63257652-AF8D-4258-947A-8817A74A40F5}" srcOrd="0" destOrd="0" presId="urn:microsoft.com/office/officeart/2005/8/layout/vList6"/>
    <dgm:cxn modelId="{7B72701B-2E97-4543-B0FA-F207BED8FF9F}" type="presOf" srcId="{E77E8A26-79E4-480A-B8A3-32C30A4B6E9C}" destId="{24ECF5BF-6925-4390-A898-3BF2EBE718B6}" srcOrd="0" destOrd="0" presId="urn:microsoft.com/office/officeart/2005/8/layout/vList6"/>
    <dgm:cxn modelId="{6413684A-177C-4D76-AA1F-13ED8549BB7C}" type="presOf" srcId="{2FD5518C-3201-4605-B53A-DD27550F8861}" destId="{2978A511-9AAF-4578-84CC-20309D37EBAB}" srcOrd="0" destOrd="0" presId="urn:microsoft.com/office/officeart/2005/8/layout/vList6"/>
    <dgm:cxn modelId="{BE65B3BF-91FB-4093-A6DD-7DAB70D7927D}" type="presOf" srcId="{3CC86E89-D1E6-4036-80F6-BEE8438465C2}" destId="{11CB630F-2376-46B5-85A4-E99FCB189FBA}" srcOrd="0" destOrd="0" presId="urn:microsoft.com/office/officeart/2005/8/layout/vList6"/>
    <dgm:cxn modelId="{B819CDDB-6355-48D1-838C-1F337F887F67}" srcId="{8D6DB4CC-7A6A-4353-8BFF-0E7400E09C82}" destId="{3A159658-2F89-42DF-8478-D6AB5D9C42FF}" srcOrd="3" destOrd="0" parTransId="{4A4A7366-D042-45EF-A512-90C0621D1666}" sibTransId="{37A4DA13-5166-4962-BFF5-FDAE3861DED2}"/>
    <dgm:cxn modelId="{2A91E56A-DEBF-4911-A1C2-375FABA63CB9}" type="presOf" srcId="{5109977D-697C-4B07-A5D4-7F1C394A2BD1}" destId="{2DD15C70-EBE5-44AD-BBB4-9531EA005D9E}" srcOrd="0" destOrd="0" presId="urn:microsoft.com/office/officeart/2005/8/layout/vList6"/>
    <dgm:cxn modelId="{1D752411-D9BF-48CA-B803-45232F102880}" srcId="{F02267C9-D28B-42F7-BEF3-CF15981E473B}" destId="{E77E8A26-79E4-480A-B8A3-32C30A4B6E9C}" srcOrd="0" destOrd="0" parTransId="{22F752B2-8848-491B-899D-2971FA5C62C5}" sibTransId="{C57AEFF0-4AD2-40C5-A177-0A0A3EEA8609}"/>
    <dgm:cxn modelId="{17C6EEAB-E3BF-449E-916F-BD1B60C3E90E}" srcId="{3A159658-2F89-42DF-8478-D6AB5D9C42FF}" destId="{324700FB-A9E9-4CBC-AC27-5EFBA1E873BF}" srcOrd="0" destOrd="0" parTransId="{9625CCEC-57F4-49B5-8276-AF349827B657}" sibTransId="{B552D2E6-1E66-4E64-82A7-4BE7EE8903AD}"/>
    <dgm:cxn modelId="{400852F3-F56A-4E6D-9366-EC4DEEE91C7F}" srcId="{8D6DB4CC-7A6A-4353-8BFF-0E7400E09C82}" destId="{53C12826-25F0-4F71-8A77-F774749FF546}" srcOrd="4" destOrd="0" parTransId="{826B72AE-0702-4A6E-BA0B-EE55381C3950}" sibTransId="{838E0511-EAEC-4198-A49A-FBC8F564CFF5}"/>
    <dgm:cxn modelId="{40AFBC57-C756-4EB9-A418-51DE89C216D9}" srcId="{8D6DB4CC-7A6A-4353-8BFF-0E7400E09C82}" destId="{AC735FD9-6858-4C4D-A07A-3C5AAC0162F0}" srcOrd="0" destOrd="0" parTransId="{1B8D0D83-7A5D-4CAD-B79A-1D80F4D3EA83}" sibTransId="{52E50273-E62A-4B8F-85CA-6351D10EBC70}"/>
    <dgm:cxn modelId="{91DE268A-3EA9-47D4-B1BD-BA6EFCC9820B}" type="presOf" srcId="{6C0A7069-394C-477E-97B7-C1337A33E182}" destId="{64D3C8F9-38C1-4C4C-B57E-0298819B576E}" srcOrd="0" destOrd="0" presId="urn:microsoft.com/office/officeart/2005/8/layout/vList6"/>
    <dgm:cxn modelId="{DC3884CD-0151-422B-BB8E-7B500546B534}" srcId="{2FD5518C-3201-4605-B53A-DD27550F8861}" destId="{20643A92-88FA-40B4-9D79-C36CDF7955ED}" srcOrd="0" destOrd="0" parTransId="{E35A6396-2281-453A-9531-8D6D8C625AFA}" sibTransId="{03D0240B-C7F1-4740-8E0D-8C6FD848BC9B}"/>
    <dgm:cxn modelId="{A735D678-D7F8-47A6-A75E-CDEDBDC89155}" type="presOf" srcId="{20643A92-88FA-40B4-9D79-C36CDF7955ED}" destId="{B482422E-AD17-44A7-99AD-453CDDF2E2A1}" srcOrd="0" destOrd="0" presId="urn:microsoft.com/office/officeart/2005/8/layout/vList6"/>
    <dgm:cxn modelId="{8B25B27C-95C4-476B-874E-70FCE8D8F1F1}" type="presParOf" srcId="{0CE12AA0-ECF2-4230-8A97-05B2383B5679}" destId="{FDCDB92D-9342-4BB8-8982-E404AD90F1F1}" srcOrd="0" destOrd="0" presId="urn:microsoft.com/office/officeart/2005/8/layout/vList6"/>
    <dgm:cxn modelId="{D8394FA0-961B-457C-BE6C-B93193E5BF59}" type="presParOf" srcId="{FDCDB92D-9342-4BB8-8982-E404AD90F1F1}" destId="{787E0058-B21E-42BD-A95F-10AA22A843EC}" srcOrd="0" destOrd="0" presId="urn:microsoft.com/office/officeart/2005/8/layout/vList6"/>
    <dgm:cxn modelId="{595A626C-1FCE-4893-8DE8-9B0FBB0FDE9A}" type="presParOf" srcId="{FDCDB92D-9342-4BB8-8982-E404AD90F1F1}" destId="{64D3C8F9-38C1-4C4C-B57E-0298819B576E}" srcOrd="1" destOrd="0" presId="urn:microsoft.com/office/officeart/2005/8/layout/vList6"/>
    <dgm:cxn modelId="{263512B2-A080-4FB2-9A0A-1A2149868211}" type="presParOf" srcId="{0CE12AA0-ECF2-4230-8A97-05B2383B5679}" destId="{FD5606D0-9751-4434-A76E-4EF499657370}" srcOrd="1" destOrd="0" presId="urn:microsoft.com/office/officeart/2005/8/layout/vList6"/>
    <dgm:cxn modelId="{D167FC57-6EF2-4236-B5A1-29CD5FE8CFB2}" type="presParOf" srcId="{0CE12AA0-ECF2-4230-8A97-05B2383B5679}" destId="{437FCBBD-A1AC-4536-8D4D-A7FC5BA5C7C3}" srcOrd="2" destOrd="0" presId="urn:microsoft.com/office/officeart/2005/8/layout/vList6"/>
    <dgm:cxn modelId="{B80BC9EA-30C8-4A74-9277-17A792530E27}" type="presParOf" srcId="{437FCBBD-A1AC-4536-8D4D-A7FC5BA5C7C3}" destId="{63257652-AF8D-4258-947A-8817A74A40F5}" srcOrd="0" destOrd="0" presId="urn:microsoft.com/office/officeart/2005/8/layout/vList6"/>
    <dgm:cxn modelId="{41DD0A2F-1DAF-4079-A898-B5A335A6B51D}" type="presParOf" srcId="{437FCBBD-A1AC-4536-8D4D-A7FC5BA5C7C3}" destId="{24ECF5BF-6925-4390-A898-3BF2EBE718B6}" srcOrd="1" destOrd="0" presId="urn:microsoft.com/office/officeart/2005/8/layout/vList6"/>
    <dgm:cxn modelId="{CB3224A6-10B2-43A2-94FC-2B67FEB1553D}" type="presParOf" srcId="{0CE12AA0-ECF2-4230-8A97-05B2383B5679}" destId="{7A75499B-7388-4B86-8726-3E0764AEAB4C}" srcOrd="3" destOrd="0" presId="urn:microsoft.com/office/officeart/2005/8/layout/vList6"/>
    <dgm:cxn modelId="{1971EC42-5FB0-435F-8870-8A4D931435F4}" type="presParOf" srcId="{0CE12AA0-ECF2-4230-8A97-05B2383B5679}" destId="{24309F03-7737-4F51-B8B8-64662B52E942}" srcOrd="4" destOrd="0" presId="urn:microsoft.com/office/officeart/2005/8/layout/vList6"/>
    <dgm:cxn modelId="{49257835-5B24-4F9E-842E-D8315E8206DD}" type="presParOf" srcId="{24309F03-7737-4F51-B8B8-64662B52E942}" destId="{2DD15C70-EBE5-44AD-BBB4-9531EA005D9E}" srcOrd="0" destOrd="0" presId="urn:microsoft.com/office/officeart/2005/8/layout/vList6"/>
    <dgm:cxn modelId="{08B2D117-738B-4020-BB95-14C06C08DB45}" type="presParOf" srcId="{24309F03-7737-4F51-B8B8-64662B52E942}" destId="{46A9BDA0-8CD3-4497-824A-DD642AF1304A}" srcOrd="1" destOrd="0" presId="urn:microsoft.com/office/officeart/2005/8/layout/vList6"/>
    <dgm:cxn modelId="{1A2E35FD-584A-426E-BADA-83DA97CF68EE}" type="presParOf" srcId="{0CE12AA0-ECF2-4230-8A97-05B2383B5679}" destId="{C6547B71-76B0-4973-BC82-580C5C1FA6D1}" srcOrd="5" destOrd="0" presId="urn:microsoft.com/office/officeart/2005/8/layout/vList6"/>
    <dgm:cxn modelId="{B3EC38CB-9D91-474B-A2DA-CD86CDCF107A}" type="presParOf" srcId="{0CE12AA0-ECF2-4230-8A97-05B2383B5679}" destId="{5450AC9C-3144-49C8-B47E-F5B35658DCE7}" srcOrd="6" destOrd="0" presId="urn:microsoft.com/office/officeart/2005/8/layout/vList6"/>
    <dgm:cxn modelId="{D236BD71-8BC6-4452-9B39-EB4E39A91BFF}" type="presParOf" srcId="{5450AC9C-3144-49C8-B47E-F5B35658DCE7}" destId="{30D6C375-F099-4713-9CE7-1398361441C3}" srcOrd="0" destOrd="0" presId="urn:microsoft.com/office/officeart/2005/8/layout/vList6"/>
    <dgm:cxn modelId="{7EB526AF-CD56-4742-A2AC-ACE9566FEF59}" type="presParOf" srcId="{5450AC9C-3144-49C8-B47E-F5B35658DCE7}" destId="{72D3740E-8AB4-4E7D-966E-70C6825F788F}" srcOrd="1" destOrd="0" presId="urn:microsoft.com/office/officeart/2005/8/layout/vList6"/>
    <dgm:cxn modelId="{0E0CC2C8-2C7E-4B04-81E0-02CAA4CD5A14}" type="presParOf" srcId="{0CE12AA0-ECF2-4230-8A97-05B2383B5679}" destId="{0D6E08E3-DB5B-4D61-A769-5432A5D3B4B0}" srcOrd="7" destOrd="0" presId="urn:microsoft.com/office/officeart/2005/8/layout/vList6"/>
    <dgm:cxn modelId="{F80CE6BE-4C82-42D5-BB08-98CEBCA95E49}" type="presParOf" srcId="{0CE12AA0-ECF2-4230-8A97-05B2383B5679}" destId="{39140A30-75E3-4C3C-A6CC-E88A46AD8B3E}" srcOrd="8" destOrd="0" presId="urn:microsoft.com/office/officeart/2005/8/layout/vList6"/>
    <dgm:cxn modelId="{F4A87AF6-E537-40AC-94EE-F0E3FCE26FC4}" type="presParOf" srcId="{39140A30-75E3-4C3C-A6CC-E88A46AD8B3E}" destId="{EBBD64BF-7CE0-4EED-8658-11D21BAFD55D}" srcOrd="0" destOrd="0" presId="urn:microsoft.com/office/officeart/2005/8/layout/vList6"/>
    <dgm:cxn modelId="{CD29B6FA-7B36-4F38-BCB2-CBC6CCE70D71}" type="presParOf" srcId="{39140A30-75E3-4C3C-A6CC-E88A46AD8B3E}" destId="{11CB630F-2376-46B5-85A4-E99FCB189FBA}" srcOrd="1" destOrd="0" presId="urn:microsoft.com/office/officeart/2005/8/layout/vList6"/>
    <dgm:cxn modelId="{2D5E4E35-2ED0-44CE-89E6-C3BE7FCC9CF6}" type="presParOf" srcId="{0CE12AA0-ECF2-4230-8A97-05B2383B5679}" destId="{29F7D44F-E411-4AF6-97CA-431F9E4117CD}" srcOrd="9" destOrd="0" presId="urn:microsoft.com/office/officeart/2005/8/layout/vList6"/>
    <dgm:cxn modelId="{137A3B07-0074-43D1-82AC-11DA6A55FF0B}" type="presParOf" srcId="{0CE12AA0-ECF2-4230-8A97-05B2383B5679}" destId="{EE5D2F45-55EF-4BDE-8793-4327AE0870B6}" srcOrd="10" destOrd="0" presId="urn:microsoft.com/office/officeart/2005/8/layout/vList6"/>
    <dgm:cxn modelId="{8F4BF4CF-9EEF-4FAC-A915-C3C3BCC70495}" type="presParOf" srcId="{EE5D2F45-55EF-4BDE-8793-4327AE0870B6}" destId="{2978A511-9AAF-4578-84CC-20309D37EBAB}" srcOrd="0" destOrd="0" presId="urn:microsoft.com/office/officeart/2005/8/layout/vList6"/>
    <dgm:cxn modelId="{BA6175DD-57D5-4DEB-9FEA-E3310ABAD3BB}" type="presParOf" srcId="{EE5D2F45-55EF-4BDE-8793-4327AE0870B6}" destId="{B482422E-AD17-44A7-99AD-453CDDF2E2A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64C5C2-AE31-4651-95BE-3248063331E6}" type="doc">
      <dgm:prSet loTypeId="urn:microsoft.com/office/officeart/2005/8/layout/process3" loCatId="process" qsTypeId="urn:microsoft.com/office/officeart/2005/8/quickstyle/simple1" qsCatId="simple" csTypeId="urn:microsoft.com/office/officeart/2005/8/colors/accent1_2" csCatId="accent1"/>
      <dgm:spPr/>
      <dgm:t>
        <a:bodyPr/>
        <a:lstStyle/>
        <a:p>
          <a:endParaRPr lang="en-US"/>
        </a:p>
      </dgm:t>
    </dgm:pt>
    <dgm:pt modelId="{0E8C6B61-60EE-44E8-A8D4-94262D5DE25D}">
      <dgm:prSet/>
      <dgm:spPr/>
      <dgm:t>
        <a:bodyPr/>
        <a:lstStyle/>
        <a:p>
          <a:pPr rtl="0"/>
          <a:r>
            <a:rPr lang="en-US" smtClean="0">
              <a:solidFill>
                <a:srgbClr val="C00000"/>
              </a:solidFill>
            </a:rPr>
            <a:t>Chapter 12</a:t>
          </a:r>
          <a:endParaRPr lang="en-US">
            <a:solidFill>
              <a:srgbClr val="C00000"/>
            </a:solidFill>
          </a:endParaRPr>
        </a:p>
      </dgm:t>
    </dgm:pt>
    <dgm:pt modelId="{C3E0F397-C458-4A31-AD67-C2B24C894DDA}" type="parTrans" cxnId="{B2A17311-3440-46FB-B1A4-9930F3C468E6}">
      <dgm:prSet/>
      <dgm:spPr/>
      <dgm:t>
        <a:bodyPr/>
        <a:lstStyle/>
        <a:p>
          <a:endParaRPr lang="en-US">
            <a:solidFill>
              <a:srgbClr val="C00000"/>
            </a:solidFill>
          </a:endParaRPr>
        </a:p>
      </dgm:t>
    </dgm:pt>
    <dgm:pt modelId="{8D65A016-6872-4275-921C-E45EA0F8CF91}" type="sibTrans" cxnId="{B2A17311-3440-46FB-B1A4-9930F3C468E6}">
      <dgm:prSet/>
      <dgm:spPr/>
      <dgm:t>
        <a:bodyPr/>
        <a:lstStyle/>
        <a:p>
          <a:endParaRPr lang="en-US">
            <a:solidFill>
              <a:srgbClr val="C00000"/>
            </a:solidFill>
          </a:endParaRPr>
        </a:p>
      </dgm:t>
    </dgm:pt>
    <dgm:pt modelId="{AE05FF41-77CB-413C-9FFE-5526B5DEACD8}">
      <dgm:prSet/>
      <dgm:spPr/>
      <dgm:t>
        <a:bodyPr/>
        <a:lstStyle/>
        <a:p>
          <a:pPr rtl="0"/>
          <a:r>
            <a:rPr lang="en-US" dirty="0" smtClean="0">
              <a:solidFill>
                <a:srgbClr val="C00000"/>
              </a:solidFill>
            </a:rPr>
            <a:t>Systematic approach to prospecting and lead generation</a:t>
          </a:r>
          <a:endParaRPr lang="en-US" dirty="0">
            <a:solidFill>
              <a:srgbClr val="C00000"/>
            </a:solidFill>
          </a:endParaRPr>
        </a:p>
      </dgm:t>
    </dgm:pt>
    <dgm:pt modelId="{0B7AA52F-16BC-445F-B7E3-A636EE32F91B}" type="parTrans" cxnId="{2C515891-B56F-489B-A625-30584B764938}">
      <dgm:prSet/>
      <dgm:spPr/>
      <dgm:t>
        <a:bodyPr/>
        <a:lstStyle/>
        <a:p>
          <a:endParaRPr lang="en-US">
            <a:solidFill>
              <a:srgbClr val="C00000"/>
            </a:solidFill>
          </a:endParaRPr>
        </a:p>
      </dgm:t>
    </dgm:pt>
    <dgm:pt modelId="{F0FE9862-ED1B-4A73-8DD4-24885ABB0EF0}" type="sibTrans" cxnId="{2C515891-B56F-489B-A625-30584B764938}">
      <dgm:prSet/>
      <dgm:spPr/>
      <dgm:t>
        <a:bodyPr/>
        <a:lstStyle/>
        <a:p>
          <a:endParaRPr lang="en-US">
            <a:solidFill>
              <a:srgbClr val="C00000"/>
            </a:solidFill>
          </a:endParaRPr>
        </a:p>
      </dgm:t>
    </dgm:pt>
    <dgm:pt modelId="{BB148DB6-D62D-40E6-8133-35FB90DEC72A}">
      <dgm:prSet/>
      <dgm:spPr/>
      <dgm:t>
        <a:bodyPr/>
        <a:lstStyle/>
        <a:p>
          <a:pPr rtl="0"/>
          <a:r>
            <a:rPr lang="en-US" smtClean="0">
              <a:solidFill>
                <a:srgbClr val="C00000"/>
              </a:solidFill>
            </a:rPr>
            <a:t>Chapter 13</a:t>
          </a:r>
          <a:endParaRPr lang="en-US">
            <a:solidFill>
              <a:srgbClr val="C00000"/>
            </a:solidFill>
          </a:endParaRPr>
        </a:p>
      </dgm:t>
    </dgm:pt>
    <dgm:pt modelId="{1DFEE099-A07B-4905-88E5-B0E7106B03DE}" type="parTrans" cxnId="{E86FE4FE-6966-453F-B8E9-65738E33C160}">
      <dgm:prSet/>
      <dgm:spPr/>
      <dgm:t>
        <a:bodyPr/>
        <a:lstStyle/>
        <a:p>
          <a:endParaRPr lang="en-US">
            <a:solidFill>
              <a:srgbClr val="C00000"/>
            </a:solidFill>
          </a:endParaRPr>
        </a:p>
      </dgm:t>
    </dgm:pt>
    <dgm:pt modelId="{17C9F3AB-8F82-4A4E-AC45-8539FF1F0C3C}" type="sibTrans" cxnId="{E86FE4FE-6966-453F-B8E9-65738E33C160}">
      <dgm:prSet/>
      <dgm:spPr/>
      <dgm:t>
        <a:bodyPr/>
        <a:lstStyle/>
        <a:p>
          <a:endParaRPr lang="en-US">
            <a:solidFill>
              <a:srgbClr val="C00000"/>
            </a:solidFill>
          </a:endParaRPr>
        </a:p>
      </dgm:t>
    </dgm:pt>
    <dgm:pt modelId="{1889B0BE-FB6D-4FFC-BA3F-C9BC86591E14}">
      <dgm:prSet/>
      <dgm:spPr/>
      <dgm:t>
        <a:bodyPr/>
        <a:lstStyle/>
        <a:p>
          <a:pPr rtl="0"/>
          <a:r>
            <a:rPr lang="en-US" smtClean="0">
              <a:solidFill>
                <a:srgbClr val="C00000"/>
              </a:solidFill>
            </a:rPr>
            <a:t>Fundamentals of sales management and leadership</a:t>
          </a:r>
          <a:endParaRPr lang="en-US">
            <a:solidFill>
              <a:srgbClr val="C00000"/>
            </a:solidFill>
          </a:endParaRPr>
        </a:p>
      </dgm:t>
    </dgm:pt>
    <dgm:pt modelId="{ADB69E01-7E16-49AE-B64E-C56C382CC44A}" type="parTrans" cxnId="{AA8C4491-8B83-4DC8-97FB-17DBA080E824}">
      <dgm:prSet/>
      <dgm:spPr/>
      <dgm:t>
        <a:bodyPr/>
        <a:lstStyle/>
        <a:p>
          <a:endParaRPr lang="en-US">
            <a:solidFill>
              <a:srgbClr val="C00000"/>
            </a:solidFill>
          </a:endParaRPr>
        </a:p>
      </dgm:t>
    </dgm:pt>
    <dgm:pt modelId="{87FDCD14-D05D-4F35-8FC7-6776AD794A62}" type="sibTrans" cxnId="{AA8C4491-8B83-4DC8-97FB-17DBA080E824}">
      <dgm:prSet/>
      <dgm:spPr/>
      <dgm:t>
        <a:bodyPr/>
        <a:lstStyle/>
        <a:p>
          <a:endParaRPr lang="en-US">
            <a:solidFill>
              <a:srgbClr val="C00000"/>
            </a:solidFill>
          </a:endParaRPr>
        </a:p>
      </dgm:t>
    </dgm:pt>
    <dgm:pt modelId="{98CD183A-7B41-4242-B80A-A59EC730A213}">
      <dgm:prSet/>
      <dgm:spPr/>
      <dgm:t>
        <a:bodyPr/>
        <a:lstStyle/>
        <a:p>
          <a:pPr rtl="0"/>
          <a:r>
            <a:rPr lang="en-US" smtClean="0">
              <a:solidFill>
                <a:srgbClr val="C00000"/>
              </a:solidFill>
            </a:rPr>
            <a:t>Chapter 14</a:t>
          </a:r>
          <a:endParaRPr lang="en-US">
            <a:solidFill>
              <a:srgbClr val="C00000"/>
            </a:solidFill>
          </a:endParaRPr>
        </a:p>
      </dgm:t>
    </dgm:pt>
    <dgm:pt modelId="{CC10D923-89AE-4623-9B5F-1EAD0AA5ADC6}" type="parTrans" cxnId="{2157D758-AD88-411F-B236-4462D94A0FD4}">
      <dgm:prSet/>
      <dgm:spPr/>
      <dgm:t>
        <a:bodyPr/>
        <a:lstStyle/>
        <a:p>
          <a:endParaRPr lang="en-US">
            <a:solidFill>
              <a:srgbClr val="C00000"/>
            </a:solidFill>
          </a:endParaRPr>
        </a:p>
      </dgm:t>
    </dgm:pt>
    <dgm:pt modelId="{2B1A3EC7-54AB-49D3-8C36-244927CE54D9}" type="sibTrans" cxnId="{2157D758-AD88-411F-B236-4462D94A0FD4}">
      <dgm:prSet/>
      <dgm:spPr/>
      <dgm:t>
        <a:bodyPr/>
        <a:lstStyle/>
        <a:p>
          <a:endParaRPr lang="en-US">
            <a:solidFill>
              <a:srgbClr val="C00000"/>
            </a:solidFill>
          </a:endParaRPr>
        </a:p>
      </dgm:t>
    </dgm:pt>
    <dgm:pt modelId="{A293F808-3ADB-40A7-9159-17EC849C4A64}">
      <dgm:prSet/>
      <dgm:spPr/>
      <dgm:t>
        <a:bodyPr/>
        <a:lstStyle/>
        <a:p>
          <a:pPr rtl="0"/>
          <a:r>
            <a:rPr lang="en-US" dirty="0" smtClean="0">
              <a:solidFill>
                <a:srgbClr val="C00000"/>
              </a:solidFill>
            </a:rPr>
            <a:t>Developing customer retention strategies that maximize the lifetime value of each fan</a:t>
          </a:r>
          <a:endParaRPr lang="en-US" dirty="0">
            <a:solidFill>
              <a:srgbClr val="C00000"/>
            </a:solidFill>
          </a:endParaRPr>
        </a:p>
      </dgm:t>
    </dgm:pt>
    <dgm:pt modelId="{CB21380F-D09C-40A2-84A1-F676330C47C3}" type="parTrans" cxnId="{7A4A61AF-3CED-4C81-B6F4-8B1C29673F21}">
      <dgm:prSet/>
      <dgm:spPr/>
      <dgm:t>
        <a:bodyPr/>
        <a:lstStyle/>
        <a:p>
          <a:endParaRPr lang="en-US">
            <a:solidFill>
              <a:srgbClr val="C00000"/>
            </a:solidFill>
          </a:endParaRPr>
        </a:p>
      </dgm:t>
    </dgm:pt>
    <dgm:pt modelId="{0E8AC1E8-D731-42BE-876A-C74F6905F613}" type="sibTrans" cxnId="{7A4A61AF-3CED-4C81-B6F4-8B1C29673F21}">
      <dgm:prSet/>
      <dgm:spPr/>
      <dgm:t>
        <a:bodyPr/>
        <a:lstStyle/>
        <a:p>
          <a:endParaRPr lang="en-US">
            <a:solidFill>
              <a:srgbClr val="C00000"/>
            </a:solidFill>
          </a:endParaRPr>
        </a:p>
      </dgm:t>
    </dgm:pt>
    <dgm:pt modelId="{9647038F-827D-46C4-AB3A-B9557BAB84DB}">
      <dgm:prSet/>
      <dgm:spPr/>
      <dgm:t>
        <a:bodyPr/>
        <a:lstStyle/>
        <a:p>
          <a:pPr rtl="0"/>
          <a:r>
            <a:rPr lang="en-US" smtClean="0">
              <a:solidFill>
                <a:srgbClr val="C00000"/>
              </a:solidFill>
            </a:rPr>
            <a:t>Chapter 15</a:t>
          </a:r>
          <a:endParaRPr lang="en-US">
            <a:solidFill>
              <a:srgbClr val="C00000"/>
            </a:solidFill>
          </a:endParaRPr>
        </a:p>
      </dgm:t>
    </dgm:pt>
    <dgm:pt modelId="{3571ED0F-036D-42F2-9167-A47E9161B710}" type="parTrans" cxnId="{80E9B70A-623E-4230-AA21-FA7B379DF064}">
      <dgm:prSet/>
      <dgm:spPr/>
      <dgm:t>
        <a:bodyPr/>
        <a:lstStyle/>
        <a:p>
          <a:endParaRPr lang="en-US">
            <a:solidFill>
              <a:srgbClr val="C00000"/>
            </a:solidFill>
          </a:endParaRPr>
        </a:p>
      </dgm:t>
    </dgm:pt>
    <dgm:pt modelId="{6AF48BAF-FC78-4CEF-82C3-7E8C06400412}" type="sibTrans" cxnId="{80E9B70A-623E-4230-AA21-FA7B379DF064}">
      <dgm:prSet/>
      <dgm:spPr/>
      <dgm:t>
        <a:bodyPr/>
        <a:lstStyle/>
        <a:p>
          <a:endParaRPr lang="en-US">
            <a:solidFill>
              <a:srgbClr val="C00000"/>
            </a:solidFill>
          </a:endParaRPr>
        </a:p>
      </dgm:t>
    </dgm:pt>
    <dgm:pt modelId="{386CD29A-3829-4C8B-AB51-D80124D76CBC}">
      <dgm:prSet/>
      <dgm:spPr/>
      <dgm:t>
        <a:bodyPr/>
        <a:lstStyle/>
        <a:p>
          <a:pPr rtl="0"/>
          <a:r>
            <a:rPr lang="en-US" smtClean="0">
              <a:solidFill>
                <a:srgbClr val="C00000"/>
              </a:solidFill>
            </a:rPr>
            <a:t>Examination of how corporate purchases like sponsorship differ at various stages of the sales process from B2C purchases</a:t>
          </a:r>
          <a:endParaRPr lang="en-US">
            <a:solidFill>
              <a:srgbClr val="C00000"/>
            </a:solidFill>
          </a:endParaRPr>
        </a:p>
      </dgm:t>
    </dgm:pt>
    <dgm:pt modelId="{AF24B74D-CF2B-4D68-839F-319C15C28BF6}" type="parTrans" cxnId="{412B5BD7-1FF3-401A-817D-DA4606236D3A}">
      <dgm:prSet/>
      <dgm:spPr/>
      <dgm:t>
        <a:bodyPr/>
        <a:lstStyle/>
        <a:p>
          <a:endParaRPr lang="en-US">
            <a:solidFill>
              <a:srgbClr val="C00000"/>
            </a:solidFill>
          </a:endParaRPr>
        </a:p>
      </dgm:t>
    </dgm:pt>
    <dgm:pt modelId="{1D8116AF-5F00-4CA6-BA7F-72C12C9BFF66}" type="sibTrans" cxnId="{412B5BD7-1FF3-401A-817D-DA4606236D3A}">
      <dgm:prSet/>
      <dgm:spPr/>
      <dgm:t>
        <a:bodyPr/>
        <a:lstStyle/>
        <a:p>
          <a:endParaRPr lang="en-US">
            <a:solidFill>
              <a:srgbClr val="C00000"/>
            </a:solidFill>
          </a:endParaRPr>
        </a:p>
      </dgm:t>
    </dgm:pt>
    <dgm:pt modelId="{7AC4F300-1647-4F6A-BC39-FE3979D09C01}" type="pres">
      <dgm:prSet presAssocID="{0164C5C2-AE31-4651-95BE-3248063331E6}" presName="linearFlow" presStyleCnt="0">
        <dgm:presLayoutVars>
          <dgm:dir/>
          <dgm:animLvl val="lvl"/>
          <dgm:resizeHandles val="exact"/>
        </dgm:presLayoutVars>
      </dgm:prSet>
      <dgm:spPr/>
      <dgm:t>
        <a:bodyPr/>
        <a:lstStyle/>
        <a:p>
          <a:endParaRPr lang="en-US"/>
        </a:p>
      </dgm:t>
    </dgm:pt>
    <dgm:pt modelId="{B8738E6A-EC05-419D-9402-753587FFC1B4}" type="pres">
      <dgm:prSet presAssocID="{0E8C6B61-60EE-44E8-A8D4-94262D5DE25D}" presName="composite" presStyleCnt="0"/>
      <dgm:spPr/>
    </dgm:pt>
    <dgm:pt modelId="{A5C4A936-97D9-4479-89A0-B12A1361C21D}" type="pres">
      <dgm:prSet presAssocID="{0E8C6B61-60EE-44E8-A8D4-94262D5DE25D}" presName="parTx" presStyleLbl="node1" presStyleIdx="0" presStyleCnt="4">
        <dgm:presLayoutVars>
          <dgm:chMax val="0"/>
          <dgm:chPref val="0"/>
          <dgm:bulletEnabled val="1"/>
        </dgm:presLayoutVars>
      </dgm:prSet>
      <dgm:spPr/>
      <dgm:t>
        <a:bodyPr/>
        <a:lstStyle/>
        <a:p>
          <a:endParaRPr lang="en-US"/>
        </a:p>
      </dgm:t>
    </dgm:pt>
    <dgm:pt modelId="{A9B1DD0F-5367-4915-8858-636990AC9777}" type="pres">
      <dgm:prSet presAssocID="{0E8C6B61-60EE-44E8-A8D4-94262D5DE25D}" presName="parSh" presStyleLbl="node1" presStyleIdx="0" presStyleCnt="4"/>
      <dgm:spPr/>
      <dgm:t>
        <a:bodyPr/>
        <a:lstStyle/>
        <a:p>
          <a:endParaRPr lang="en-US"/>
        </a:p>
      </dgm:t>
    </dgm:pt>
    <dgm:pt modelId="{FE117BD1-4948-4CFD-9FF8-FBE270BAD8FE}" type="pres">
      <dgm:prSet presAssocID="{0E8C6B61-60EE-44E8-A8D4-94262D5DE25D}" presName="desTx" presStyleLbl="fgAcc1" presStyleIdx="0" presStyleCnt="4">
        <dgm:presLayoutVars>
          <dgm:bulletEnabled val="1"/>
        </dgm:presLayoutVars>
      </dgm:prSet>
      <dgm:spPr/>
      <dgm:t>
        <a:bodyPr/>
        <a:lstStyle/>
        <a:p>
          <a:endParaRPr lang="en-US"/>
        </a:p>
      </dgm:t>
    </dgm:pt>
    <dgm:pt modelId="{3F565CD9-E6ED-49E1-BC96-28124F32CBF6}" type="pres">
      <dgm:prSet presAssocID="{8D65A016-6872-4275-921C-E45EA0F8CF91}" presName="sibTrans" presStyleLbl="sibTrans2D1" presStyleIdx="0" presStyleCnt="3"/>
      <dgm:spPr/>
      <dgm:t>
        <a:bodyPr/>
        <a:lstStyle/>
        <a:p>
          <a:endParaRPr lang="en-US"/>
        </a:p>
      </dgm:t>
    </dgm:pt>
    <dgm:pt modelId="{E0E3503D-4221-4D61-BB19-BD4239E65332}" type="pres">
      <dgm:prSet presAssocID="{8D65A016-6872-4275-921C-E45EA0F8CF91}" presName="connTx" presStyleLbl="sibTrans2D1" presStyleIdx="0" presStyleCnt="3"/>
      <dgm:spPr/>
      <dgm:t>
        <a:bodyPr/>
        <a:lstStyle/>
        <a:p>
          <a:endParaRPr lang="en-US"/>
        </a:p>
      </dgm:t>
    </dgm:pt>
    <dgm:pt modelId="{1B5C2255-4A2F-4F29-90EE-6CB3DA60062D}" type="pres">
      <dgm:prSet presAssocID="{BB148DB6-D62D-40E6-8133-35FB90DEC72A}" presName="composite" presStyleCnt="0"/>
      <dgm:spPr/>
    </dgm:pt>
    <dgm:pt modelId="{4903E650-4291-448A-AD6B-7003605E1B09}" type="pres">
      <dgm:prSet presAssocID="{BB148DB6-D62D-40E6-8133-35FB90DEC72A}" presName="parTx" presStyleLbl="node1" presStyleIdx="0" presStyleCnt="4">
        <dgm:presLayoutVars>
          <dgm:chMax val="0"/>
          <dgm:chPref val="0"/>
          <dgm:bulletEnabled val="1"/>
        </dgm:presLayoutVars>
      </dgm:prSet>
      <dgm:spPr/>
      <dgm:t>
        <a:bodyPr/>
        <a:lstStyle/>
        <a:p>
          <a:endParaRPr lang="en-US"/>
        </a:p>
      </dgm:t>
    </dgm:pt>
    <dgm:pt modelId="{9A0D0E47-5EAF-4E9D-BBA2-1DD2F0FF1BE4}" type="pres">
      <dgm:prSet presAssocID="{BB148DB6-D62D-40E6-8133-35FB90DEC72A}" presName="parSh" presStyleLbl="node1" presStyleIdx="1" presStyleCnt="4"/>
      <dgm:spPr/>
      <dgm:t>
        <a:bodyPr/>
        <a:lstStyle/>
        <a:p>
          <a:endParaRPr lang="en-US"/>
        </a:p>
      </dgm:t>
    </dgm:pt>
    <dgm:pt modelId="{C91A4135-6947-408B-86F8-03A17DAEED50}" type="pres">
      <dgm:prSet presAssocID="{BB148DB6-D62D-40E6-8133-35FB90DEC72A}" presName="desTx" presStyleLbl="fgAcc1" presStyleIdx="1" presStyleCnt="4">
        <dgm:presLayoutVars>
          <dgm:bulletEnabled val="1"/>
        </dgm:presLayoutVars>
      </dgm:prSet>
      <dgm:spPr/>
      <dgm:t>
        <a:bodyPr/>
        <a:lstStyle/>
        <a:p>
          <a:endParaRPr lang="en-US"/>
        </a:p>
      </dgm:t>
    </dgm:pt>
    <dgm:pt modelId="{17D9AA8A-67D9-43A4-B131-FA3A987A8517}" type="pres">
      <dgm:prSet presAssocID="{17C9F3AB-8F82-4A4E-AC45-8539FF1F0C3C}" presName="sibTrans" presStyleLbl="sibTrans2D1" presStyleIdx="1" presStyleCnt="3"/>
      <dgm:spPr/>
      <dgm:t>
        <a:bodyPr/>
        <a:lstStyle/>
        <a:p>
          <a:endParaRPr lang="en-US"/>
        </a:p>
      </dgm:t>
    </dgm:pt>
    <dgm:pt modelId="{D7E89B2F-1949-4DD6-AE31-380F31E8CB14}" type="pres">
      <dgm:prSet presAssocID="{17C9F3AB-8F82-4A4E-AC45-8539FF1F0C3C}" presName="connTx" presStyleLbl="sibTrans2D1" presStyleIdx="1" presStyleCnt="3"/>
      <dgm:spPr/>
      <dgm:t>
        <a:bodyPr/>
        <a:lstStyle/>
        <a:p>
          <a:endParaRPr lang="en-US"/>
        </a:p>
      </dgm:t>
    </dgm:pt>
    <dgm:pt modelId="{BCC7C6BE-ED76-432D-A2CD-C61E4E75E9DE}" type="pres">
      <dgm:prSet presAssocID="{98CD183A-7B41-4242-B80A-A59EC730A213}" presName="composite" presStyleCnt="0"/>
      <dgm:spPr/>
    </dgm:pt>
    <dgm:pt modelId="{71FE4DDD-C4D3-46CB-BA29-4FCA33F795FB}" type="pres">
      <dgm:prSet presAssocID="{98CD183A-7B41-4242-B80A-A59EC730A213}" presName="parTx" presStyleLbl="node1" presStyleIdx="1" presStyleCnt="4">
        <dgm:presLayoutVars>
          <dgm:chMax val="0"/>
          <dgm:chPref val="0"/>
          <dgm:bulletEnabled val="1"/>
        </dgm:presLayoutVars>
      </dgm:prSet>
      <dgm:spPr/>
      <dgm:t>
        <a:bodyPr/>
        <a:lstStyle/>
        <a:p>
          <a:endParaRPr lang="en-US"/>
        </a:p>
      </dgm:t>
    </dgm:pt>
    <dgm:pt modelId="{C4466290-4122-48CE-8D41-CCEF4B7012A6}" type="pres">
      <dgm:prSet presAssocID="{98CD183A-7B41-4242-B80A-A59EC730A213}" presName="parSh" presStyleLbl="node1" presStyleIdx="2" presStyleCnt="4"/>
      <dgm:spPr/>
      <dgm:t>
        <a:bodyPr/>
        <a:lstStyle/>
        <a:p>
          <a:endParaRPr lang="en-US"/>
        </a:p>
      </dgm:t>
    </dgm:pt>
    <dgm:pt modelId="{EFD4C764-D59F-4101-815F-92BC212B691B}" type="pres">
      <dgm:prSet presAssocID="{98CD183A-7B41-4242-B80A-A59EC730A213}" presName="desTx" presStyleLbl="fgAcc1" presStyleIdx="2" presStyleCnt="4">
        <dgm:presLayoutVars>
          <dgm:bulletEnabled val="1"/>
        </dgm:presLayoutVars>
      </dgm:prSet>
      <dgm:spPr/>
      <dgm:t>
        <a:bodyPr/>
        <a:lstStyle/>
        <a:p>
          <a:endParaRPr lang="en-US"/>
        </a:p>
      </dgm:t>
    </dgm:pt>
    <dgm:pt modelId="{9BDF836F-7314-421F-B8E9-B63687AA38EB}" type="pres">
      <dgm:prSet presAssocID="{2B1A3EC7-54AB-49D3-8C36-244927CE54D9}" presName="sibTrans" presStyleLbl="sibTrans2D1" presStyleIdx="2" presStyleCnt="3"/>
      <dgm:spPr/>
      <dgm:t>
        <a:bodyPr/>
        <a:lstStyle/>
        <a:p>
          <a:endParaRPr lang="en-US"/>
        </a:p>
      </dgm:t>
    </dgm:pt>
    <dgm:pt modelId="{8EF658AB-90EE-4445-A362-9197CB83CCB8}" type="pres">
      <dgm:prSet presAssocID="{2B1A3EC7-54AB-49D3-8C36-244927CE54D9}" presName="connTx" presStyleLbl="sibTrans2D1" presStyleIdx="2" presStyleCnt="3"/>
      <dgm:spPr/>
      <dgm:t>
        <a:bodyPr/>
        <a:lstStyle/>
        <a:p>
          <a:endParaRPr lang="en-US"/>
        </a:p>
      </dgm:t>
    </dgm:pt>
    <dgm:pt modelId="{6CF1F566-6040-449A-95CF-7DDA15C49279}" type="pres">
      <dgm:prSet presAssocID="{9647038F-827D-46C4-AB3A-B9557BAB84DB}" presName="composite" presStyleCnt="0"/>
      <dgm:spPr/>
    </dgm:pt>
    <dgm:pt modelId="{80B4FA22-97F8-4187-971F-46D213CCCC2E}" type="pres">
      <dgm:prSet presAssocID="{9647038F-827D-46C4-AB3A-B9557BAB84DB}" presName="parTx" presStyleLbl="node1" presStyleIdx="2" presStyleCnt="4">
        <dgm:presLayoutVars>
          <dgm:chMax val="0"/>
          <dgm:chPref val="0"/>
          <dgm:bulletEnabled val="1"/>
        </dgm:presLayoutVars>
      </dgm:prSet>
      <dgm:spPr/>
      <dgm:t>
        <a:bodyPr/>
        <a:lstStyle/>
        <a:p>
          <a:endParaRPr lang="en-US"/>
        </a:p>
      </dgm:t>
    </dgm:pt>
    <dgm:pt modelId="{693F3F05-FF95-430A-8BBF-4E318D4CD572}" type="pres">
      <dgm:prSet presAssocID="{9647038F-827D-46C4-AB3A-B9557BAB84DB}" presName="parSh" presStyleLbl="node1" presStyleIdx="3" presStyleCnt="4"/>
      <dgm:spPr/>
      <dgm:t>
        <a:bodyPr/>
        <a:lstStyle/>
        <a:p>
          <a:endParaRPr lang="en-US"/>
        </a:p>
      </dgm:t>
    </dgm:pt>
    <dgm:pt modelId="{8C39C9B1-7C71-41F5-A3DE-05863E7B568E}" type="pres">
      <dgm:prSet presAssocID="{9647038F-827D-46C4-AB3A-B9557BAB84DB}" presName="desTx" presStyleLbl="fgAcc1" presStyleIdx="3" presStyleCnt="4">
        <dgm:presLayoutVars>
          <dgm:bulletEnabled val="1"/>
        </dgm:presLayoutVars>
      </dgm:prSet>
      <dgm:spPr/>
      <dgm:t>
        <a:bodyPr/>
        <a:lstStyle/>
        <a:p>
          <a:endParaRPr lang="en-US"/>
        </a:p>
      </dgm:t>
    </dgm:pt>
  </dgm:ptLst>
  <dgm:cxnLst>
    <dgm:cxn modelId="{0A247F1C-3E7F-48DB-8D9C-EADD51E5E438}" type="presOf" srcId="{0E8C6B61-60EE-44E8-A8D4-94262D5DE25D}" destId="{A5C4A936-97D9-4479-89A0-B12A1361C21D}" srcOrd="0" destOrd="0" presId="urn:microsoft.com/office/officeart/2005/8/layout/process3"/>
    <dgm:cxn modelId="{5FF1F9F2-0274-4403-8BBA-0F659E34B2C5}" type="presOf" srcId="{17C9F3AB-8F82-4A4E-AC45-8539FF1F0C3C}" destId="{D7E89B2F-1949-4DD6-AE31-380F31E8CB14}" srcOrd="1" destOrd="0" presId="urn:microsoft.com/office/officeart/2005/8/layout/process3"/>
    <dgm:cxn modelId="{7A4A61AF-3CED-4C81-B6F4-8B1C29673F21}" srcId="{98CD183A-7B41-4242-B80A-A59EC730A213}" destId="{A293F808-3ADB-40A7-9159-17EC849C4A64}" srcOrd="0" destOrd="0" parTransId="{CB21380F-D09C-40A2-84A1-F676330C47C3}" sibTransId="{0E8AC1E8-D731-42BE-876A-C74F6905F613}"/>
    <dgm:cxn modelId="{EB587493-FE3E-440E-90B2-EFCC22BCB0D0}" type="presOf" srcId="{2B1A3EC7-54AB-49D3-8C36-244927CE54D9}" destId="{8EF658AB-90EE-4445-A362-9197CB83CCB8}" srcOrd="1" destOrd="0" presId="urn:microsoft.com/office/officeart/2005/8/layout/process3"/>
    <dgm:cxn modelId="{AA8C4491-8B83-4DC8-97FB-17DBA080E824}" srcId="{BB148DB6-D62D-40E6-8133-35FB90DEC72A}" destId="{1889B0BE-FB6D-4FFC-BA3F-C9BC86591E14}" srcOrd="0" destOrd="0" parTransId="{ADB69E01-7E16-49AE-B64E-C56C382CC44A}" sibTransId="{87FDCD14-D05D-4F35-8FC7-6776AD794A62}"/>
    <dgm:cxn modelId="{C016A29A-12E8-470C-93DD-B48B7D1C2F8A}" type="presOf" srcId="{BB148DB6-D62D-40E6-8133-35FB90DEC72A}" destId="{9A0D0E47-5EAF-4E9D-BBA2-1DD2F0FF1BE4}" srcOrd="1" destOrd="0" presId="urn:microsoft.com/office/officeart/2005/8/layout/process3"/>
    <dgm:cxn modelId="{412B5BD7-1FF3-401A-817D-DA4606236D3A}" srcId="{9647038F-827D-46C4-AB3A-B9557BAB84DB}" destId="{386CD29A-3829-4C8B-AB51-D80124D76CBC}" srcOrd="0" destOrd="0" parTransId="{AF24B74D-CF2B-4D68-839F-319C15C28BF6}" sibTransId="{1D8116AF-5F00-4CA6-BA7F-72C12C9BFF66}"/>
    <dgm:cxn modelId="{2157D758-AD88-411F-B236-4462D94A0FD4}" srcId="{0164C5C2-AE31-4651-95BE-3248063331E6}" destId="{98CD183A-7B41-4242-B80A-A59EC730A213}" srcOrd="2" destOrd="0" parTransId="{CC10D923-89AE-4623-9B5F-1EAD0AA5ADC6}" sibTransId="{2B1A3EC7-54AB-49D3-8C36-244927CE54D9}"/>
    <dgm:cxn modelId="{355DE1FF-47EF-4E0E-9E18-6267561D0560}" type="presOf" srcId="{1889B0BE-FB6D-4FFC-BA3F-C9BC86591E14}" destId="{C91A4135-6947-408B-86F8-03A17DAEED50}" srcOrd="0" destOrd="0" presId="urn:microsoft.com/office/officeart/2005/8/layout/process3"/>
    <dgm:cxn modelId="{B2A17311-3440-46FB-B1A4-9930F3C468E6}" srcId="{0164C5C2-AE31-4651-95BE-3248063331E6}" destId="{0E8C6B61-60EE-44E8-A8D4-94262D5DE25D}" srcOrd="0" destOrd="0" parTransId="{C3E0F397-C458-4A31-AD67-C2B24C894DDA}" sibTransId="{8D65A016-6872-4275-921C-E45EA0F8CF91}"/>
    <dgm:cxn modelId="{3B60C108-D66B-48FF-8DF3-D2B07A65ED80}" type="presOf" srcId="{A293F808-3ADB-40A7-9159-17EC849C4A64}" destId="{EFD4C764-D59F-4101-815F-92BC212B691B}" srcOrd="0" destOrd="0" presId="urn:microsoft.com/office/officeart/2005/8/layout/process3"/>
    <dgm:cxn modelId="{8DE0710F-BA93-4A34-86BE-E25CAFBD597B}" type="presOf" srcId="{AE05FF41-77CB-413C-9FFE-5526B5DEACD8}" destId="{FE117BD1-4948-4CFD-9FF8-FBE270BAD8FE}" srcOrd="0" destOrd="0" presId="urn:microsoft.com/office/officeart/2005/8/layout/process3"/>
    <dgm:cxn modelId="{80E9B70A-623E-4230-AA21-FA7B379DF064}" srcId="{0164C5C2-AE31-4651-95BE-3248063331E6}" destId="{9647038F-827D-46C4-AB3A-B9557BAB84DB}" srcOrd="3" destOrd="0" parTransId="{3571ED0F-036D-42F2-9167-A47E9161B710}" sibTransId="{6AF48BAF-FC78-4CEF-82C3-7E8C06400412}"/>
    <dgm:cxn modelId="{8D6C7583-A2CA-4E3D-BBC4-71F4594BB13F}" type="presOf" srcId="{BB148DB6-D62D-40E6-8133-35FB90DEC72A}" destId="{4903E650-4291-448A-AD6B-7003605E1B09}" srcOrd="0" destOrd="0" presId="urn:microsoft.com/office/officeart/2005/8/layout/process3"/>
    <dgm:cxn modelId="{4827C9A1-6977-4E36-8A3B-3AE9D1897D1F}" type="presOf" srcId="{9647038F-827D-46C4-AB3A-B9557BAB84DB}" destId="{693F3F05-FF95-430A-8BBF-4E318D4CD572}" srcOrd="1" destOrd="0" presId="urn:microsoft.com/office/officeart/2005/8/layout/process3"/>
    <dgm:cxn modelId="{C7FF9805-8481-49D4-8743-ED7A3D77F997}" type="presOf" srcId="{386CD29A-3829-4C8B-AB51-D80124D76CBC}" destId="{8C39C9B1-7C71-41F5-A3DE-05863E7B568E}" srcOrd="0" destOrd="0" presId="urn:microsoft.com/office/officeart/2005/8/layout/process3"/>
    <dgm:cxn modelId="{20A46A0E-3B62-4351-A294-976BBEB88689}" type="presOf" srcId="{98CD183A-7B41-4242-B80A-A59EC730A213}" destId="{C4466290-4122-48CE-8D41-CCEF4B7012A6}" srcOrd="1" destOrd="0" presId="urn:microsoft.com/office/officeart/2005/8/layout/process3"/>
    <dgm:cxn modelId="{025E4DEF-290C-426E-8923-D8A8F10F3ACB}" type="presOf" srcId="{2B1A3EC7-54AB-49D3-8C36-244927CE54D9}" destId="{9BDF836F-7314-421F-B8E9-B63687AA38EB}" srcOrd="0" destOrd="0" presId="urn:microsoft.com/office/officeart/2005/8/layout/process3"/>
    <dgm:cxn modelId="{E79E973C-D44D-469A-9439-4CDCBEAD3603}" type="presOf" srcId="{8D65A016-6872-4275-921C-E45EA0F8CF91}" destId="{3F565CD9-E6ED-49E1-BC96-28124F32CBF6}" srcOrd="0" destOrd="0" presId="urn:microsoft.com/office/officeart/2005/8/layout/process3"/>
    <dgm:cxn modelId="{3B1749EC-AF5A-4A94-9718-7531218B02FD}" type="presOf" srcId="{9647038F-827D-46C4-AB3A-B9557BAB84DB}" destId="{80B4FA22-97F8-4187-971F-46D213CCCC2E}" srcOrd="0" destOrd="0" presId="urn:microsoft.com/office/officeart/2005/8/layout/process3"/>
    <dgm:cxn modelId="{2C515891-B56F-489B-A625-30584B764938}" srcId="{0E8C6B61-60EE-44E8-A8D4-94262D5DE25D}" destId="{AE05FF41-77CB-413C-9FFE-5526B5DEACD8}" srcOrd="0" destOrd="0" parTransId="{0B7AA52F-16BC-445F-B7E3-A636EE32F91B}" sibTransId="{F0FE9862-ED1B-4A73-8DD4-24885ABB0EF0}"/>
    <dgm:cxn modelId="{A87CA6C0-89EC-437C-A9CC-27F73B655744}" type="presOf" srcId="{8D65A016-6872-4275-921C-E45EA0F8CF91}" destId="{E0E3503D-4221-4D61-BB19-BD4239E65332}" srcOrd="1" destOrd="0" presId="urn:microsoft.com/office/officeart/2005/8/layout/process3"/>
    <dgm:cxn modelId="{D5E7240E-3A18-4155-9DCD-7A821CF2D920}" type="presOf" srcId="{0E8C6B61-60EE-44E8-A8D4-94262D5DE25D}" destId="{A9B1DD0F-5367-4915-8858-636990AC9777}" srcOrd="1" destOrd="0" presId="urn:microsoft.com/office/officeart/2005/8/layout/process3"/>
    <dgm:cxn modelId="{FB2A30CE-6F4E-4132-8DD1-3E5251909025}" type="presOf" srcId="{0164C5C2-AE31-4651-95BE-3248063331E6}" destId="{7AC4F300-1647-4F6A-BC39-FE3979D09C01}" srcOrd="0" destOrd="0" presId="urn:microsoft.com/office/officeart/2005/8/layout/process3"/>
    <dgm:cxn modelId="{E2F1B900-B695-45A7-A512-E512A783E7FB}" type="presOf" srcId="{17C9F3AB-8F82-4A4E-AC45-8539FF1F0C3C}" destId="{17D9AA8A-67D9-43A4-B131-FA3A987A8517}" srcOrd="0" destOrd="0" presId="urn:microsoft.com/office/officeart/2005/8/layout/process3"/>
    <dgm:cxn modelId="{E86FE4FE-6966-453F-B8E9-65738E33C160}" srcId="{0164C5C2-AE31-4651-95BE-3248063331E6}" destId="{BB148DB6-D62D-40E6-8133-35FB90DEC72A}" srcOrd="1" destOrd="0" parTransId="{1DFEE099-A07B-4905-88E5-B0E7106B03DE}" sibTransId="{17C9F3AB-8F82-4A4E-AC45-8539FF1F0C3C}"/>
    <dgm:cxn modelId="{494DC4A6-A471-4FC5-A1E0-6C0F1CCE37B2}" type="presOf" srcId="{98CD183A-7B41-4242-B80A-A59EC730A213}" destId="{71FE4DDD-C4D3-46CB-BA29-4FCA33F795FB}" srcOrd="0" destOrd="0" presId="urn:microsoft.com/office/officeart/2005/8/layout/process3"/>
    <dgm:cxn modelId="{8CBE0463-80BC-45E6-B75F-996A9406BC55}" type="presParOf" srcId="{7AC4F300-1647-4F6A-BC39-FE3979D09C01}" destId="{B8738E6A-EC05-419D-9402-753587FFC1B4}" srcOrd="0" destOrd="0" presId="urn:microsoft.com/office/officeart/2005/8/layout/process3"/>
    <dgm:cxn modelId="{618C6B27-10A6-403B-AC42-AF2DEC886A82}" type="presParOf" srcId="{B8738E6A-EC05-419D-9402-753587FFC1B4}" destId="{A5C4A936-97D9-4479-89A0-B12A1361C21D}" srcOrd="0" destOrd="0" presId="urn:microsoft.com/office/officeart/2005/8/layout/process3"/>
    <dgm:cxn modelId="{99745D07-6F47-433C-A2C5-FBC1E5A39BEE}" type="presParOf" srcId="{B8738E6A-EC05-419D-9402-753587FFC1B4}" destId="{A9B1DD0F-5367-4915-8858-636990AC9777}" srcOrd="1" destOrd="0" presId="urn:microsoft.com/office/officeart/2005/8/layout/process3"/>
    <dgm:cxn modelId="{D9EE52F5-B512-40F4-BF40-17B032B0719F}" type="presParOf" srcId="{B8738E6A-EC05-419D-9402-753587FFC1B4}" destId="{FE117BD1-4948-4CFD-9FF8-FBE270BAD8FE}" srcOrd="2" destOrd="0" presId="urn:microsoft.com/office/officeart/2005/8/layout/process3"/>
    <dgm:cxn modelId="{B77D640D-CD14-4C14-B092-17F9417736F2}" type="presParOf" srcId="{7AC4F300-1647-4F6A-BC39-FE3979D09C01}" destId="{3F565CD9-E6ED-49E1-BC96-28124F32CBF6}" srcOrd="1" destOrd="0" presId="urn:microsoft.com/office/officeart/2005/8/layout/process3"/>
    <dgm:cxn modelId="{F1ECC609-03FD-4077-B96E-16CF0A427450}" type="presParOf" srcId="{3F565CD9-E6ED-49E1-BC96-28124F32CBF6}" destId="{E0E3503D-4221-4D61-BB19-BD4239E65332}" srcOrd="0" destOrd="0" presId="urn:microsoft.com/office/officeart/2005/8/layout/process3"/>
    <dgm:cxn modelId="{D9361B63-46FE-4739-94EB-74F5120913A6}" type="presParOf" srcId="{7AC4F300-1647-4F6A-BC39-FE3979D09C01}" destId="{1B5C2255-4A2F-4F29-90EE-6CB3DA60062D}" srcOrd="2" destOrd="0" presId="urn:microsoft.com/office/officeart/2005/8/layout/process3"/>
    <dgm:cxn modelId="{F91CE6C1-D603-420C-BD27-60C9B8E74C36}" type="presParOf" srcId="{1B5C2255-4A2F-4F29-90EE-6CB3DA60062D}" destId="{4903E650-4291-448A-AD6B-7003605E1B09}" srcOrd="0" destOrd="0" presId="urn:microsoft.com/office/officeart/2005/8/layout/process3"/>
    <dgm:cxn modelId="{9402CC38-129A-47FD-81FC-2C5A3B1BC232}" type="presParOf" srcId="{1B5C2255-4A2F-4F29-90EE-6CB3DA60062D}" destId="{9A0D0E47-5EAF-4E9D-BBA2-1DD2F0FF1BE4}" srcOrd="1" destOrd="0" presId="urn:microsoft.com/office/officeart/2005/8/layout/process3"/>
    <dgm:cxn modelId="{C87CE132-78F0-43F2-BEA6-BF050FEA6886}" type="presParOf" srcId="{1B5C2255-4A2F-4F29-90EE-6CB3DA60062D}" destId="{C91A4135-6947-408B-86F8-03A17DAEED50}" srcOrd="2" destOrd="0" presId="urn:microsoft.com/office/officeart/2005/8/layout/process3"/>
    <dgm:cxn modelId="{7BFEE387-0570-42CE-9923-7FFC4F264256}" type="presParOf" srcId="{7AC4F300-1647-4F6A-BC39-FE3979D09C01}" destId="{17D9AA8A-67D9-43A4-B131-FA3A987A8517}" srcOrd="3" destOrd="0" presId="urn:microsoft.com/office/officeart/2005/8/layout/process3"/>
    <dgm:cxn modelId="{2CFE91F9-B03B-45EC-A6AF-CA911D138433}" type="presParOf" srcId="{17D9AA8A-67D9-43A4-B131-FA3A987A8517}" destId="{D7E89B2F-1949-4DD6-AE31-380F31E8CB14}" srcOrd="0" destOrd="0" presId="urn:microsoft.com/office/officeart/2005/8/layout/process3"/>
    <dgm:cxn modelId="{E1A99D2C-B3DF-41A7-B7D9-CA232BA24691}" type="presParOf" srcId="{7AC4F300-1647-4F6A-BC39-FE3979D09C01}" destId="{BCC7C6BE-ED76-432D-A2CD-C61E4E75E9DE}" srcOrd="4" destOrd="0" presId="urn:microsoft.com/office/officeart/2005/8/layout/process3"/>
    <dgm:cxn modelId="{4768537C-4F43-4BC9-9948-D4DB0B3A5505}" type="presParOf" srcId="{BCC7C6BE-ED76-432D-A2CD-C61E4E75E9DE}" destId="{71FE4DDD-C4D3-46CB-BA29-4FCA33F795FB}" srcOrd="0" destOrd="0" presId="urn:microsoft.com/office/officeart/2005/8/layout/process3"/>
    <dgm:cxn modelId="{9063C7C4-BF53-4291-83B5-1B13D7CB8C37}" type="presParOf" srcId="{BCC7C6BE-ED76-432D-A2CD-C61E4E75E9DE}" destId="{C4466290-4122-48CE-8D41-CCEF4B7012A6}" srcOrd="1" destOrd="0" presId="urn:microsoft.com/office/officeart/2005/8/layout/process3"/>
    <dgm:cxn modelId="{EC565E74-8931-4C96-930A-4AE815014F04}" type="presParOf" srcId="{BCC7C6BE-ED76-432D-A2CD-C61E4E75E9DE}" destId="{EFD4C764-D59F-4101-815F-92BC212B691B}" srcOrd="2" destOrd="0" presId="urn:microsoft.com/office/officeart/2005/8/layout/process3"/>
    <dgm:cxn modelId="{50F5669F-24F4-46C1-AE8C-E7DE35CA55B6}" type="presParOf" srcId="{7AC4F300-1647-4F6A-BC39-FE3979D09C01}" destId="{9BDF836F-7314-421F-B8E9-B63687AA38EB}" srcOrd="5" destOrd="0" presId="urn:microsoft.com/office/officeart/2005/8/layout/process3"/>
    <dgm:cxn modelId="{77927B8C-6B2E-40C7-B8BF-DAE42D9FB5F9}" type="presParOf" srcId="{9BDF836F-7314-421F-B8E9-B63687AA38EB}" destId="{8EF658AB-90EE-4445-A362-9197CB83CCB8}" srcOrd="0" destOrd="0" presId="urn:microsoft.com/office/officeart/2005/8/layout/process3"/>
    <dgm:cxn modelId="{75E3B674-B6A3-4F00-92FF-C7FACD762788}" type="presParOf" srcId="{7AC4F300-1647-4F6A-BC39-FE3979D09C01}" destId="{6CF1F566-6040-449A-95CF-7DDA15C49279}" srcOrd="6" destOrd="0" presId="urn:microsoft.com/office/officeart/2005/8/layout/process3"/>
    <dgm:cxn modelId="{0DE529C1-FBF0-42BF-8EF1-DA79B22B1316}" type="presParOf" srcId="{6CF1F566-6040-449A-95CF-7DDA15C49279}" destId="{80B4FA22-97F8-4187-971F-46D213CCCC2E}" srcOrd="0" destOrd="0" presId="urn:microsoft.com/office/officeart/2005/8/layout/process3"/>
    <dgm:cxn modelId="{879B3ADE-7372-4DB2-956E-45E1119D5AD5}" type="presParOf" srcId="{6CF1F566-6040-449A-95CF-7DDA15C49279}" destId="{693F3F05-FF95-430A-8BBF-4E318D4CD572}" srcOrd="1" destOrd="0" presId="urn:microsoft.com/office/officeart/2005/8/layout/process3"/>
    <dgm:cxn modelId="{70140460-08F0-4B34-A022-F41B3DAABB79}" type="presParOf" srcId="{6CF1F566-6040-449A-95CF-7DDA15C49279}" destId="{8C39C9B1-7C71-41F5-A3DE-05863E7B568E}"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080D35-0B17-4EB0-921B-E67E22E7BA6C}" type="doc">
      <dgm:prSet loTypeId="urn:microsoft.com/office/officeart/2005/8/layout/process3" loCatId="process" qsTypeId="urn:microsoft.com/office/officeart/2005/8/quickstyle/simple2" qsCatId="simple" csTypeId="urn:microsoft.com/office/officeart/2005/8/colors/colorful2" csCatId="colorful" phldr="1"/>
      <dgm:spPr/>
      <dgm:t>
        <a:bodyPr/>
        <a:lstStyle/>
        <a:p>
          <a:endParaRPr lang="en-US"/>
        </a:p>
      </dgm:t>
    </dgm:pt>
    <dgm:pt modelId="{93D5C9F9-2858-4C31-A01F-709DE9D9DA4F}">
      <dgm:prSet phldrT="[Text]"/>
      <dgm:spPr/>
      <dgm:t>
        <a:bodyPr/>
        <a:lstStyle/>
        <a:p>
          <a:r>
            <a:rPr lang="en-US" dirty="0" smtClean="0"/>
            <a:t>Leads</a:t>
          </a:r>
          <a:endParaRPr lang="en-US" dirty="0"/>
        </a:p>
      </dgm:t>
    </dgm:pt>
    <dgm:pt modelId="{79AD2485-34B8-4B7A-9AC2-ED6D4E55C391}" type="parTrans" cxnId="{B74E7085-B69B-4982-BCB1-98B5D845A086}">
      <dgm:prSet/>
      <dgm:spPr/>
      <dgm:t>
        <a:bodyPr/>
        <a:lstStyle/>
        <a:p>
          <a:endParaRPr lang="en-US"/>
        </a:p>
      </dgm:t>
    </dgm:pt>
    <dgm:pt modelId="{2E0E0C64-E79C-4498-B38F-A0867F766DF1}" type="sibTrans" cxnId="{B74E7085-B69B-4982-BCB1-98B5D845A086}">
      <dgm:prSet/>
      <dgm:spPr/>
      <dgm:t>
        <a:bodyPr/>
        <a:lstStyle/>
        <a:p>
          <a:endParaRPr lang="en-US"/>
        </a:p>
      </dgm:t>
    </dgm:pt>
    <dgm:pt modelId="{F8D5476A-6797-4267-8232-6E0D1CC801DD}">
      <dgm:prSet phldrT="[Text]"/>
      <dgm:spPr/>
      <dgm:t>
        <a:bodyPr/>
        <a:lstStyle/>
        <a:p>
          <a:pPr rtl="0"/>
          <a:r>
            <a:rPr lang="en-US" dirty="0" smtClean="0"/>
            <a:t>Students do their own prospecting and call on their own network</a:t>
          </a:r>
          <a:endParaRPr lang="en-US" dirty="0"/>
        </a:p>
      </dgm:t>
    </dgm:pt>
    <dgm:pt modelId="{8688549B-6056-4A37-9645-3B85909F3C9D}" type="parTrans" cxnId="{709B33FC-55F1-4736-8867-17D9F8954A71}">
      <dgm:prSet/>
      <dgm:spPr/>
      <dgm:t>
        <a:bodyPr/>
        <a:lstStyle/>
        <a:p>
          <a:endParaRPr lang="en-US"/>
        </a:p>
      </dgm:t>
    </dgm:pt>
    <dgm:pt modelId="{8C4ADA81-619B-47B8-AE7E-2DE8E4715783}" type="sibTrans" cxnId="{709B33FC-55F1-4736-8867-17D9F8954A71}">
      <dgm:prSet/>
      <dgm:spPr/>
      <dgm:t>
        <a:bodyPr/>
        <a:lstStyle/>
        <a:p>
          <a:endParaRPr lang="en-US"/>
        </a:p>
      </dgm:t>
    </dgm:pt>
    <dgm:pt modelId="{7BA8E829-60B7-49A2-ACA0-DF237661DA64}">
      <dgm:prSet phldrT="[Text]"/>
      <dgm:spPr/>
      <dgm:t>
        <a:bodyPr/>
        <a:lstStyle/>
        <a:p>
          <a:r>
            <a:rPr lang="en-US" dirty="0" smtClean="0"/>
            <a:t>Inventory</a:t>
          </a:r>
          <a:endParaRPr lang="en-US" dirty="0"/>
        </a:p>
      </dgm:t>
    </dgm:pt>
    <dgm:pt modelId="{401F3880-C6A2-4802-8ACB-4A2E17496727}" type="parTrans" cxnId="{30191F99-940E-4573-A5BF-34249141A5CB}">
      <dgm:prSet/>
      <dgm:spPr/>
      <dgm:t>
        <a:bodyPr/>
        <a:lstStyle/>
        <a:p>
          <a:endParaRPr lang="en-US"/>
        </a:p>
      </dgm:t>
    </dgm:pt>
    <dgm:pt modelId="{9792C417-F62D-43A0-8987-B1FE0D5CDC9C}" type="sibTrans" cxnId="{30191F99-940E-4573-A5BF-34249141A5CB}">
      <dgm:prSet/>
      <dgm:spPr/>
      <dgm:t>
        <a:bodyPr/>
        <a:lstStyle/>
        <a:p>
          <a:endParaRPr lang="en-US"/>
        </a:p>
      </dgm:t>
    </dgm:pt>
    <dgm:pt modelId="{8C05C772-A8D4-4385-9B2E-4E996EBB6756}">
      <dgm:prSet phldrT="[Text]"/>
      <dgm:spPr/>
      <dgm:t>
        <a:bodyPr/>
        <a:lstStyle/>
        <a:p>
          <a:pPr rtl="0"/>
          <a:r>
            <a:rPr lang="en-US" dirty="0" smtClean="0"/>
            <a:t>Sell from a full menu of products</a:t>
          </a:r>
          <a:endParaRPr lang="en-US" dirty="0"/>
        </a:p>
      </dgm:t>
    </dgm:pt>
    <dgm:pt modelId="{F34C87F8-C9A2-49CE-B36E-B2F2B97C72DA}" type="parTrans" cxnId="{362440F0-7610-4C0F-9071-275845EEB335}">
      <dgm:prSet/>
      <dgm:spPr/>
      <dgm:t>
        <a:bodyPr/>
        <a:lstStyle/>
        <a:p>
          <a:endParaRPr lang="en-US"/>
        </a:p>
      </dgm:t>
    </dgm:pt>
    <dgm:pt modelId="{35CA278A-8067-4331-8430-D38B68592312}" type="sibTrans" cxnId="{362440F0-7610-4C0F-9071-275845EEB335}">
      <dgm:prSet/>
      <dgm:spPr/>
      <dgm:t>
        <a:bodyPr/>
        <a:lstStyle/>
        <a:p>
          <a:endParaRPr lang="en-US"/>
        </a:p>
      </dgm:t>
    </dgm:pt>
    <dgm:pt modelId="{47697505-347C-45AE-9E8A-B3915190F374}">
      <dgm:prSet phldrT="[Text]"/>
      <dgm:spPr/>
      <dgm:t>
        <a:bodyPr/>
        <a:lstStyle/>
        <a:p>
          <a:r>
            <a:rPr lang="en-US" dirty="0" smtClean="0"/>
            <a:t>Location</a:t>
          </a:r>
          <a:endParaRPr lang="en-US" dirty="0"/>
        </a:p>
      </dgm:t>
    </dgm:pt>
    <dgm:pt modelId="{E4EF4AC3-A034-4573-B4FB-47193BB10495}" type="parTrans" cxnId="{DCBDBAF8-67BE-4575-8DD6-C763A9C4E5A7}">
      <dgm:prSet/>
      <dgm:spPr/>
      <dgm:t>
        <a:bodyPr/>
        <a:lstStyle/>
        <a:p>
          <a:endParaRPr lang="en-US"/>
        </a:p>
      </dgm:t>
    </dgm:pt>
    <dgm:pt modelId="{CD318571-C18B-43B6-807C-72A357722631}" type="sibTrans" cxnId="{DCBDBAF8-67BE-4575-8DD6-C763A9C4E5A7}">
      <dgm:prSet/>
      <dgm:spPr/>
      <dgm:t>
        <a:bodyPr/>
        <a:lstStyle/>
        <a:p>
          <a:endParaRPr lang="en-US"/>
        </a:p>
      </dgm:t>
    </dgm:pt>
    <dgm:pt modelId="{8B08979E-EF56-4AC9-86CF-208ACB52A55E}">
      <dgm:prSet phldrT="[Text]"/>
      <dgm:spPr/>
      <dgm:t>
        <a:bodyPr/>
        <a:lstStyle/>
        <a:p>
          <a:pPr rtl="0"/>
          <a:r>
            <a:rPr lang="en-US" dirty="0" smtClean="0"/>
            <a:t>Make calls from campus sales center using landlines or VOIP</a:t>
          </a:r>
          <a:endParaRPr lang="en-US" dirty="0"/>
        </a:p>
      </dgm:t>
    </dgm:pt>
    <dgm:pt modelId="{D503E207-6E1B-4844-90F9-92223261B1C0}" type="parTrans" cxnId="{731EE1DD-6080-457E-B734-8E4F9336C728}">
      <dgm:prSet/>
      <dgm:spPr/>
      <dgm:t>
        <a:bodyPr/>
        <a:lstStyle/>
        <a:p>
          <a:endParaRPr lang="en-US"/>
        </a:p>
      </dgm:t>
    </dgm:pt>
    <dgm:pt modelId="{F68E6BCD-8CAA-48B4-A6A2-86BFBBB63BE1}" type="sibTrans" cxnId="{731EE1DD-6080-457E-B734-8E4F9336C728}">
      <dgm:prSet/>
      <dgm:spPr/>
      <dgm:t>
        <a:bodyPr/>
        <a:lstStyle/>
        <a:p>
          <a:endParaRPr lang="en-US"/>
        </a:p>
      </dgm:t>
    </dgm:pt>
    <dgm:pt modelId="{DCC7BA4C-396F-4CC5-9EC1-AD26353F313E}">
      <dgm:prSet/>
      <dgm:spPr/>
      <dgm:t>
        <a:bodyPr/>
        <a:lstStyle/>
        <a:p>
          <a:pPr rtl="0"/>
          <a:r>
            <a:rPr lang="en-US" dirty="0" smtClean="0"/>
            <a:t>Acquire leads at sales table in-venue</a:t>
          </a:r>
          <a:endParaRPr lang="en-US" dirty="0"/>
        </a:p>
      </dgm:t>
    </dgm:pt>
    <dgm:pt modelId="{550E6AFB-7C0D-4DE1-B7F0-17F856D2FE79}" type="parTrans" cxnId="{CD9AD063-2F59-4134-830B-8B295F24D482}">
      <dgm:prSet/>
      <dgm:spPr/>
      <dgm:t>
        <a:bodyPr/>
        <a:lstStyle/>
        <a:p>
          <a:endParaRPr lang="en-US"/>
        </a:p>
      </dgm:t>
    </dgm:pt>
    <dgm:pt modelId="{EF6D36EB-9E30-4EB2-8B3D-D900830A9ED2}" type="sibTrans" cxnId="{CD9AD063-2F59-4134-830B-8B295F24D482}">
      <dgm:prSet/>
      <dgm:spPr/>
      <dgm:t>
        <a:bodyPr/>
        <a:lstStyle/>
        <a:p>
          <a:endParaRPr lang="en-US"/>
        </a:p>
      </dgm:t>
    </dgm:pt>
    <dgm:pt modelId="{44FAAFB3-EB4B-4577-BCE2-2A7D7F7769CC}">
      <dgm:prSet/>
      <dgm:spPr/>
      <dgm:t>
        <a:bodyPr/>
        <a:lstStyle/>
        <a:p>
          <a:pPr rtl="0"/>
          <a:r>
            <a:rPr lang="en-US" dirty="0" smtClean="0"/>
            <a:t>Upsell past purchasers</a:t>
          </a:r>
          <a:endParaRPr lang="en-US" dirty="0"/>
        </a:p>
      </dgm:t>
    </dgm:pt>
    <dgm:pt modelId="{54B9E7F5-2744-44B4-9F30-36FC76852CE8}" type="parTrans" cxnId="{D31ECF4F-417B-459E-9633-825516047CB5}">
      <dgm:prSet/>
      <dgm:spPr/>
      <dgm:t>
        <a:bodyPr/>
        <a:lstStyle/>
        <a:p>
          <a:endParaRPr lang="en-US"/>
        </a:p>
      </dgm:t>
    </dgm:pt>
    <dgm:pt modelId="{742B29EA-729C-4263-9707-42F5018EC839}" type="sibTrans" cxnId="{D31ECF4F-417B-459E-9633-825516047CB5}">
      <dgm:prSet/>
      <dgm:spPr/>
      <dgm:t>
        <a:bodyPr/>
        <a:lstStyle/>
        <a:p>
          <a:endParaRPr lang="en-US"/>
        </a:p>
      </dgm:t>
    </dgm:pt>
    <dgm:pt modelId="{375E0DFD-105B-4FFC-92C8-7C3419AA5EAA}">
      <dgm:prSet/>
      <dgm:spPr/>
      <dgm:t>
        <a:bodyPr/>
        <a:lstStyle/>
        <a:p>
          <a:pPr rtl="0"/>
          <a:r>
            <a:rPr lang="en-US" dirty="0" smtClean="0"/>
            <a:t>Renew current season ticket holders</a:t>
          </a:r>
          <a:endParaRPr lang="en-US" dirty="0"/>
        </a:p>
      </dgm:t>
    </dgm:pt>
    <dgm:pt modelId="{E6F5F9DF-0E84-4F84-98CC-86CE2036EDAD}" type="parTrans" cxnId="{00432832-B168-4135-83C9-490DAE2B50B9}">
      <dgm:prSet/>
      <dgm:spPr/>
      <dgm:t>
        <a:bodyPr/>
        <a:lstStyle/>
        <a:p>
          <a:endParaRPr lang="en-US"/>
        </a:p>
      </dgm:t>
    </dgm:pt>
    <dgm:pt modelId="{E411F855-9AFD-45BF-A03B-DD305651C44A}" type="sibTrans" cxnId="{00432832-B168-4135-83C9-490DAE2B50B9}">
      <dgm:prSet/>
      <dgm:spPr/>
      <dgm:t>
        <a:bodyPr/>
        <a:lstStyle/>
        <a:p>
          <a:endParaRPr lang="en-US"/>
        </a:p>
      </dgm:t>
    </dgm:pt>
    <dgm:pt modelId="{D610B170-B583-43A6-81F6-9149098B65E7}">
      <dgm:prSet phldrT="[Text]"/>
      <dgm:spPr/>
      <dgm:t>
        <a:bodyPr/>
        <a:lstStyle/>
        <a:p>
          <a:r>
            <a:rPr lang="en-US" dirty="0" smtClean="0"/>
            <a:t>Partnership</a:t>
          </a:r>
          <a:endParaRPr lang="en-US" dirty="0"/>
        </a:p>
      </dgm:t>
    </dgm:pt>
    <dgm:pt modelId="{5B3B63E0-3356-46B5-B8A3-B06316DE2370}" type="parTrans" cxnId="{F5E484EE-0F59-417C-8C63-8B7E53D34754}">
      <dgm:prSet/>
      <dgm:spPr/>
      <dgm:t>
        <a:bodyPr/>
        <a:lstStyle/>
        <a:p>
          <a:endParaRPr lang="en-US"/>
        </a:p>
      </dgm:t>
    </dgm:pt>
    <dgm:pt modelId="{1CFD4547-3A67-4001-A62C-21AAA2D52DE1}" type="sibTrans" cxnId="{F5E484EE-0F59-417C-8C63-8B7E53D34754}">
      <dgm:prSet/>
      <dgm:spPr/>
      <dgm:t>
        <a:bodyPr/>
        <a:lstStyle/>
        <a:p>
          <a:endParaRPr lang="en-US"/>
        </a:p>
      </dgm:t>
    </dgm:pt>
    <dgm:pt modelId="{0042CB3C-8257-4FDB-90D2-F4D648AD15C1}">
      <dgm:prSet phldrT="[Text]"/>
      <dgm:spPr/>
      <dgm:t>
        <a:bodyPr/>
        <a:lstStyle/>
        <a:p>
          <a:pPr rtl="0"/>
          <a:r>
            <a:rPr lang="en-US" dirty="0" smtClean="0"/>
            <a:t>Financial commitment</a:t>
          </a:r>
          <a:endParaRPr lang="en-US" dirty="0"/>
        </a:p>
      </dgm:t>
    </dgm:pt>
    <dgm:pt modelId="{5202B9DC-42C3-4ABE-BADC-695AEBB9088E}" type="parTrans" cxnId="{84A63A18-E57A-4E06-BC35-E51C770A1BD4}">
      <dgm:prSet/>
      <dgm:spPr/>
      <dgm:t>
        <a:bodyPr/>
        <a:lstStyle/>
        <a:p>
          <a:endParaRPr lang="en-US"/>
        </a:p>
      </dgm:t>
    </dgm:pt>
    <dgm:pt modelId="{451E9BA4-A203-427E-98A8-C8DD84FF805A}" type="sibTrans" cxnId="{84A63A18-E57A-4E06-BC35-E51C770A1BD4}">
      <dgm:prSet/>
      <dgm:spPr/>
      <dgm:t>
        <a:bodyPr/>
        <a:lstStyle/>
        <a:p>
          <a:endParaRPr lang="en-US"/>
        </a:p>
      </dgm:t>
    </dgm:pt>
    <dgm:pt modelId="{F0CC95B9-66DF-43BE-90A6-54856F9F4BF3}">
      <dgm:prSet/>
      <dgm:spPr/>
      <dgm:t>
        <a:bodyPr/>
        <a:lstStyle/>
        <a:p>
          <a:pPr rtl="0"/>
          <a:r>
            <a:rPr lang="en-US" dirty="0" smtClean="0"/>
            <a:t>SLO buy-in</a:t>
          </a:r>
          <a:endParaRPr lang="en-US" dirty="0"/>
        </a:p>
      </dgm:t>
    </dgm:pt>
    <dgm:pt modelId="{8B0852C5-461B-414E-811B-FF9741784022}" type="parTrans" cxnId="{96E6DEAB-26A3-403E-BB4B-CB8CC1F0D050}">
      <dgm:prSet/>
      <dgm:spPr/>
      <dgm:t>
        <a:bodyPr/>
        <a:lstStyle/>
        <a:p>
          <a:endParaRPr lang="en-US"/>
        </a:p>
      </dgm:t>
    </dgm:pt>
    <dgm:pt modelId="{D05372C3-FC9A-4099-BB77-F8D52FCCF72A}" type="sibTrans" cxnId="{96E6DEAB-26A3-403E-BB4B-CB8CC1F0D050}">
      <dgm:prSet/>
      <dgm:spPr/>
      <dgm:t>
        <a:bodyPr/>
        <a:lstStyle/>
        <a:p>
          <a:endParaRPr lang="en-US"/>
        </a:p>
      </dgm:t>
    </dgm:pt>
    <dgm:pt modelId="{E1A59826-E70C-4207-85CD-36B3FB9B25BA}">
      <dgm:prSet/>
      <dgm:spPr/>
      <dgm:t>
        <a:bodyPr/>
        <a:lstStyle/>
        <a:p>
          <a:pPr rtl="0"/>
          <a:r>
            <a:rPr lang="en-US" smtClean="0"/>
            <a:t>Product knowledge training</a:t>
          </a:r>
          <a:endParaRPr lang="en-US" dirty="0"/>
        </a:p>
      </dgm:t>
    </dgm:pt>
    <dgm:pt modelId="{98F4A485-5BDC-424B-B17B-410CBA5CB9B9}" type="parTrans" cxnId="{665CCF67-4C63-4B56-BA21-443C39958FC5}">
      <dgm:prSet/>
      <dgm:spPr/>
      <dgm:t>
        <a:bodyPr/>
        <a:lstStyle/>
        <a:p>
          <a:endParaRPr lang="en-US"/>
        </a:p>
      </dgm:t>
    </dgm:pt>
    <dgm:pt modelId="{DE471BA9-6B09-407E-B5C5-AF76B63D7CB0}" type="sibTrans" cxnId="{665CCF67-4C63-4B56-BA21-443C39958FC5}">
      <dgm:prSet/>
      <dgm:spPr/>
      <dgm:t>
        <a:bodyPr/>
        <a:lstStyle/>
        <a:p>
          <a:endParaRPr lang="en-US"/>
        </a:p>
      </dgm:t>
    </dgm:pt>
    <dgm:pt modelId="{01FE3CD7-8850-47EB-95B8-210A5FE4306D}">
      <dgm:prSet/>
      <dgm:spPr/>
      <dgm:t>
        <a:bodyPr/>
        <a:lstStyle/>
        <a:p>
          <a:pPr rtl="0"/>
          <a:r>
            <a:rPr lang="en-US" smtClean="0"/>
            <a:t>Dedicated project manager</a:t>
          </a:r>
          <a:endParaRPr lang="en-US" dirty="0"/>
        </a:p>
      </dgm:t>
    </dgm:pt>
    <dgm:pt modelId="{6B7D12F5-74DF-4806-8F76-13BDF196F0CC}" type="parTrans" cxnId="{5B436662-3DA8-403F-AFEC-07309D42B2DB}">
      <dgm:prSet/>
      <dgm:spPr/>
      <dgm:t>
        <a:bodyPr/>
        <a:lstStyle/>
        <a:p>
          <a:endParaRPr lang="en-US"/>
        </a:p>
      </dgm:t>
    </dgm:pt>
    <dgm:pt modelId="{662859BF-32DA-46E6-A015-610C91893301}" type="sibTrans" cxnId="{5B436662-3DA8-403F-AFEC-07309D42B2DB}">
      <dgm:prSet/>
      <dgm:spPr/>
      <dgm:t>
        <a:bodyPr/>
        <a:lstStyle/>
        <a:p>
          <a:endParaRPr lang="en-US"/>
        </a:p>
      </dgm:t>
    </dgm:pt>
    <dgm:pt modelId="{4BD30527-CC49-4869-B48D-41C6D38EC5C4}">
      <dgm:prSet/>
      <dgm:spPr/>
      <dgm:t>
        <a:bodyPr/>
        <a:lstStyle/>
        <a:p>
          <a:pPr rtl="0"/>
          <a:r>
            <a:rPr lang="en-US" smtClean="0"/>
            <a:t>Select project and inventory</a:t>
          </a:r>
          <a:endParaRPr lang="en-US" dirty="0"/>
        </a:p>
      </dgm:t>
    </dgm:pt>
    <dgm:pt modelId="{2F9B8B1B-00D1-4326-B765-80AAFC98DA25}" type="parTrans" cxnId="{EABD851C-B221-4BD0-B072-E826D7F70630}">
      <dgm:prSet/>
      <dgm:spPr/>
      <dgm:t>
        <a:bodyPr/>
        <a:lstStyle/>
        <a:p>
          <a:endParaRPr lang="en-US"/>
        </a:p>
      </dgm:t>
    </dgm:pt>
    <dgm:pt modelId="{3347ADF6-FCB3-43FE-BDE3-4E0558B99034}" type="sibTrans" cxnId="{EABD851C-B221-4BD0-B072-E826D7F70630}">
      <dgm:prSet/>
      <dgm:spPr/>
      <dgm:t>
        <a:bodyPr/>
        <a:lstStyle/>
        <a:p>
          <a:endParaRPr lang="en-US"/>
        </a:p>
      </dgm:t>
    </dgm:pt>
    <dgm:pt modelId="{A543BA7C-E3E4-48D8-877F-3103CC5C9BD6}">
      <dgm:prSet/>
      <dgm:spPr/>
      <dgm:t>
        <a:bodyPr/>
        <a:lstStyle/>
        <a:p>
          <a:pPr rtl="0"/>
          <a:r>
            <a:rPr lang="en-US" smtClean="0"/>
            <a:t>Responsive to students</a:t>
          </a:r>
          <a:endParaRPr lang="en-US" dirty="0"/>
        </a:p>
      </dgm:t>
    </dgm:pt>
    <dgm:pt modelId="{118E46A0-DB7E-4E6A-BB4E-BDE3C2434EE4}" type="parTrans" cxnId="{65F4D1CB-4D91-4430-BB4A-428D760D1339}">
      <dgm:prSet/>
      <dgm:spPr/>
      <dgm:t>
        <a:bodyPr/>
        <a:lstStyle/>
        <a:p>
          <a:endParaRPr lang="en-US"/>
        </a:p>
      </dgm:t>
    </dgm:pt>
    <dgm:pt modelId="{324F3DEE-66E2-4A63-AFFD-1AA98BDFE693}" type="sibTrans" cxnId="{65F4D1CB-4D91-4430-BB4A-428D760D1339}">
      <dgm:prSet/>
      <dgm:spPr/>
      <dgm:t>
        <a:bodyPr/>
        <a:lstStyle/>
        <a:p>
          <a:endParaRPr lang="en-US"/>
        </a:p>
      </dgm:t>
    </dgm:pt>
    <dgm:pt modelId="{A195E8FF-9B9B-4BAB-8B03-079F58DE82F3}">
      <dgm:prSet/>
      <dgm:spPr/>
      <dgm:t>
        <a:bodyPr/>
        <a:lstStyle/>
        <a:p>
          <a:pPr rtl="0"/>
          <a:r>
            <a:rPr lang="en-US" smtClean="0"/>
            <a:t>Close sales</a:t>
          </a:r>
          <a:endParaRPr lang="en-US" dirty="0"/>
        </a:p>
      </dgm:t>
    </dgm:pt>
    <dgm:pt modelId="{2FB61AF5-B157-4DFA-A87F-F1733552996B}" type="parTrans" cxnId="{60702E0D-130E-46F7-B061-8A4692AEE60D}">
      <dgm:prSet/>
      <dgm:spPr/>
      <dgm:t>
        <a:bodyPr/>
        <a:lstStyle/>
        <a:p>
          <a:endParaRPr lang="en-US"/>
        </a:p>
      </dgm:t>
    </dgm:pt>
    <dgm:pt modelId="{A5212909-B8C2-4D9F-BD37-EDE3042104F6}" type="sibTrans" cxnId="{60702E0D-130E-46F7-B061-8A4692AEE60D}">
      <dgm:prSet/>
      <dgm:spPr/>
      <dgm:t>
        <a:bodyPr/>
        <a:lstStyle/>
        <a:p>
          <a:endParaRPr lang="en-US"/>
        </a:p>
      </dgm:t>
    </dgm:pt>
    <dgm:pt modelId="{9BFAD927-F1DC-4198-8485-92621A0B7383}">
      <dgm:prSet/>
      <dgm:spPr/>
      <dgm:t>
        <a:bodyPr/>
        <a:lstStyle/>
        <a:p>
          <a:pPr rtl="0"/>
          <a:r>
            <a:rPr lang="en-US" dirty="0" smtClean="0"/>
            <a:t>Sell from a partial menu of products</a:t>
          </a:r>
          <a:endParaRPr lang="en-US" dirty="0"/>
        </a:p>
      </dgm:t>
    </dgm:pt>
    <dgm:pt modelId="{16D35EEC-F083-4E08-9C44-C16E76456D6C}" type="parTrans" cxnId="{C0FA0313-D316-4456-95B6-30A2886C7E15}">
      <dgm:prSet/>
      <dgm:spPr/>
      <dgm:t>
        <a:bodyPr/>
        <a:lstStyle/>
        <a:p>
          <a:endParaRPr lang="en-US"/>
        </a:p>
      </dgm:t>
    </dgm:pt>
    <dgm:pt modelId="{9C9533BA-F278-4158-A86C-2939FD77CE16}" type="sibTrans" cxnId="{C0FA0313-D316-4456-95B6-30A2886C7E15}">
      <dgm:prSet/>
      <dgm:spPr/>
      <dgm:t>
        <a:bodyPr/>
        <a:lstStyle/>
        <a:p>
          <a:endParaRPr lang="en-US"/>
        </a:p>
      </dgm:t>
    </dgm:pt>
    <dgm:pt modelId="{B218F599-AD90-45CA-97DF-73B1983BB37D}">
      <dgm:prSet/>
      <dgm:spPr/>
      <dgm:t>
        <a:bodyPr/>
        <a:lstStyle/>
        <a:p>
          <a:pPr rtl="0"/>
          <a:r>
            <a:rPr lang="en-US" dirty="0" smtClean="0"/>
            <a:t>Sell a specific game or package</a:t>
          </a:r>
          <a:endParaRPr lang="en-US" dirty="0"/>
        </a:p>
      </dgm:t>
    </dgm:pt>
    <dgm:pt modelId="{F4822CC0-C3C3-432E-B819-376AFCE5044F}" type="parTrans" cxnId="{C45011DB-F911-45B4-9363-08224E902AD7}">
      <dgm:prSet/>
      <dgm:spPr/>
      <dgm:t>
        <a:bodyPr/>
        <a:lstStyle/>
        <a:p>
          <a:endParaRPr lang="en-US"/>
        </a:p>
      </dgm:t>
    </dgm:pt>
    <dgm:pt modelId="{87644D09-15D2-4947-87AC-5468B531BC1A}" type="sibTrans" cxnId="{C45011DB-F911-45B4-9363-08224E902AD7}">
      <dgm:prSet/>
      <dgm:spPr/>
      <dgm:t>
        <a:bodyPr/>
        <a:lstStyle/>
        <a:p>
          <a:endParaRPr lang="en-US"/>
        </a:p>
      </dgm:t>
    </dgm:pt>
    <dgm:pt modelId="{6BAF8980-B90D-475D-8414-67A37EA5FDAB}">
      <dgm:prSet/>
      <dgm:spPr/>
      <dgm:t>
        <a:bodyPr/>
        <a:lstStyle/>
        <a:p>
          <a:pPr rtl="0"/>
          <a:r>
            <a:rPr lang="en-US" dirty="0" smtClean="0"/>
            <a:t>Sell group tickets</a:t>
          </a:r>
          <a:endParaRPr lang="en-US" dirty="0"/>
        </a:p>
      </dgm:t>
    </dgm:pt>
    <dgm:pt modelId="{F14200C5-1CA1-4468-B963-4C87826D1674}" type="parTrans" cxnId="{045278B1-FF21-4250-8D96-A15570B30090}">
      <dgm:prSet/>
      <dgm:spPr/>
      <dgm:t>
        <a:bodyPr/>
        <a:lstStyle/>
        <a:p>
          <a:endParaRPr lang="en-US"/>
        </a:p>
      </dgm:t>
    </dgm:pt>
    <dgm:pt modelId="{C6D5A16E-72FC-4D07-85E9-82DA69EC9F7C}" type="sibTrans" cxnId="{045278B1-FF21-4250-8D96-A15570B30090}">
      <dgm:prSet/>
      <dgm:spPr/>
      <dgm:t>
        <a:bodyPr/>
        <a:lstStyle/>
        <a:p>
          <a:endParaRPr lang="en-US"/>
        </a:p>
      </dgm:t>
    </dgm:pt>
    <dgm:pt modelId="{174446DF-0187-43DF-A707-03CFB4672918}">
      <dgm:prSet/>
      <dgm:spPr/>
      <dgm:t>
        <a:bodyPr/>
        <a:lstStyle/>
        <a:p>
          <a:pPr rtl="0"/>
          <a:r>
            <a:rPr lang="en-US" dirty="0" smtClean="0"/>
            <a:t>Make calls in sales center at team front offices</a:t>
          </a:r>
          <a:endParaRPr lang="en-US" dirty="0"/>
        </a:p>
      </dgm:t>
    </dgm:pt>
    <dgm:pt modelId="{CD8DD81D-F8CD-4CB5-AEFE-2E85F2E0B281}" type="parTrans" cxnId="{F782341C-8BD4-4BB7-B23A-69350F3BFE0E}">
      <dgm:prSet/>
      <dgm:spPr/>
      <dgm:t>
        <a:bodyPr/>
        <a:lstStyle/>
        <a:p>
          <a:endParaRPr lang="en-US"/>
        </a:p>
      </dgm:t>
    </dgm:pt>
    <dgm:pt modelId="{B663B9DC-832F-4900-87C2-E8060D51567D}" type="sibTrans" cxnId="{F782341C-8BD4-4BB7-B23A-69350F3BFE0E}">
      <dgm:prSet/>
      <dgm:spPr/>
      <dgm:t>
        <a:bodyPr/>
        <a:lstStyle/>
        <a:p>
          <a:endParaRPr lang="en-US"/>
        </a:p>
      </dgm:t>
    </dgm:pt>
    <dgm:pt modelId="{AB2763F5-A4C0-4083-854B-8245077DAE47}">
      <dgm:prSet/>
      <dgm:spPr/>
      <dgm:t>
        <a:bodyPr/>
        <a:lstStyle/>
        <a:p>
          <a:pPr rtl="0"/>
          <a:r>
            <a:rPr lang="en-US" dirty="0" smtClean="0"/>
            <a:t>Students independently make sales calls on their own time</a:t>
          </a:r>
          <a:endParaRPr lang="en-US" dirty="0"/>
        </a:p>
      </dgm:t>
    </dgm:pt>
    <dgm:pt modelId="{53F98D56-D4F0-444C-866E-B88843F8B08B}" type="parTrans" cxnId="{925B5449-5187-423D-8343-5E309E5C7534}">
      <dgm:prSet/>
      <dgm:spPr/>
      <dgm:t>
        <a:bodyPr/>
        <a:lstStyle/>
        <a:p>
          <a:endParaRPr lang="en-US"/>
        </a:p>
      </dgm:t>
    </dgm:pt>
    <dgm:pt modelId="{952225B6-AF0C-4BC5-A28F-37CB0FD1AB50}" type="sibTrans" cxnId="{925B5449-5187-423D-8343-5E309E5C7534}">
      <dgm:prSet/>
      <dgm:spPr/>
      <dgm:t>
        <a:bodyPr/>
        <a:lstStyle/>
        <a:p>
          <a:endParaRPr lang="en-US"/>
        </a:p>
      </dgm:t>
    </dgm:pt>
    <dgm:pt modelId="{905FB0D8-5C93-4925-86C0-F95F83B19C3B}" type="pres">
      <dgm:prSet presAssocID="{87080D35-0B17-4EB0-921B-E67E22E7BA6C}" presName="linearFlow" presStyleCnt="0">
        <dgm:presLayoutVars>
          <dgm:dir/>
          <dgm:animLvl val="lvl"/>
          <dgm:resizeHandles val="exact"/>
        </dgm:presLayoutVars>
      </dgm:prSet>
      <dgm:spPr/>
      <dgm:t>
        <a:bodyPr/>
        <a:lstStyle/>
        <a:p>
          <a:endParaRPr lang="en-US"/>
        </a:p>
      </dgm:t>
    </dgm:pt>
    <dgm:pt modelId="{E32C191C-DB19-40A5-890D-CE2B0F1BB745}" type="pres">
      <dgm:prSet presAssocID="{D610B170-B583-43A6-81F6-9149098B65E7}" presName="composite" presStyleCnt="0"/>
      <dgm:spPr/>
    </dgm:pt>
    <dgm:pt modelId="{8B7F4016-80D2-48E8-A356-7A10DB19F694}" type="pres">
      <dgm:prSet presAssocID="{D610B170-B583-43A6-81F6-9149098B65E7}" presName="parTx" presStyleLbl="node1" presStyleIdx="0" presStyleCnt="4">
        <dgm:presLayoutVars>
          <dgm:chMax val="0"/>
          <dgm:chPref val="0"/>
          <dgm:bulletEnabled val="1"/>
        </dgm:presLayoutVars>
      </dgm:prSet>
      <dgm:spPr/>
      <dgm:t>
        <a:bodyPr/>
        <a:lstStyle/>
        <a:p>
          <a:endParaRPr lang="en-US"/>
        </a:p>
      </dgm:t>
    </dgm:pt>
    <dgm:pt modelId="{E51F7615-65E2-4683-8B08-FA92CC7C82BE}" type="pres">
      <dgm:prSet presAssocID="{D610B170-B583-43A6-81F6-9149098B65E7}" presName="parSh" presStyleLbl="node1" presStyleIdx="0" presStyleCnt="4"/>
      <dgm:spPr/>
      <dgm:t>
        <a:bodyPr/>
        <a:lstStyle/>
        <a:p>
          <a:endParaRPr lang="en-US"/>
        </a:p>
      </dgm:t>
    </dgm:pt>
    <dgm:pt modelId="{C129346D-B9B4-498E-9823-11AB676A09B0}" type="pres">
      <dgm:prSet presAssocID="{D610B170-B583-43A6-81F6-9149098B65E7}" presName="desTx" presStyleLbl="fgAcc1" presStyleIdx="0" presStyleCnt="4">
        <dgm:presLayoutVars>
          <dgm:bulletEnabled val="1"/>
        </dgm:presLayoutVars>
      </dgm:prSet>
      <dgm:spPr/>
      <dgm:t>
        <a:bodyPr/>
        <a:lstStyle/>
        <a:p>
          <a:endParaRPr lang="en-US"/>
        </a:p>
      </dgm:t>
    </dgm:pt>
    <dgm:pt modelId="{827A675E-35B1-49D2-A12B-D037FA7479B4}" type="pres">
      <dgm:prSet presAssocID="{1CFD4547-3A67-4001-A62C-21AAA2D52DE1}" presName="sibTrans" presStyleLbl="sibTrans2D1" presStyleIdx="0" presStyleCnt="3"/>
      <dgm:spPr/>
      <dgm:t>
        <a:bodyPr/>
        <a:lstStyle/>
        <a:p>
          <a:endParaRPr lang="en-US"/>
        </a:p>
      </dgm:t>
    </dgm:pt>
    <dgm:pt modelId="{2BE24411-27A3-4499-B6E9-56327717CD81}" type="pres">
      <dgm:prSet presAssocID="{1CFD4547-3A67-4001-A62C-21AAA2D52DE1}" presName="connTx" presStyleLbl="sibTrans2D1" presStyleIdx="0" presStyleCnt="3"/>
      <dgm:spPr/>
      <dgm:t>
        <a:bodyPr/>
        <a:lstStyle/>
        <a:p>
          <a:endParaRPr lang="en-US"/>
        </a:p>
      </dgm:t>
    </dgm:pt>
    <dgm:pt modelId="{C728AB68-732D-416D-9645-C7A8427C50FE}" type="pres">
      <dgm:prSet presAssocID="{93D5C9F9-2858-4C31-A01F-709DE9D9DA4F}" presName="composite" presStyleCnt="0"/>
      <dgm:spPr/>
    </dgm:pt>
    <dgm:pt modelId="{F027CE85-21D6-41C2-A526-F036C249A57B}" type="pres">
      <dgm:prSet presAssocID="{93D5C9F9-2858-4C31-A01F-709DE9D9DA4F}" presName="parTx" presStyleLbl="node1" presStyleIdx="0" presStyleCnt="4">
        <dgm:presLayoutVars>
          <dgm:chMax val="0"/>
          <dgm:chPref val="0"/>
          <dgm:bulletEnabled val="1"/>
        </dgm:presLayoutVars>
      </dgm:prSet>
      <dgm:spPr/>
      <dgm:t>
        <a:bodyPr/>
        <a:lstStyle/>
        <a:p>
          <a:endParaRPr lang="en-US"/>
        </a:p>
      </dgm:t>
    </dgm:pt>
    <dgm:pt modelId="{8EB1AACD-25C3-4CD0-A96D-4EFED29B0475}" type="pres">
      <dgm:prSet presAssocID="{93D5C9F9-2858-4C31-A01F-709DE9D9DA4F}" presName="parSh" presStyleLbl="node1" presStyleIdx="1" presStyleCnt="4"/>
      <dgm:spPr/>
      <dgm:t>
        <a:bodyPr/>
        <a:lstStyle/>
        <a:p>
          <a:endParaRPr lang="en-US"/>
        </a:p>
      </dgm:t>
    </dgm:pt>
    <dgm:pt modelId="{C72F40D0-6B19-42F7-B6B2-B6D314B276DD}" type="pres">
      <dgm:prSet presAssocID="{93D5C9F9-2858-4C31-A01F-709DE9D9DA4F}" presName="desTx" presStyleLbl="fgAcc1" presStyleIdx="1" presStyleCnt="4">
        <dgm:presLayoutVars>
          <dgm:bulletEnabled val="1"/>
        </dgm:presLayoutVars>
      </dgm:prSet>
      <dgm:spPr/>
      <dgm:t>
        <a:bodyPr/>
        <a:lstStyle/>
        <a:p>
          <a:endParaRPr lang="en-US"/>
        </a:p>
      </dgm:t>
    </dgm:pt>
    <dgm:pt modelId="{5DE287F5-7214-4258-B4E4-C3ED3C62B534}" type="pres">
      <dgm:prSet presAssocID="{2E0E0C64-E79C-4498-B38F-A0867F766DF1}" presName="sibTrans" presStyleLbl="sibTrans2D1" presStyleIdx="1" presStyleCnt="3"/>
      <dgm:spPr/>
      <dgm:t>
        <a:bodyPr/>
        <a:lstStyle/>
        <a:p>
          <a:endParaRPr lang="en-US"/>
        </a:p>
      </dgm:t>
    </dgm:pt>
    <dgm:pt modelId="{7EE736A0-086D-4E82-92F2-93476847DCD4}" type="pres">
      <dgm:prSet presAssocID="{2E0E0C64-E79C-4498-B38F-A0867F766DF1}" presName="connTx" presStyleLbl="sibTrans2D1" presStyleIdx="1" presStyleCnt="3"/>
      <dgm:spPr/>
      <dgm:t>
        <a:bodyPr/>
        <a:lstStyle/>
        <a:p>
          <a:endParaRPr lang="en-US"/>
        </a:p>
      </dgm:t>
    </dgm:pt>
    <dgm:pt modelId="{C7531D28-6F16-4F6E-91FA-9F78F625B611}" type="pres">
      <dgm:prSet presAssocID="{7BA8E829-60B7-49A2-ACA0-DF237661DA64}" presName="composite" presStyleCnt="0"/>
      <dgm:spPr/>
    </dgm:pt>
    <dgm:pt modelId="{4157E1DC-A59E-4F71-8643-3E184D80742F}" type="pres">
      <dgm:prSet presAssocID="{7BA8E829-60B7-49A2-ACA0-DF237661DA64}" presName="parTx" presStyleLbl="node1" presStyleIdx="1" presStyleCnt="4">
        <dgm:presLayoutVars>
          <dgm:chMax val="0"/>
          <dgm:chPref val="0"/>
          <dgm:bulletEnabled val="1"/>
        </dgm:presLayoutVars>
      </dgm:prSet>
      <dgm:spPr/>
      <dgm:t>
        <a:bodyPr/>
        <a:lstStyle/>
        <a:p>
          <a:endParaRPr lang="en-US"/>
        </a:p>
      </dgm:t>
    </dgm:pt>
    <dgm:pt modelId="{693F048F-FEC3-480A-BC06-F8C27DB3517B}" type="pres">
      <dgm:prSet presAssocID="{7BA8E829-60B7-49A2-ACA0-DF237661DA64}" presName="parSh" presStyleLbl="node1" presStyleIdx="2" presStyleCnt="4"/>
      <dgm:spPr/>
      <dgm:t>
        <a:bodyPr/>
        <a:lstStyle/>
        <a:p>
          <a:endParaRPr lang="en-US"/>
        </a:p>
      </dgm:t>
    </dgm:pt>
    <dgm:pt modelId="{87B56043-9E20-4AB5-8792-1A247D737D88}" type="pres">
      <dgm:prSet presAssocID="{7BA8E829-60B7-49A2-ACA0-DF237661DA64}" presName="desTx" presStyleLbl="fgAcc1" presStyleIdx="2" presStyleCnt="4">
        <dgm:presLayoutVars>
          <dgm:bulletEnabled val="1"/>
        </dgm:presLayoutVars>
      </dgm:prSet>
      <dgm:spPr/>
      <dgm:t>
        <a:bodyPr/>
        <a:lstStyle/>
        <a:p>
          <a:endParaRPr lang="en-US"/>
        </a:p>
      </dgm:t>
    </dgm:pt>
    <dgm:pt modelId="{FA304B64-BF8F-42C2-8EF4-BAFAC32C4705}" type="pres">
      <dgm:prSet presAssocID="{9792C417-F62D-43A0-8987-B1FE0D5CDC9C}" presName="sibTrans" presStyleLbl="sibTrans2D1" presStyleIdx="2" presStyleCnt="3"/>
      <dgm:spPr/>
      <dgm:t>
        <a:bodyPr/>
        <a:lstStyle/>
        <a:p>
          <a:endParaRPr lang="en-US"/>
        </a:p>
      </dgm:t>
    </dgm:pt>
    <dgm:pt modelId="{4FC7459C-4BE2-4FEF-9CAF-60C71563650D}" type="pres">
      <dgm:prSet presAssocID="{9792C417-F62D-43A0-8987-B1FE0D5CDC9C}" presName="connTx" presStyleLbl="sibTrans2D1" presStyleIdx="2" presStyleCnt="3"/>
      <dgm:spPr/>
      <dgm:t>
        <a:bodyPr/>
        <a:lstStyle/>
        <a:p>
          <a:endParaRPr lang="en-US"/>
        </a:p>
      </dgm:t>
    </dgm:pt>
    <dgm:pt modelId="{E4B30120-EC2B-4573-836C-EB2AD075A9C7}" type="pres">
      <dgm:prSet presAssocID="{47697505-347C-45AE-9E8A-B3915190F374}" presName="composite" presStyleCnt="0"/>
      <dgm:spPr/>
    </dgm:pt>
    <dgm:pt modelId="{73FC9992-14DB-411E-A985-8723CE86E504}" type="pres">
      <dgm:prSet presAssocID="{47697505-347C-45AE-9E8A-B3915190F374}" presName="parTx" presStyleLbl="node1" presStyleIdx="2" presStyleCnt="4">
        <dgm:presLayoutVars>
          <dgm:chMax val="0"/>
          <dgm:chPref val="0"/>
          <dgm:bulletEnabled val="1"/>
        </dgm:presLayoutVars>
      </dgm:prSet>
      <dgm:spPr/>
      <dgm:t>
        <a:bodyPr/>
        <a:lstStyle/>
        <a:p>
          <a:endParaRPr lang="en-US"/>
        </a:p>
      </dgm:t>
    </dgm:pt>
    <dgm:pt modelId="{FA7A0C37-38C4-4FB7-A4A3-7BC537ACF2BC}" type="pres">
      <dgm:prSet presAssocID="{47697505-347C-45AE-9E8A-B3915190F374}" presName="parSh" presStyleLbl="node1" presStyleIdx="3" presStyleCnt="4"/>
      <dgm:spPr/>
      <dgm:t>
        <a:bodyPr/>
        <a:lstStyle/>
        <a:p>
          <a:endParaRPr lang="en-US"/>
        </a:p>
      </dgm:t>
    </dgm:pt>
    <dgm:pt modelId="{4E6DE62B-9062-439F-B3B0-45B26A866BA4}" type="pres">
      <dgm:prSet presAssocID="{47697505-347C-45AE-9E8A-B3915190F374}" presName="desTx" presStyleLbl="fgAcc1" presStyleIdx="3" presStyleCnt="4">
        <dgm:presLayoutVars>
          <dgm:bulletEnabled val="1"/>
        </dgm:presLayoutVars>
      </dgm:prSet>
      <dgm:spPr/>
      <dgm:t>
        <a:bodyPr/>
        <a:lstStyle/>
        <a:p>
          <a:endParaRPr lang="en-US"/>
        </a:p>
      </dgm:t>
    </dgm:pt>
  </dgm:ptLst>
  <dgm:cxnLst>
    <dgm:cxn modelId="{5D247E56-8C34-4819-865F-611EAB9C8499}" type="presOf" srcId="{D610B170-B583-43A6-81F6-9149098B65E7}" destId="{E51F7615-65E2-4683-8B08-FA92CC7C82BE}" srcOrd="1" destOrd="0" presId="urn:microsoft.com/office/officeart/2005/8/layout/process3"/>
    <dgm:cxn modelId="{A3EF4A53-CCB1-4B8D-9EBE-68105508C199}" type="presOf" srcId="{A195E8FF-9B9B-4BAB-8B03-079F58DE82F3}" destId="{C129346D-B9B4-498E-9823-11AB676A09B0}" srcOrd="0" destOrd="6" presId="urn:microsoft.com/office/officeart/2005/8/layout/process3"/>
    <dgm:cxn modelId="{2E5A81BA-3E30-4A92-BC8D-CD96D8E9231E}" type="presOf" srcId="{1CFD4547-3A67-4001-A62C-21AAA2D52DE1}" destId="{827A675E-35B1-49D2-A12B-D037FA7479B4}" srcOrd="0" destOrd="0" presId="urn:microsoft.com/office/officeart/2005/8/layout/process3"/>
    <dgm:cxn modelId="{65F4D1CB-4D91-4430-BB4A-428D760D1339}" srcId="{D610B170-B583-43A6-81F6-9149098B65E7}" destId="{A543BA7C-E3E4-48D8-877F-3103CC5C9BD6}" srcOrd="5" destOrd="0" parTransId="{118E46A0-DB7E-4E6A-BB4E-BDE3C2434EE4}" sibTransId="{324F3DEE-66E2-4A63-AFFD-1AA98BDFE693}"/>
    <dgm:cxn modelId="{03BA56B2-5D7E-4D1B-AE7F-CC67721C3C5F}" type="presOf" srcId="{87080D35-0B17-4EB0-921B-E67E22E7BA6C}" destId="{905FB0D8-5C93-4925-86C0-F95F83B19C3B}" srcOrd="0" destOrd="0" presId="urn:microsoft.com/office/officeart/2005/8/layout/process3"/>
    <dgm:cxn modelId="{29464BBA-3F07-4DD5-B2BC-75A92B210EBF}" type="presOf" srcId="{93D5C9F9-2858-4C31-A01F-709DE9D9DA4F}" destId="{8EB1AACD-25C3-4CD0-A96D-4EFED29B0475}" srcOrd="1" destOrd="0" presId="urn:microsoft.com/office/officeart/2005/8/layout/process3"/>
    <dgm:cxn modelId="{362440F0-7610-4C0F-9071-275845EEB335}" srcId="{7BA8E829-60B7-49A2-ACA0-DF237661DA64}" destId="{8C05C772-A8D4-4385-9B2E-4E996EBB6756}" srcOrd="0" destOrd="0" parTransId="{F34C87F8-C9A2-49CE-B36E-B2F2B97C72DA}" sibTransId="{35CA278A-8067-4331-8430-D38B68592312}"/>
    <dgm:cxn modelId="{FE3927AD-9F1D-4371-BDDB-4BC7AF968987}" type="presOf" srcId="{2E0E0C64-E79C-4498-B38F-A0867F766DF1}" destId="{5DE287F5-7214-4258-B4E4-C3ED3C62B534}" srcOrd="0" destOrd="0" presId="urn:microsoft.com/office/officeart/2005/8/layout/process3"/>
    <dgm:cxn modelId="{60702E0D-130E-46F7-B061-8A4692AEE60D}" srcId="{D610B170-B583-43A6-81F6-9149098B65E7}" destId="{A195E8FF-9B9B-4BAB-8B03-079F58DE82F3}" srcOrd="6" destOrd="0" parTransId="{2FB61AF5-B157-4DFA-A87F-F1733552996B}" sibTransId="{A5212909-B8C2-4D9F-BD37-EDE3042104F6}"/>
    <dgm:cxn modelId="{95E9D06D-44C7-43DE-BAA0-069CA3ECBB0A}" type="presOf" srcId="{375E0DFD-105B-4FFC-92C8-7C3419AA5EAA}" destId="{C72F40D0-6B19-42F7-B6B2-B6D314B276DD}" srcOrd="0" destOrd="3" presId="urn:microsoft.com/office/officeart/2005/8/layout/process3"/>
    <dgm:cxn modelId="{96E6DEAB-26A3-403E-BB4B-CB8CC1F0D050}" srcId="{D610B170-B583-43A6-81F6-9149098B65E7}" destId="{F0CC95B9-66DF-43BE-90A6-54856F9F4BF3}" srcOrd="1" destOrd="0" parTransId="{8B0852C5-461B-414E-811B-FF9741784022}" sibTransId="{D05372C3-FC9A-4099-BB77-F8D52FCCF72A}"/>
    <dgm:cxn modelId="{C45011DB-F911-45B4-9363-08224E902AD7}" srcId="{7BA8E829-60B7-49A2-ACA0-DF237661DA64}" destId="{B218F599-AD90-45CA-97DF-73B1983BB37D}" srcOrd="2" destOrd="0" parTransId="{F4822CC0-C3C3-432E-B819-376AFCE5044F}" sibTransId="{87644D09-15D2-4947-87AC-5468B531BC1A}"/>
    <dgm:cxn modelId="{731EE1DD-6080-457E-B734-8E4F9336C728}" srcId="{47697505-347C-45AE-9E8A-B3915190F374}" destId="{8B08979E-EF56-4AC9-86CF-208ACB52A55E}" srcOrd="0" destOrd="0" parTransId="{D503E207-6E1B-4844-90F9-92223261B1C0}" sibTransId="{F68E6BCD-8CAA-48B4-A6A2-86BFBBB63BE1}"/>
    <dgm:cxn modelId="{045278B1-FF21-4250-8D96-A15570B30090}" srcId="{7BA8E829-60B7-49A2-ACA0-DF237661DA64}" destId="{6BAF8980-B90D-475D-8414-67A37EA5FDAB}" srcOrd="3" destOrd="0" parTransId="{F14200C5-1CA1-4468-B963-4C87826D1674}" sibTransId="{C6D5A16E-72FC-4D07-85E9-82DA69EC9F7C}"/>
    <dgm:cxn modelId="{28A8526A-513F-4A42-818B-43721ADB673A}" type="presOf" srcId="{AB2763F5-A4C0-4083-854B-8245077DAE47}" destId="{4E6DE62B-9062-439F-B3B0-45B26A866BA4}" srcOrd="0" destOrd="2" presId="urn:microsoft.com/office/officeart/2005/8/layout/process3"/>
    <dgm:cxn modelId="{54A37543-65AC-4DF2-8557-34E0317B569F}" type="presOf" srcId="{9792C417-F62D-43A0-8987-B1FE0D5CDC9C}" destId="{FA304B64-BF8F-42C2-8EF4-BAFAC32C4705}" srcOrd="0" destOrd="0" presId="urn:microsoft.com/office/officeart/2005/8/layout/process3"/>
    <dgm:cxn modelId="{32D45E5B-8D67-4FF0-9C30-6CD0BA9D4123}" type="presOf" srcId="{B218F599-AD90-45CA-97DF-73B1983BB37D}" destId="{87B56043-9E20-4AB5-8792-1A247D737D88}" srcOrd="0" destOrd="2" presId="urn:microsoft.com/office/officeart/2005/8/layout/process3"/>
    <dgm:cxn modelId="{D31ECF4F-417B-459E-9633-825516047CB5}" srcId="{93D5C9F9-2858-4C31-A01F-709DE9D9DA4F}" destId="{44FAAFB3-EB4B-4577-BCE2-2A7D7F7769CC}" srcOrd="2" destOrd="0" parTransId="{54B9E7F5-2744-44B4-9F30-36FC76852CE8}" sibTransId="{742B29EA-729C-4263-9707-42F5018EC839}"/>
    <dgm:cxn modelId="{B74E7085-B69B-4982-BCB1-98B5D845A086}" srcId="{87080D35-0B17-4EB0-921B-E67E22E7BA6C}" destId="{93D5C9F9-2858-4C31-A01F-709DE9D9DA4F}" srcOrd="1" destOrd="0" parTransId="{79AD2485-34B8-4B7A-9AC2-ED6D4E55C391}" sibTransId="{2E0E0C64-E79C-4498-B38F-A0867F766DF1}"/>
    <dgm:cxn modelId="{978FA719-9DF2-4DAC-A888-E33C4BEB6929}" type="presOf" srcId="{93D5C9F9-2858-4C31-A01F-709DE9D9DA4F}" destId="{F027CE85-21D6-41C2-A526-F036C249A57B}" srcOrd="0" destOrd="0" presId="urn:microsoft.com/office/officeart/2005/8/layout/process3"/>
    <dgm:cxn modelId="{E156A9BA-7830-492C-B901-53AA4D2C9FBC}" type="presOf" srcId="{9BFAD927-F1DC-4198-8485-92621A0B7383}" destId="{87B56043-9E20-4AB5-8792-1A247D737D88}" srcOrd="0" destOrd="1" presId="urn:microsoft.com/office/officeart/2005/8/layout/process3"/>
    <dgm:cxn modelId="{D367522B-E7DC-411E-9F71-798499D69C88}" type="presOf" srcId="{8B08979E-EF56-4AC9-86CF-208ACB52A55E}" destId="{4E6DE62B-9062-439F-B3B0-45B26A866BA4}" srcOrd="0" destOrd="0" presId="urn:microsoft.com/office/officeart/2005/8/layout/process3"/>
    <dgm:cxn modelId="{F782341C-8BD4-4BB7-B23A-69350F3BFE0E}" srcId="{47697505-347C-45AE-9E8A-B3915190F374}" destId="{174446DF-0187-43DF-A707-03CFB4672918}" srcOrd="1" destOrd="0" parTransId="{CD8DD81D-F8CD-4CB5-AEFE-2E85F2E0B281}" sibTransId="{B663B9DC-832F-4900-87C2-E8060D51567D}"/>
    <dgm:cxn modelId="{D3DC0D46-D819-4F88-8A8F-925374A612DB}" type="presOf" srcId="{01FE3CD7-8850-47EB-95B8-210A5FE4306D}" destId="{C129346D-B9B4-498E-9823-11AB676A09B0}" srcOrd="0" destOrd="3" presId="urn:microsoft.com/office/officeart/2005/8/layout/process3"/>
    <dgm:cxn modelId="{F193BBA4-5C32-4D3A-95D7-038B3B31E9D3}" type="presOf" srcId="{2E0E0C64-E79C-4498-B38F-A0867F766DF1}" destId="{7EE736A0-086D-4E82-92F2-93476847DCD4}" srcOrd="1" destOrd="0" presId="urn:microsoft.com/office/officeart/2005/8/layout/process3"/>
    <dgm:cxn modelId="{30191F99-940E-4573-A5BF-34249141A5CB}" srcId="{87080D35-0B17-4EB0-921B-E67E22E7BA6C}" destId="{7BA8E829-60B7-49A2-ACA0-DF237661DA64}" srcOrd="2" destOrd="0" parTransId="{401F3880-C6A2-4802-8ACB-4A2E17496727}" sibTransId="{9792C417-F62D-43A0-8987-B1FE0D5CDC9C}"/>
    <dgm:cxn modelId="{A20B6DBA-F910-4157-B07A-982956D129E8}" type="presOf" srcId="{DCC7BA4C-396F-4CC5-9EC1-AD26353F313E}" destId="{C72F40D0-6B19-42F7-B6B2-B6D314B276DD}" srcOrd="0" destOrd="1" presId="urn:microsoft.com/office/officeart/2005/8/layout/process3"/>
    <dgm:cxn modelId="{792B6AEF-8B24-47BF-8706-4B91D9F8D7CC}" type="presOf" srcId="{7BA8E829-60B7-49A2-ACA0-DF237661DA64}" destId="{693F048F-FEC3-480A-BC06-F8C27DB3517B}" srcOrd="1" destOrd="0" presId="urn:microsoft.com/office/officeart/2005/8/layout/process3"/>
    <dgm:cxn modelId="{0501DD1A-D6F5-4AAA-ABBE-B4DFE5573825}" type="presOf" srcId="{0042CB3C-8257-4FDB-90D2-F4D648AD15C1}" destId="{C129346D-B9B4-498E-9823-11AB676A09B0}" srcOrd="0" destOrd="0" presId="urn:microsoft.com/office/officeart/2005/8/layout/process3"/>
    <dgm:cxn modelId="{EABD851C-B221-4BD0-B072-E826D7F70630}" srcId="{D610B170-B583-43A6-81F6-9149098B65E7}" destId="{4BD30527-CC49-4869-B48D-41C6D38EC5C4}" srcOrd="4" destOrd="0" parTransId="{2F9B8B1B-00D1-4326-B765-80AAFC98DA25}" sibTransId="{3347ADF6-FCB3-43FE-BDE3-4E0558B99034}"/>
    <dgm:cxn modelId="{CA6B122E-FD4F-4CF2-9EF1-5D3CBA791077}" type="presOf" srcId="{174446DF-0187-43DF-A707-03CFB4672918}" destId="{4E6DE62B-9062-439F-B3B0-45B26A866BA4}" srcOrd="0" destOrd="1" presId="urn:microsoft.com/office/officeart/2005/8/layout/process3"/>
    <dgm:cxn modelId="{F5E484EE-0F59-417C-8C63-8B7E53D34754}" srcId="{87080D35-0B17-4EB0-921B-E67E22E7BA6C}" destId="{D610B170-B583-43A6-81F6-9149098B65E7}" srcOrd="0" destOrd="0" parTransId="{5B3B63E0-3356-46B5-B8A3-B06316DE2370}" sibTransId="{1CFD4547-3A67-4001-A62C-21AAA2D52DE1}"/>
    <dgm:cxn modelId="{7F89D2FD-F5CC-44AB-B105-15E0948AF386}" type="presOf" srcId="{A543BA7C-E3E4-48D8-877F-3103CC5C9BD6}" destId="{C129346D-B9B4-498E-9823-11AB676A09B0}" srcOrd="0" destOrd="5" presId="urn:microsoft.com/office/officeart/2005/8/layout/process3"/>
    <dgm:cxn modelId="{DCBDBAF8-67BE-4575-8DD6-C763A9C4E5A7}" srcId="{87080D35-0B17-4EB0-921B-E67E22E7BA6C}" destId="{47697505-347C-45AE-9E8A-B3915190F374}" srcOrd="3" destOrd="0" parTransId="{E4EF4AC3-A034-4573-B4FB-47193BB10495}" sibTransId="{CD318571-C18B-43B6-807C-72A357722631}"/>
    <dgm:cxn modelId="{CD9AD063-2F59-4134-830B-8B295F24D482}" srcId="{93D5C9F9-2858-4C31-A01F-709DE9D9DA4F}" destId="{DCC7BA4C-396F-4CC5-9EC1-AD26353F313E}" srcOrd="1" destOrd="0" parTransId="{550E6AFB-7C0D-4DE1-B7F0-17F856D2FE79}" sibTransId="{EF6D36EB-9E30-4EB2-8B3D-D900830A9ED2}"/>
    <dgm:cxn modelId="{8A45E390-D7CE-4518-B29E-4423E3B345B8}" type="presOf" srcId="{D610B170-B583-43A6-81F6-9149098B65E7}" destId="{8B7F4016-80D2-48E8-A356-7A10DB19F694}" srcOrd="0" destOrd="0" presId="urn:microsoft.com/office/officeart/2005/8/layout/process3"/>
    <dgm:cxn modelId="{00432832-B168-4135-83C9-490DAE2B50B9}" srcId="{93D5C9F9-2858-4C31-A01F-709DE9D9DA4F}" destId="{375E0DFD-105B-4FFC-92C8-7C3419AA5EAA}" srcOrd="3" destOrd="0" parTransId="{E6F5F9DF-0E84-4F84-98CC-86CE2036EDAD}" sibTransId="{E411F855-9AFD-45BF-A03B-DD305651C44A}"/>
    <dgm:cxn modelId="{709B33FC-55F1-4736-8867-17D9F8954A71}" srcId="{93D5C9F9-2858-4C31-A01F-709DE9D9DA4F}" destId="{F8D5476A-6797-4267-8232-6E0D1CC801DD}" srcOrd="0" destOrd="0" parTransId="{8688549B-6056-4A37-9645-3B85909F3C9D}" sibTransId="{8C4ADA81-619B-47B8-AE7E-2DE8E4715783}"/>
    <dgm:cxn modelId="{1AAC90D2-0ACE-4245-99F6-3DA00CD680D4}" type="presOf" srcId="{7BA8E829-60B7-49A2-ACA0-DF237661DA64}" destId="{4157E1DC-A59E-4F71-8643-3E184D80742F}" srcOrd="0" destOrd="0" presId="urn:microsoft.com/office/officeart/2005/8/layout/process3"/>
    <dgm:cxn modelId="{DFF5BC17-92D5-4128-9995-08A32FF4F6C4}" type="presOf" srcId="{47697505-347C-45AE-9E8A-B3915190F374}" destId="{73FC9992-14DB-411E-A985-8723CE86E504}" srcOrd="0" destOrd="0" presId="urn:microsoft.com/office/officeart/2005/8/layout/process3"/>
    <dgm:cxn modelId="{C0FA0313-D316-4456-95B6-30A2886C7E15}" srcId="{7BA8E829-60B7-49A2-ACA0-DF237661DA64}" destId="{9BFAD927-F1DC-4198-8485-92621A0B7383}" srcOrd="1" destOrd="0" parTransId="{16D35EEC-F083-4E08-9C44-C16E76456D6C}" sibTransId="{9C9533BA-F278-4158-A86C-2939FD77CE16}"/>
    <dgm:cxn modelId="{7F640787-B7C2-432A-9335-E9399CA5DF72}" type="presOf" srcId="{6BAF8980-B90D-475D-8414-67A37EA5FDAB}" destId="{87B56043-9E20-4AB5-8792-1A247D737D88}" srcOrd="0" destOrd="3" presId="urn:microsoft.com/office/officeart/2005/8/layout/process3"/>
    <dgm:cxn modelId="{7EECAF46-5535-47AA-B631-F13C044B742E}" type="presOf" srcId="{F8D5476A-6797-4267-8232-6E0D1CC801DD}" destId="{C72F40D0-6B19-42F7-B6B2-B6D314B276DD}" srcOrd="0" destOrd="0" presId="urn:microsoft.com/office/officeart/2005/8/layout/process3"/>
    <dgm:cxn modelId="{665CCF67-4C63-4B56-BA21-443C39958FC5}" srcId="{D610B170-B583-43A6-81F6-9149098B65E7}" destId="{E1A59826-E70C-4207-85CD-36B3FB9B25BA}" srcOrd="2" destOrd="0" parTransId="{98F4A485-5BDC-424B-B17B-410CBA5CB9B9}" sibTransId="{DE471BA9-6B09-407E-B5C5-AF76B63D7CB0}"/>
    <dgm:cxn modelId="{C77A0F5C-E73F-440A-A94A-3420B8047999}" type="presOf" srcId="{F0CC95B9-66DF-43BE-90A6-54856F9F4BF3}" destId="{C129346D-B9B4-498E-9823-11AB676A09B0}" srcOrd="0" destOrd="1" presId="urn:microsoft.com/office/officeart/2005/8/layout/process3"/>
    <dgm:cxn modelId="{925B5449-5187-423D-8343-5E309E5C7534}" srcId="{47697505-347C-45AE-9E8A-B3915190F374}" destId="{AB2763F5-A4C0-4083-854B-8245077DAE47}" srcOrd="2" destOrd="0" parTransId="{53F98D56-D4F0-444C-866E-B88843F8B08B}" sibTransId="{952225B6-AF0C-4BC5-A28F-37CB0FD1AB50}"/>
    <dgm:cxn modelId="{3DBCB66E-85B2-4DEE-8831-86BDED0E111E}" type="presOf" srcId="{47697505-347C-45AE-9E8A-B3915190F374}" destId="{FA7A0C37-38C4-4FB7-A4A3-7BC537ACF2BC}" srcOrd="1" destOrd="0" presId="urn:microsoft.com/office/officeart/2005/8/layout/process3"/>
    <dgm:cxn modelId="{E76ADB9C-1DA3-4DB8-9629-E9F969854DDA}" type="presOf" srcId="{1CFD4547-3A67-4001-A62C-21AAA2D52DE1}" destId="{2BE24411-27A3-4499-B6E9-56327717CD81}" srcOrd="1" destOrd="0" presId="urn:microsoft.com/office/officeart/2005/8/layout/process3"/>
    <dgm:cxn modelId="{5B436662-3DA8-403F-AFEC-07309D42B2DB}" srcId="{D610B170-B583-43A6-81F6-9149098B65E7}" destId="{01FE3CD7-8850-47EB-95B8-210A5FE4306D}" srcOrd="3" destOrd="0" parTransId="{6B7D12F5-74DF-4806-8F76-13BDF196F0CC}" sibTransId="{662859BF-32DA-46E6-A015-610C91893301}"/>
    <dgm:cxn modelId="{84A63A18-E57A-4E06-BC35-E51C770A1BD4}" srcId="{D610B170-B583-43A6-81F6-9149098B65E7}" destId="{0042CB3C-8257-4FDB-90D2-F4D648AD15C1}" srcOrd="0" destOrd="0" parTransId="{5202B9DC-42C3-4ABE-BADC-695AEBB9088E}" sibTransId="{451E9BA4-A203-427E-98A8-C8DD84FF805A}"/>
    <dgm:cxn modelId="{6A196BEC-CD04-4A69-9E4F-90CEF5CC145B}" type="presOf" srcId="{44FAAFB3-EB4B-4577-BCE2-2A7D7F7769CC}" destId="{C72F40D0-6B19-42F7-B6B2-B6D314B276DD}" srcOrd="0" destOrd="2" presId="urn:microsoft.com/office/officeart/2005/8/layout/process3"/>
    <dgm:cxn modelId="{19A83300-AD20-4485-B480-2C5E26DABAFE}" type="presOf" srcId="{E1A59826-E70C-4207-85CD-36B3FB9B25BA}" destId="{C129346D-B9B4-498E-9823-11AB676A09B0}" srcOrd="0" destOrd="2" presId="urn:microsoft.com/office/officeart/2005/8/layout/process3"/>
    <dgm:cxn modelId="{795742D8-8CCA-4B7D-98CB-ED6CA0F94EA3}" type="presOf" srcId="{8C05C772-A8D4-4385-9B2E-4E996EBB6756}" destId="{87B56043-9E20-4AB5-8792-1A247D737D88}" srcOrd="0" destOrd="0" presId="urn:microsoft.com/office/officeart/2005/8/layout/process3"/>
    <dgm:cxn modelId="{E6F25885-63C1-4510-B0A9-A0653BF0F585}" type="presOf" srcId="{4BD30527-CC49-4869-B48D-41C6D38EC5C4}" destId="{C129346D-B9B4-498E-9823-11AB676A09B0}" srcOrd="0" destOrd="4" presId="urn:microsoft.com/office/officeart/2005/8/layout/process3"/>
    <dgm:cxn modelId="{56E75640-877E-4E06-9F6C-C6A6C865FFA5}" type="presOf" srcId="{9792C417-F62D-43A0-8987-B1FE0D5CDC9C}" destId="{4FC7459C-4BE2-4FEF-9CAF-60C71563650D}" srcOrd="1" destOrd="0" presId="urn:microsoft.com/office/officeart/2005/8/layout/process3"/>
    <dgm:cxn modelId="{2980F3D8-F198-4DD6-942A-EC92BD85C1F2}" type="presParOf" srcId="{905FB0D8-5C93-4925-86C0-F95F83B19C3B}" destId="{E32C191C-DB19-40A5-890D-CE2B0F1BB745}" srcOrd="0" destOrd="0" presId="urn:microsoft.com/office/officeart/2005/8/layout/process3"/>
    <dgm:cxn modelId="{3E4C107C-8DBA-40F7-9FEF-F9116ECB5B37}" type="presParOf" srcId="{E32C191C-DB19-40A5-890D-CE2B0F1BB745}" destId="{8B7F4016-80D2-48E8-A356-7A10DB19F694}" srcOrd="0" destOrd="0" presId="urn:microsoft.com/office/officeart/2005/8/layout/process3"/>
    <dgm:cxn modelId="{5D6804E6-6CBB-4CE3-A9C4-D95694DE351D}" type="presParOf" srcId="{E32C191C-DB19-40A5-890D-CE2B0F1BB745}" destId="{E51F7615-65E2-4683-8B08-FA92CC7C82BE}" srcOrd="1" destOrd="0" presId="urn:microsoft.com/office/officeart/2005/8/layout/process3"/>
    <dgm:cxn modelId="{2811BBB2-1A05-4DB1-BF9A-C9DBFA558B0E}" type="presParOf" srcId="{E32C191C-DB19-40A5-890D-CE2B0F1BB745}" destId="{C129346D-B9B4-498E-9823-11AB676A09B0}" srcOrd="2" destOrd="0" presId="urn:microsoft.com/office/officeart/2005/8/layout/process3"/>
    <dgm:cxn modelId="{04E5A979-B3E9-48A1-AC39-CF8AA7E44A63}" type="presParOf" srcId="{905FB0D8-5C93-4925-86C0-F95F83B19C3B}" destId="{827A675E-35B1-49D2-A12B-D037FA7479B4}" srcOrd="1" destOrd="0" presId="urn:microsoft.com/office/officeart/2005/8/layout/process3"/>
    <dgm:cxn modelId="{22DAE790-2647-48B1-8289-15F8BF310515}" type="presParOf" srcId="{827A675E-35B1-49D2-A12B-D037FA7479B4}" destId="{2BE24411-27A3-4499-B6E9-56327717CD81}" srcOrd="0" destOrd="0" presId="urn:microsoft.com/office/officeart/2005/8/layout/process3"/>
    <dgm:cxn modelId="{638D1546-BDEF-4871-A3C2-B2BFAEC0F8B6}" type="presParOf" srcId="{905FB0D8-5C93-4925-86C0-F95F83B19C3B}" destId="{C728AB68-732D-416D-9645-C7A8427C50FE}" srcOrd="2" destOrd="0" presId="urn:microsoft.com/office/officeart/2005/8/layout/process3"/>
    <dgm:cxn modelId="{A2D2E0E8-BFA5-4B47-A603-6444F579995D}" type="presParOf" srcId="{C728AB68-732D-416D-9645-C7A8427C50FE}" destId="{F027CE85-21D6-41C2-A526-F036C249A57B}" srcOrd="0" destOrd="0" presId="urn:microsoft.com/office/officeart/2005/8/layout/process3"/>
    <dgm:cxn modelId="{FFDA4E3D-D71D-4678-B9E3-49E7C8132ACE}" type="presParOf" srcId="{C728AB68-732D-416D-9645-C7A8427C50FE}" destId="{8EB1AACD-25C3-4CD0-A96D-4EFED29B0475}" srcOrd="1" destOrd="0" presId="urn:microsoft.com/office/officeart/2005/8/layout/process3"/>
    <dgm:cxn modelId="{2F0B18AC-EC8A-402A-81F5-972A8458BA45}" type="presParOf" srcId="{C728AB68-732D-416D-9645-C7A8427C50FE}" destId="{C72F40D0-6B19-42F7-B6B2-B6D314B276DD}" srcOrd="2" destOrd="0" presId="urn:microsoft.com/office/officeart/2005/8/layout/process3"/>
    <dgm:cxn modelId="{B5C10F20-E5A0-4AEB-AC12-28022761ABEC}" type="presParOf" srcId="{905FB0D8-5C93-4925-86C0-F95F83B19C3B}" destId="{5DE287F5-7214-4258-B4E4-C3ED3C62B534}" srcOrd="3" destOrd="0" presId="urn:microsoft.com/office/officeart/2005/8/layout/process3"/>
    <dgm:cxn modelId="{476B202E-F726-48BA-8222-19AD7C4D46BA}" type="presParOf" srcId="{5DE287F5-7214-4258-B4E4-C3ED3C62B534}" destId="{7EE736A0-086D-4E82-92F2-93476847DCD4}" srcOrd="0" destOrd="0" presId="urn:microsoft.com/office/officeart/2005/8/layout/process3"/>
    <dgm:cxn modelId="{D90835B3-7190-4FD5-B192-FDB2379DB710}" type="presParOf" srcId="{905FB0D8-5C93-4925-86C0-F95F83B19C3B}" destId="{C7531D28-6F16-4F6E-91FA-9F78F625B611}" srcOrd="4" destOrd="0" presId="urn:microsoft.com/office/officeart/2005/8/layout/process3"/>
    <dgm:cxn modelId="{238308A1-B08A-4E73-9D48-81FDE7217A18}" type="presParOf" srcId="{C7531D28-6F16-4F6E-91FA-9F78F625B611}" destId="{4157E1DC-A59E-4F71-8643-3E184D80742F}" srcOrd="0" destOrd="0" presId="urn:microsoft.com/office/officeart/2005/8/layout/process3"/>
    <dgm:cxn modelId="{27346DE4-B727-4D16-9BED-79BD1AA4FDD0}" type="presParOf" srcId="{C7531D28-6F16-4F6E-91FA-9F78F625B611}" destId="{693F048F-FEC3-480A-BC06-F8C27DB3517B}" srcOrd="1" destOrd="0" presId="urn:microsoft.com/office/officeart/2005/8/layout/process3"/>
    <dgm:cxn modelId="{4D34BA8C-3B8A-48F9-AB13-409DCDF0900F}" type="presParOf" srcId="{C7531D28-6F16-4F6E-91FA-9F78F625B611}" destId="{87B56043-9E20-4AB5-8792-1A247D737D88}" srcOrd="2" destOrd="0" presId="urn:microsoft.com/office/officeart/2005/8/layout/process3"/>
    <dgm:cxn modelId="{F3BE1951-30AF-4FC9-952C-14581453AB7B}" type="presParOf" srcId="{905FB0D8-5C93-4925-86C0-F95F83B19C3B}" destId="{FA304B64-BF8F-42C2-8EF4-BAFAC32C4705}" srcOrd="5" destOrd="0" presId="urn:microsoft.com/office/officeart/2005/8/layout/process3"/>
    <dgm:cxn modelId="{200E648E-F4E0-45E4-B354-6FC38F666A6B}" type="presParOf" srcId="{FA304B64-BF8F-42C2-8EF4-BAFAC32C4705}" destId="{4FC7459C-4BE2-4FEF-9CAF-60C71563650D}" srcOrd="0" destOrd="0" presId="urn:microsoft.com/office/officeart/2005/8/layout/process3"/>
    <dgm:cxn modelId="{DEBAAD26-6EF8-4080-9723-47EAF76B2E8D}" type="presParOf" srcId="{905FB0D8-5C93-4925-86C0-F95F83B19C3B}" destId="{E4B30120-EC2B-4573-836C-EB2AD075A9C7}" srcOrd="6" destOrd="0" presId="urn:microsoft.com/office/officeart/2005/8/layout/process3"/>
    <dgm:cxn modelId="{FB896275-536E-491C-981C-3F6F14A1258E}" type="presParOf" srcId="{E4B30120-EC2B-4573-836C-EB2AD075A9C7}" destId="{73FC9992-14DB-411E-A985-8723CE86E504}" srcOrd="0" destOrd="0" presId="urn:microsoft.com/office/officeart/2005/8/layout/process3"/>
    <dgm:cxn modelId="{BF27EACE-D4A3-4843-A3AF-BBCB0D4BDC8C}" type="presParOf" srcId="{E4B30120-EC2B-4573-836C-EB2AD075A9C7}" destId="{FA7A0C37-38C4-4FB7-A4A3-7BC537ACF2BC}" srcOrd="1" destOrd="0" presId="urn:microsoft.com/office/officeart/2005/8/layout/process3"/>
    <dgm:cxn modelId="{80507C15-178D-447C-A456-EBDDEDE232D4}" type="presParOf" srcId="{E4B30120-EC2B-4573-836C-EB2AD075A9C7}" destId="{4E6DE62B-9062-439F-B3B0-45B26A866BA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6448C0-2EF2-4565-BE41-765E9DAF9AB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06E8ABC-1BDB-4E5E-90A4-84312C55512C}">
      <dgm:prSet custT="1"/>
      <dgm:spPr>
        <a:ln w="28575">
          <a:solidFill>
            <a:schemeClr val="bg1"/>
          </a:solidFill>
        </a:ln>
      </dgm:spPr>
      <dgm:t>
        <a:bodyPr/>
        <a:lstStyle/>
        <a:p>
          <a:pPr rtl="0"/>
          <a:r>
            <a:rPr lang="en-US" sz="2800" b="1" dirty="0" smtClean="0"/>
            <a:t>SALES CENTER</a:t>
          </a:r>
          <a:endParaRPr lang="en-US" sz="2800" b="1" dirty="0"/>
        </a:p>
      </dgm:t>
    </dgm:pt>
    <dgm:pt modelId="{2665DD7B-B39A-403D-98BD-63A7C10AECCA}" type="parTrans" cxnId="{155E5F75-5FF1-416F-9448-A3E002224C17}">
      <dgm:prSet/>
      <dgm:spPr/>
      <dgm:t>
        <a:bodyPr/>
        <a:lstStyle/>
        <a:p>
          <a:endParaRPr lang="en-US"/>
        </a:p>
      </dgm:t>
    </dgm:pt>
    <dgm:pt modelId="{3BB6C2B5-8898-4FAD-9CED-4DBA7FAAD989}" type="sibTrans" cxnId="{155E5F75-5FF1-416F-9448-A3E002224C17}">
      <dgm:prSet/>
      <dgm:spPr/>
      <dgm:t>
        <a:bodyPr/>
        <a:lstStyle/>
        <a:p>
          <a:endParaRPr lang="en-US"/>
        </a:p>
      </dgm:t>
    </dgm:pt>
    <dgm:pt modelId="{23D58C9E-3AB6-4B99-A971-C3565DFBDAC0}">
      <dgm:prSet/>
      <dgm:spPr/>
      <dgm:t>
        <a:bodyPr/>
        <a:lstStyle/>
        <a:p>
          <a:pPr rtl="0"/>
          <a:r>
            <a:rPr lang="en-US" dirty="0" smtClean="0"/>
            <a:t>Attendance </a:t>
          </a:r>
          <a:endParaRPr lang="en-US" dirty="0"/>
        </a:p>
      </dgm:t>
    </dgm:pt>
    <dgm:pt modelId="{DC639DCE-BDE5-4C4A-A342-65B5A321983B}" type="parTrans" cxnId="{5FA20213-FE3F-49FF-BB8C-01B660E58668}">
      <dgm:prSet/>
      <dgm:spPr/>
      <dgm:t>
        <a:bodyPr/>
        <a:lstStyle/>
        <a:p>
          <a:endParaRPr lang="en-US"/>
        </a:p>
      </dgm:t>
    </dgm:pt>
    <dgm:pt modelId="{B00BD165-84A9-4139-98B9-E04FF5AB7B86}" type="sibTrans" cxnId="{5FA20213-FE3F-49FF-BB8C-01B660E58668}">
      <dgm:prSet/>
      <dgm:spPr/>
      <dgm:t>
        <a:bodyPr/>
        <a:lstStyle/>
        <a:p>
          <a:endParaRPr lang="en-US"/>
        </a:p>
      </dgm:t>
    </dgm:pt>
    <dgm:pt modelId="{56CBFA8C-BEB7-43C5-8DE7-D6320A8C16E9}">
      <dgm:prSet custT="1"/>
      <dgm:spPr>
        <a:ln w="28575">
          <a:solidFill>
            <a:schemeClr val="bg1"/>
          </a:solidFill>
        </a:ln>
      </dgm:spPr>
      <dgm:t>
        <a:bodyPr/>
        <a:lstStyle/>
        <a:p>
          <a:pPr rtl="0"/>
          <a:r>
            <a:rPr lang="en-US" sz="2800" b="1" dirty="0" smtClean="0"/>
            <a:t>TRAINING</a:t>
          </a:r>
          <a:endParaRPr lang="en-US" sz="2800" b="1" dirty="0"/>
        </a:p>
      </dgm:t>
    </dgm:pt>
    <dgm:pt modelId="{DC869761-5BFB-4993-8CBA-D0C3CAB2E1B1}" type="parTrans" cxnId="{A852897A-7652-4300-882D-BC75275250A2}">
      <dgm:prSet/>
      <dgm:spPr/>
      <dgm:t>
        <a:bodyPr/>
        <a:lstStyle/>
        <a:p>
          <a:endParaRPr lang="en-US"/>
        </a:p>
      </dgm:t>
    </dgm:pt>
    <dgm:pt modelId="{92C0D2BD-74D1-4439-8BAF-05F4A597A4E7}" type="sibTrans" cxnId="{A852897A-7652-4300-882D-BC75275250A2}">
      <dgm:prSet/>
      <dgm:spPr/>
      <dgm:t>
        <a:bodyPr/>
        <a:lstStyle/>
        <a:p>
          <a:endParaRPr lang="en-US"/>
        </a:p>
      </dgm:t>
    </dgm:pt>
    <dgm:pt modelId="{475E12FC-C020-4A60-8720-143F2ECE0B7E}">
      <dgm:prSet/>
      <dgm:spPr/>
      <dgm:t>
        <a:bodyPr/>
        <a:lstStyle/>
        <a:p>
          <a:pPr rtl="0"/>
          <a:r>
            <a:rPr lang="en-US" dirty="0" smtClean="0"/>
            <a:t>Chapter Assignments</a:t>
          </a:r>
          <a:endParaRPr lang="en-US" dirty="0"/>
        </a:p>
      </dgm:t>
    </dgm:pt>
    <dgm:pt modelId="{84EFC36C-5864-49EE-BA8C-43A51A285880}" type="parTrans" cxnId="{D7DE347F-91EC-42C9-830F-E913175A078C}">
      <dgm:prSet/>
      <dgm:spPr/>
      <dgm:t>
        <a:bodyPr/>
        <a:lstStyle/>
        <a:p>
          <a:endParaRPr lang="en-US"/>
        </a:p>
      </dgm:t>
    </dgm:pt>
    <dgm:pt modelId="{B2FC0CCB-73C8-4189-83C9-FCEECE96A5F5}" type="sibTrans" cxnId="{D7DE347F-91EC-42C9-830F-E913175A078C}">
      <dgm:prSet/>
      <dgm:spPr/>
      <dgm:t>
        <a:bodyPr/>
        <a:lstStyle/>
        <a:p>
          <a:endParaRPr lang="en-US"/>
        </a:p>
      </dgm:t>
    </dgm:pt>
    <dgm:pt modelId="{3736DC8A-FD61-4D6E-9ABB-2785BFA9F092}">
      <dgm:prSet/>
      <dgm:spPr/>
      <dgm:t>
        <a:bodyPr/>
        <a:lstStyle/>
        <a:p>
          <a:pPr rtl="0"/>
          <a:r>
            <a:rPr lang="en-US" dirty="0" smtClean="0"/>
            <a:t>Audio/video recordings practicing specific sales competencies</a:t>
          </a:r>
          <a:endParaRPr lang="en-US" dirty="0"/>
        </a:p>
      </dgm:t>
    </dgm:pt>
    <dgm:pt modelId="{802ECAD1-5064-4DFA-BF1F-AD7E95E46CEE}" type="parTrans" cxnId="{9A8EC909-37B2-4256-8FD2-6B444369F2A6}">
      <dgm:prSet/>
      <dgm:spPr/>
      <dgm:t>
        <a:bodyPr/>
        <a:lstStyle/>
        <a:p>
          <a:endParaRPr lang="en-US"/>
        </a:p>
      </dgm:t>
    </dgm:pt>
    <dgm:pt modelId="{79B4CB5E-85F3-4C93-A09A-6DC9CB730038}" type="sibTrans" cxnId="{9A8EC909-37B2-4256-8FD2-6B444369F2A6}">
      <dgm:prSet/>
      <dgm:spPr/>
      <dgm:t>
        <a:bodyPr/>
        <a:lstStyle/>
        <a:p>
          <a:endParaRPr lang="en-US"/>
        </a:p>
      </dgm:t>
    </dgm:pt>
    <dgm:pt modelId="{DE3CFCD1-D0D1-453A-9D6D-E9FF4C8D3FD3}">
      <dgm:prSet/>
      <dgm:spPr/>
      <dgm:t>
        <a:bodyPr/>
        <a:lstStyle/>
        <a:p>
          <a:pPr rtl="0"/>
          <a:r>
            <a:rPr lang="en-US" dirty="0" smtClean="0"/>
            <a:t>Integration of mastery-based assessment systems in software like 1Huddle, </a:t>
          </a:r>
          <a:r>
            <a:rPr lang="en-US" dirty="0" err="1" smtClean="0"/>
            <a:t>TopHat</a:t>
          </a:r>
          <a:r>
            <a:rPr lang="en-US" dirty="0" smtClean="0"/>
            <a:t>, or learning management system</a:t>
          </a:r>
          <a:endParaRPr lang="en-US" dirty="0"/>
        </a:p>
      </dgm:t>
    </dgm:pt>
    <dgm:pt modelId="{B0229B09-F14B-4969-95BC-866D43D5F77E}" type="parTrans" cxnId="{F1259B95-45ED-4DA9-B96D-FB55E3EF190B}">
      <dgm:prSet/>
      <dgm:spPr/>
      <dgm:t>
        <a:bodyPr/>
        <a:lstStyle/>
        <a:p>
          <a:endParaRPr lang="en-US"/>
        </a:p>
      </dgm:t>
    </dgm:pt>
    <dgm:pt modelId="{83B49936-B1B9-4579-B1AB-77DBF637EE2E}" type="sibTrans" cxnId="{F1259B95-45ED-4DA9-B96D-FB55E3EF190B}">
      <dgm:prSet/>
      <dgm:spPr/>
      <dgm:t>
        <a:bodyPr/>
        <a:lstStyle/>
        <a:p>
          <a:endParaRPr lang="en-US"/>
        </a:p>
      </dgm:t>
    </dgm:pt>
    <dgm:pt modelId="{2A545E9E-BC45-4C2B-8570-50C2C45733A0}">
      <dgm:prSet/>
      <dgm:spPr/>
      <dgm:t>
        <a:bodyPr/>
        <a:lstStyle/>
        <a:p>
          <a:pPr rtl="0"/>
          <a:r>
            <a:rPr lang="en-US" dirty="0" smtClean="0"/>
            <a:t>Product knowledge assessments</a:t>
          </a:r>
          <a:endParaRPr lang="en-US" dirty="0"/>
        </a:p>
      </dgm:t>
    </dgm:pt>
    <dgm:pt modelId="{E3AC649A-F78E-4A4B-BE8B-C4C3681EDCF6}" type="parTrans" cxnId="{AE3D0E84-4F4D-477D-B4ED-829B9E5A5A2D}">
      <dgm:prSet/>
      <dgm:spPr/>
      <dgm:t>
        <a:bodyPr/>
        <a:lstStyle/>
        <a:p>
          <a:endParaRPr lang="en-US"/>
        </a:p>
      </dgm:t>
    </dgm:pt>
    <dgm:pt modelId="{AC7CC206-8140-43C4-8C83-2A6CCBE8E24F}" type="sibTrans" cxnId="{AE3D0E84-4F4D-477D-B4ED-829B9E5A5A2D}">
      <dgm:prSet/>
      <dgm:spPr/>
      <dgm:t>
        <a:bodyPr/>
        <a:lstStyle/>
        <a:p>
          <a:endParaRPr lang="en-US"/>
        </a:p>
      </dgm:t>
    </dgm:pt>
    <dgm:pt modelId="{B453562B-CC27-4FA3-B1E0-0C990F92DE92}">
      <dgm:prSet/>
      <dgm:spPr/>
      <dgm:t>
        <a:bodyPr/>
        <a:lstStyle/>
        <a:p>
          <a:pPr rtl="0"/>
          <a:r>
            <a:rPr lang="en-US" dirty="0" smtClean="0"/>
            <a:t>Database management</a:t>
          </a:r>
          <a:endParaRPr lang="en-US" dirty="0"/>
        </a:p>
      </dgm:t>
    </dgm:pt>
    <dgm:pt modelId="{C3C8BEF8-5B62-4B24-8CF9-E2B3BFB228B2}" type="parTrans" cxnId="{7D242A55-7E23-4D70-BA01-5AE34637713A}">
      <dgm:prSet/>
      <dgm:spPr/>
      <dgm:t>
        <a:bodyPr/>
        <a:lstStyle/>
        <a:p>
          <a:endParaRPr lang="en-US"/>
        </a:p>
      </dgm:t>
    </dgm:pt>
    <dgm:pt modelId="{07191E06-AC22-4133-A0B1-0B4BD42E3618}" type="sibTrans" cxnId="{7D242A55-7E23-4D70-BA01-5AE34637713A}">
      <dgm:prSet/>
      <dgm:spPr/>
      <dgm:t>
        <a:bodyPr/>
        <a:lstStyle/>
        <a:p>
          <a:endParaRPr lang="en-US"/>
        </a:p>
      </dgm:t>
    </dgm:pt>
    <dgm:pt modelId="{C1EA9FA6-33FE-45E3-BD0D-8AB07903ADDC}">
      <dgm:prSet/>
      <dgm:spPr/>
      <dgm:t>
        <a:bodyPr/>
        <a:lstStyle/>
        <a:p>
          <a:pPr rtl="0"/>
          <a:r>
            <a:rPr lang="en-US" dirty="0" smtClean="0"/>
            <a:t>Completion of assigned calls</a:t>
          </a:r>
          <a:endParaRPr lang="en-US" dirty="0"/>
        </a:p>
      </dgm:t>
    </dgm:pt>
    <dgm:pt modelId="{0D0A18D3-C9FD-49EB-ADFF-82F96A46C714}" type="parTrans" cxnId="{D9156560-5D39-4D83-83AF-B4A13C45F347}">
      <dgm:prSet/>
      <dgm:spPr/>
      <dgm:t>
        <a:bodyPr/>
        <a:lstStyle/>
        <a:p>
          <a:endParaRPr lang="en-US"/>
        </a:p>
      </dgm:t>
    </dgm:pt>
    <dgm:pt modelId="{D09B2D00-DB4B-4344-97D8-F33411A06CA5}" type="sibTrans" cxnId="{D9156560-5D39-4D83-83AF-B4A13C45F347}">
      <dgm:prSet/>
      <dgm:spPr/>
      <dgm:t>
        <a:bodyPr/>
        <a:lstStyle/>
        <a:p>
          <a:endParaRPr lang="en-US"/>
        </a:p>
      </dgm:t>
    </dgm:pt>
    <dgm:pt modelId="{C3B7BFE6-BDDB-4F9E-B6F7-35939C415404}">
      <dgm:prSet/>
      <dgm:spPr/>
      <dgm:t>
        <a:bodyPr/>
        <a:lstStyle/>
        <a:p>
          <a:pPr rtl="0"/>
          <a:r>
            <a:rPr lang="en-US" dirty="0" smtClean="0"/>
            <a:t>Self-reflections</a:t>
          </a:r>
          <a:endParaRPr lang="en-US" dirty="0"/>
        </a:p>
      </dgm:t>
    </dgm:pt>
    <dgm:pt modelId="{D355CD99-075F-45E2-8F58-A6A8145720E3}" type="parTrans" cxnId="{F17BB2C2-D269-4921-8C33-85F5B94B58E1}">
      <dgm:prSet/>
      <dgm:spPr/>
      <dgm:t>
        <a:bodyPr/>
        <a:lstStyle/>
        <a:p>
          <a:endParaRPr lang="en-US"/>
        </a:p>
      </dgm:t>
    </dgm:pt>
    <dgm:pt modelId="{FEED4BCA-2225-4D4E-8F0D-58692C746097}" type="sibTrans" cxnId="{F17BB2C2-D269-4921-8C33-85F5B94B58E1}">
      <dgm:prSet/>
      <dgm:spPr/>
      <dgm:t>
        <a:bodyPr/>
        <a:lstStyle/>
        <a:p>
          <a:endParaRPr lang="en-US"/>
        </a:p>
      </dgm:t>
    </dgm:pt>
    <dgm:pt modelId="{7C26F898-AE7D-4328-B746-A73D33F3438A}">
      <dgm:prSet/>
      <dgm:spPr/>
      <dgm:t>
        <a:bodyPr/>
        <a:lstStyle/>
        <a:p>
          <a:pPr rtl="0"/>
          <a:r>
            <a:rPr lang="en-US" dirty="0" smtClean="0"/>
            <a:t>Competency assessment (handout)</a:t>
          </a:r>
          <a:endParaRPr lang="en-US" dirty="0"/>
        </a:p>
      </dgm:t>
    </dgm:pt>
    <dgm:pt modelId="{92275BB9-147F-4133-BF8B-55C8614F7DF1}" type="parTrans" cxnId="{04B04C99-9A58-4DF7-A717-C9608B71421C}">
      <dgm:prSet/>
      <dgm:spPr/>
      <dgm:t>
        <a:bodyPr/>
        <a:lstStyle/>
        <a:p>
          <a:endParaRPr lang="en-US"/>
        </a:p>
      </dgm:t>
    </dgm:pt>
    <dgm:pt modelId="{1203DAEB-FA91-4B5D-8098-F7B8EB3DB120}" type="sibTrans" cxnId="{04B04C99-9A58-4DF7-A717-C9608B71421C}">
      <dgm:prSet/>
      <dgm:spPr/>
      <dgm:t>
        <a:bodyPr/>
        <a:lstStyle/>
        <a:p>
          <a:endParaRPr lang="en-US"/>
        </a:p>
      </dgm:t>
    </dgm:pt>
    <dgm:pt modelId="{FE876BE4-99C4-4A97-AF56-DDFE06EC2A0F}">
      <dgm:prSet/>
      <dgm:spPr/>
      <dgm:t>
        <a:bodyPr/>
        <a:lstStyle/>
        <a:p>
          <a:pPr rtl="0"/>
          <a:r>
            <a:rPr lang="en-US" dirty="0" smtClean="0"/>
            <a:t>Sales and revenue generated</a:t>
          </a:r>
          <a:endParaRPr lang="en-US" dirty="0"/>
        </a:p>
      </dgm:t>
    </dgm:pt>
    <dgm:pt modelId="{168ACC7A-5896-4FD6-92AC-7A352250AD71}" type="parTrans" cxnId="{A6005A15-8011-40C8-9E0E-7F5094364415}">
      <dgm:prSet/>
      <dgm:spPr/>
      <dgm:t>
        <a:bodyPr/>
        <a:lstStyle/>
        <a:p>
          <a:endParaRPr lang="en-US"/>
        </a:p>
      </dgm:t>
    </dgm:pt>
    <dgm:pt modelId="{831CFC4B-C8B4-4A29-812B-4F6E1D343C3C}" type="sibTrans" cxnId="{A6005A15-8011-40C8-9E0E-7F5094364415}">
      <dgm:prSet/>
      <dgm:spPr/>
      <dgm:t>
        <a:bodyPr/>
        <a:lstStyle/>
        <a:p>
          <a:endParaRPr lang="en-US"/>
        </a:p>
      </dgm:t>
    </dgm:pt>
    <dgm:pt modelId="{5ED32009-80A0-402E-9412-2DD08BA4F6E4}">
      <dgm:prSet/>
      <dgm:spPr/>
      <dgm:t>
        <a:bodyPr/>
        <a:lstStyle/>
        <a:p>
          <a:pPr rtl="0"/>
          <a:r>
            <a:rPr lang="en-US" dirty="0" smtClean="0"/>
            <a:t>Team and class goals (bonus)</a:t>
          </a:r>
          <a:endParaRPr lang="en-US" dirty="0"/>
        </a:p>
      </dgm:t>
    </dgm:pt>
    <dgm:pt modelId="{07C0DD5C-8B58-450C-8FA4-CCDE79A96C2A}" type="parTrans" cxnId="{3DA27DAB-FA99-480A-AECE-DCEC1905633D}">
      <dgm:prSet/>
      <dgm:spPr/>
      <dgm:t>
        <a:bodyPr/>
        <a:lstStyle/>
        <a:p>
          <a:endParaRPr lang="en-US"/>
        </a:p>
      </dgm:t>
    </dgm:pt>
    <dgm:pt modelId="{534F57B1-D35F-4E9C-81AE-9CC4AEED76CD}" type="sibTrans" cxnId="{3DA27DAB-FA99-480A-AECE-DCEC1905633D}">
      <dgm:prSet/>
      <dgm:spPr/>
      <dgm:t>
        <a:bodyPr/>
        <a:lstStyle/>
        <a:p>
          <a:endParaRPr lang="en-US"/>
        </a:p>
      </dgm:t>
    </dgm:pt>
    <dgm:pt modelId="{E93C9772-BA6A-491F-960D-75F10475996F}" type="pres">
      <dgm:prSet presAssocID="{6B6448C0-2EF2-4565-BE41-765E9DAF9AB8}" presName="Name0" presStyleCnt="0">
        <dgm:presLayoutVars>
          <dgm:dir/>
          <dgm:animLvl val="lvl"/>
          <dgm:resizeHandles val="exact"/>
        </dgm:presLayoutVars>
      </dgm:prSet>
      <dgm:spPr/>
      <dgm:t>
        <a:bodyPr/>
        <a:lstStyle/>
        <a:p>
          <a:endParaRPr lang="en-US"/>
        </a:p>
      </dgm:t>
    </dgm:pt>
    <dgm:pt modelId="{CFE2D49C-54C8-4065-AB26-617E0B56C360}" type="pres">
      <dgm:prSet presAssocID="{56CBFA8C-BEB7-43C5-8DE7-D6320A8C16E9}" presName="composite" presStyleCnt="0"/>
      <dgm:spPr/>
    </dgm:pt>
    <dgm:pt modelId="{7FEAD7EC-53CF-496B-A735-DB7DD48B326C}" type="pres">
      <dgm:prSet presAssocID="{56CBFA8C-BEB7-43C5-8DE7-D6320A8C16E9}" presName="parTx" presStyleLbl="alignNode1" presStyleIdx="0" presStyleCnt="2">
        <dgm:presLayoutVars>
          <dgm:chMax val="0"/>
          <dgm:chPref val="0"/>
          <dgm:bulletEnabled val="1"/>
        </dgm:presLayoutVars>
      </dgm:prSet>
      <dgm:spPr/>
      <dgm:t>
        <a:bodyPr/>
        <a:lstStyle/>
        <a:p>
          <a:endParaRPr lang="en-US"/>
        </a:p>
      </dgm:t>
    </dgm:pt>
    <dgm:pt modelId="{2185F508-FF2D-455D-A6EF-738F4AE4D051}" type="pres">
      <dgm:prSet presAssocID="{56CBFA8C-BEB7-43C5-8DE7-D6320A8C16E9}" presName="desTx" presStyleLbl="alignAccFollowNode1" presStyleIdx="0" presStyleCnt="2">
        <dgm:presLayoutVars>
          <dgm:bulletEnabled val="1"/>
        </dgm:presLayoutVars>
      </dgm:prSet>
      <dgm:spPr/>
      <dgm:t>
        <a:bodyPr/>
        <a:lstStyle/>
        <a:p>
          <a:endParaRPr lang="en-US"/>
        </a:p>
      </dgm:t>
    </dgm:pt>
    <dgm:pt modelId="{53E4BE59-144A-4004-B5D9-58765A3E98F4}" type="pres">
      <dgm:prSet presAssocID="{92C0D2BD-74D1-4439-8BAF-05F4A597A4E7}" presName="space" presStyleCnt="0"/>
      <dgm:spPr/>
    </dgm:pt>
    <dgm:pt modelId="{FC17B10D-7DC6-4DA1-B76B-C13209229F16}" type="pres">
      <dgm:prSet presAssocID="{006E8ABC-1BDB-4E5E-90A4-84312C55512C}" presName="composite" presStyleCnt="0"/>
      <dgm:spPr/>
    </dgm:pt>
    <dgm:pt modelId="{1A84735F-826F-406A-B3A4-29C1953E98A6}" type="pres">
      <dgm:prSet presAssocID="{006E8ABC-1BDB-4E5E-90A4-84312C55512C}" presName="parTx" presStyleLbl="alignNode1" presStyleIdx="1" presStyleCnt="2">
        <dgm:presLayoutVars>
          <dgm:chMax val="0"/>
          <dgm:chPref val="0"/>
          <dgm:bulletEnabled val="1"/>
        </dgm:presLayoutVars>
      </dgm:prSet>
      <dgm:spPr/>
      <dgm:t>
        <a:bodyPr/>
        <a:lstStyle/>
        <a:p>
          <a:endParaRPr lang="en-US"/>
        </a:p>
      </dgm:t>
    </dgm:pt>
    <dgm:pt modelId="{90FC8B1E-9D3F-4AF8-ACC2-35B99B8CC826}" type="pres">
      <dgm:prSet presAssocID="{006E8ABC-1BDB-4E5E-90A4-84312C55512C}" presName="desTx" presStyleLbl="alignAccFollowNode1" presStyleIdx="1" presStyleCnt="2">
        <dgm:presLayoutVars>
          <dgm:bulletEnabled val="1"/>
        </dgm:presLayoutVars>
      </dgm:prSet>
      <dgm:spPr/>
      <dgm:t>
        <a:bodyPr/>
        <a:lstStyle/>
        <a:p>
          <a:endParaRPr lang="en-US"/>
        </a:p>
      </dgm:t>
    </dgm:pt>
  </dgm:ptLst>
  <dgm:cxnLst>
    <dgm:cxn modelId="{7D242A55-7E23-4D70-BA01-5AE34637713A}" srcId="{006E8ABC-1BDB-4E5E-90A4-84312C55512C}" destId="{B453562B-CC27-4FA3-B1E0-0C990F92DE92}" srcOrd="1" destOrd="0" parTransId="{C3C8BEF8-5B62-4B24-8CF9-E2B3BFB228B2}" sibTransId="{07191E06-AC22-4133-A0B1-0B4BD42E3618}"/>
    <dgm:cxn modelId="{D9156560-5D39-4D83-83AF-B4A13C45F347}" srcId="{006E8ABC-1BDB-4E5E-90A4-84312C55512C}" destId="{C1EA9FA6-33FE-45E3-BD0D-8AB07903ADDC}" srcOrd="2" destOrd="0" parTransId="{0D0A18D3-C9FD-49EB-ADFF-82F96A46C714}" sibTransId="{D09B2D00-DB4B-4344-97D8-F33411A06CA5}"/>
    <dgm:cxn modelId="{155E5F75-5FF1-416F-9448-A3E002224C17}" srcId="{6B6448C0-2EF2-4565-BE41-765E9DAF9AB8}" destId="{006E8ABC-1BDB-4E5E-90A4-84312C55512C}" srcOrd="1" destOrd="0" parTransId="{2665DD7B-B39A-403D-98BD-63A7C10AECCA}" sibTransId="{3BB6C2B5-8898-4FAD-9CED-4DBA7FAAD989}"/>
    <dgm:cxn modelId="{D7DE347F-91EC-42C9-830F-E913175A078C}" srcId="{56CBFA8C-BEB7-43C5-8DE7-D6320A8C16E9}" destId="{475E12FC-C020-4A60-8720-143F2ECE0B7E}" srcOrd="0" destOrd="0" parTransId="{84EFC36C-5864-49EE-BA8C-43A51A285880}" sibTransId="{B2FC0CCB-73C8-4189-83C9-FCEECE96A5F5}"/>
    <dgm:cxn modelId="{7DCB04F8-659D-4705-9C74-56F65B9D9F7B}" type="presOf" srcId="{6B6448C0-2EF2-4565-BE41-765E9DAF9AB8}" destId="{E93C9772-BA6A-491F-960D-75F10475996F}" srcOrd="0" destOrd="0" presId="urn:microsoft.com/office/officeart/2005/8/layout/hList1"/>
    <dgm:cxn modelId="{6A97572A-2089-428D-8AE1-D747CEE124BB}" type="presOf" srcId="{B453562B-CC27-4FA3-B1E0-0C990F92DE92}" destId="{90FC8B1E-9D3F-4AF8-ACC2-35B99B8CC826}" srcOrd="0" destOrd="1" presId="urn:microsoft.com/office/officeart/2005/8/layout/hList1"/>
    <dgm:cxn modelId="{7456A598-B2F3-4DFC-8426-BECB58AF84AF}" type="presOf" srcId="{23D58C9E-3AB6-4B99-A971-C3565DFBDAC0}" destId="{90FC8B1E-9D3F-4AF8-ACC2-35B99B8CC826}" srcOrd="0" destOrd="0" presId="urn:microsoft.com/office/officeart/2005/8/layout/hList1"/>
    <dgm:cxn modelId="{2AB25D26-1D1A-4A58-97DC-712FCB45DA3B}" type="presOf" srcId="{7C26F898-AE7D-4328-B746-A73D33F3438A}" destId="{90FC8B1E-9D3F-4AF8-ACC2-35B99B8CC826}" srcOrd="0" destOrd="4" presId="urn:microsoft.com/office/officeart/2005/8/layout/hList1"/>
    <dgm:cxn modelId="{B0C6D5EF-E7DF-45C0-BE06-F84645FFA597}" type="presOf" srcId="{FE876BE4-99C4-4A97-AF56-DDFE06EC2A0F}" destId="{90FC8B1E-9D3F-4AF8-ACC2-35B99B8CC826}" srcOrd="0" destOrd="5" presId="urn:microsoft.com/office/officeart/2005/8/layout/hList1"/>
    <dgm:cxn modelId="{8EDBBD88-777C-4BFF-976F-2BF9AD950466}" type="presOf" srcId="{56CBFA8C-BEB7-43C5-8DE7-D6320A8C16E9}" destId="{7FEAD7EC-53CF-496B-A735-DB7DD48B326C}" srcOrd="0" destOrd="0" presId="urn:microsoft.com/office/officeart/2005/8/layout/hList1"/>
    <dgm:cxn modelId="{F1659143-9977-4453-A70A-EB57606C5987}" type="presOf" srcId="{DE3CFCD1-D0D1-453A-9D6D-E9FF4C8D3FD3}" destId="{2185F508-FF2D-455D-A6EF-738F4AE4D051}" srcOrd="0" destOrd="2" presId="urn:microsoft.com/office/officeart/2005/8/layout/hList1"/>
    <dgm:cxn modelId="{91F79C71-21A1-42DD-9886-93239A2590C4}" type="presOf" srcId="{C3B7BFE6-BDDB-4F9E-B6F7-35939C415404}" destId="{90FC8B1E-9D3F-4AF8-ACC2-35B99B8CC826}" srcOrd="0" destOrd="3" presId="urn:microsoft.com/office/officeart/2005/8/layout/hList1"/>
    <dgm:cxn modelId="{5F71F95D-A4A4-4567-9E81-32A761098384}" type="presOf" srcId="{475E12FC-C020-4A60-8720-143F2ECE0B7E}" destId="{2185F508-FF2D-455D-A6EF-738F4AE4D051}" srcOrd="0" destOrd="0" presId="urn:microsoft.com/office/officeart/2005/8/layout/hList1"/>
    <dgm:cxn modelId="{A6005A15-8011-40C8-9E0E-7F5094364415}" srcId="{006E8ABC-1BDB-4E5E-90A4-84312C55512C}" destId="{FE876BE4-99C4-4A97-AF56-DDFE06EC2A0F}" srcOrd="5" destOrd="0" parTransId="{168ACC7A-5896-4FD6-92AC-7A352250AD71}" sibTransId="{831CFC4B-C8B4-4A29-812B-4F6E1D343C3C}"/>
    <dgm:cxn modelId="{9A8EC909-37B2-4256-8FD2-6B444369F2A6}" srcId="{56CBFA8C-BEB7-43C5-8DE7-D6320A8C16E9}" destId="{3736DC8A-FD61-4D6E-9ABB-2785BFA9F092}" srcOrd="1" destOrd="0" parTransId="{802ECAD1-5064-4DFA-BF1F-AD7E95E46CEE}" sibTransId="{79B4CB5E-85F3-4C93-A09A-6DC9CB730038}"/>
    <dgm:cxn modelId="{BFCE3D1C-6650-4D2F-A0CC-94366B6349E1}" type="presOf" srcId="{3736DC8A-FD61-4D6E-9ABB-2785BFA9F092}" destId="{2185F508-FF2D-455D-A6EF-738F4AE4D051}" srcOrd="0" destOrd="1" presId="urn:microsoft.com/office/officeart/2005/8/layout/hList1"/>
    <dgm:cxn modelId="{775784F9-809F-4371-8A1D-3D9315FE8082}" type="presOf" srcId="{2A545E9E-BC45-4C2B-8570-50C2C45733A0}" destId="{2185F508-FF2D-455D-A6EF-738F4AE4D051}" srcOrd="0" destOrd="3" presId="urn:microsoft.com/office/officeart/2005/8/layout/hList1"/>
    <dgm:cxn modelId="{04B04C99-9A58-4DF7-A717-C9608B71421C}" srcId="{006E8ABC-1BDB-4E5E-90A4-84312C55512C}" destId="{7C26F898-AE7D-4328-B746-A73D33F3438A}" srcOrd="4" destOrd="0" parTransId="{92275BB9-147F-4133-BF8B-55C8614F7DF1}" sibTransId="{1203DAEB-FA91-4B5D-8098-F7B8EB3DB120}"/>
    <dgm:cxn modelId="{AE3D0E84-4F4D-477D-B4ED-829B9E5A5A2D}" srcId="{56CBFA8C-BEB7-43C5-8DE7-D6320A8C16E9}" destId="{2A545E9E-BC45-4C2B-8570-50C2C45733A0}" srcOrd="3" destOrd="0" parTransId="{E3AC649A-F78E-4A4B-BE8B-C4C3681EDCF6}" sibTransId="{AC7CC206-8140-43C4-8C83-2A6CCBE8E24F}"/>
    <dgm:cxn modelId="{5FA20213-FE3F-49FF-BB8C-01B660E58668}" srcId="{006E8ABC-1BDB-4E5E-90A4-84312C55512C}" destId="{23D58C9E-3AB6-4B99-A971-C3565DFBDAC0}" srcOrd="0" destOrd="0" parTransId="{DC639DCE-BDE5-4C4A-A342-65B5A321983B}" sibTransId="{B00BD165-84A9-4139-98B9-E04FF5AB7B86}"/>
    <dgm:cxn modelId="{A852897A-7652-4300-882D-BC75275250A2}" srcId="{6B6448C0-2EF2-4565-BE41-765E9DAF9AB8}" destId="{56CBFA8C-BEB7-43C5-8DE7-D6320A8C16E9}" srcOrd="0" destOrd="0" parTransId="{DC869761-5BFB-4993-8CBA-D0C3CAB2E1B1}" sibTransId="{92C0D2BD-74D1-4439-8BAF-05F4A597A4E7}"/>
    <dgm:cxn modelId="{F17BB2C2-D269-4921-8C33-85F5B94B58E1}" srcId="{006E8ABC-1BDB-4E5E-90A4-84312C55512C}" destId="{C3B7BFE6-BDDB-4F9E-B6F7-35939C415404}" srcOrd="3" destOrd="0" parTransId="{D355CD99-075F-45E2-8F58-A6A8145720E3}" sibTransId="{FEED4BCA-2225-4D4E-8F0D-58692C746097}"/>
    <dgm:cxn modelId="{F1259B95-45ED-4DA9-B96D-FB55E3EF190B}" srcId="{56CBFA8C-BEB7-43C5-8DE7-D6320A8C16E9}" destId="{DE3CFCD1-D0D1-453A-9D6D-E9FF4C8D3FD3}" srcOrd="2" destOrd="0" parTransId="{B0229B09-F14B-4969-95BC-866D43D5F77E}" sibTransId="{83B49936-B1B9-4579-B1AB-77DBF637EE2E}"/>
    <dgm:cxn modelId="{3DA27DAB-FA99-480A-AECE-DCEC1905633D}" srcId="{006E8ABC-1BDB-4E5E-90A4-84312C55512C}" destId="{5ED32009-80A0-402E-9412-2DD08BA4F6E4}" srcOrd="6" destOrd="0" parTransId="{07C0DD5C-8B58-450C-8FA4-CCDE79A96C2A}" sibTransId="{534F57B1-D35F-4E9C-81AE-9CC4AEED76CD}"/>
    <dgm:cxn modelId="{EC282D32-3AE1-48D4-9E79-2BEC93905AF7}" type="presOf" srcId="{5ED32009-80A0-402E-9412-2DD08BA4F6E4}" destId="{90FC8B1E-9D3F-4AF8-ACC2-35B99B8CC826}" srcOrd="0" destOrd="6" presId="urn:microsoft.com/office/officeart/2005/8/layout/hList1"/>
    <dgm:cxn modelId="{B170D814-8B9E-427F-89F8-7317AADAED20}" type="presOf" srcId="{C1EA9FA6-33FE-45E3-BD0D-8AB07903ADDC}" destId="{90FC8B1E-9D3F-4AF8-ACC2-35B99B8CC826}" srcOrd="0" destOrd="2" presId="urn:microsoft.com/office/officeart/2005/8/layout/hList1"/>
    <dgm:cxn modelId="{5B3C0872-F199-47D3-A5CE-715D9285C215}" type="presOf" srcId="{006E8ABC-1BDB-4E5E-90A4-84312C55512C}" destId="{1A84735F-826F-406A-B3A4-29C1953E98A6}" srcOrd="0" destOrd="0" presId="urn:microsoft.com/office/officeart/2005/8/layout/hList1"/>
    <dgm:cxn modelId="{9D8AB80E-7B25-4354-ABA9-AA526933D9AE}" type="presParOf" srcId="{E93C9772-BA6A-491F-960D-75F10475996F}" destId="{CFE2D49C-54C8-4065-AB26-617E0B56C360}" srcOrd="0" destOrd="0" presId="urn:microsoft.com/office/officeart/2005/8/layout/hList1"/>
    <dgm:cxn modelId="{76385C51-D433-4942-B409-C897FA02B8C0}" type="presParOf" srcId="{CFE2D49C-54C8-4065-AB26-617E0B56C360}" destId="{7FEAD7EC-53CF-496B-A735-DB7DD48B326C}" srcOrd="0" destOrd="0" presId="urn:microsoft.com/office/officeart/2005/8/layout/hList1"/>
    <dgm:cxn modelId="{082491FB-3BDE-4072-BABE-8D641FAFB213}" type="presParOf" srcId="{CFE2D49C-54C8-4065-AB26-617E0B56C360}" destId="{2185F508-FF2D-455D-A6EF-738F4AE4D051}" srcOrd="1" destOrd="0" presId="urn:microsoft.com/office/officeart/2005/8/layout/hList1"/>
    <dgm:cxn modelId="{F993EB49-29AB-4FA2-91B4-A14FB0C801BA}" type="presParOf" srcId="{E93C9772-BA6A-491F-960D-75F10475996F}" destId="{53E4BE59-144A-4004-B5D9-58765A3E98F4}" srcOrd="1" destOrd="0" presId="urn:microsoft.com/office/officeart/2005/8/layout/hList1"/>
    <dgm:cxn modelId="{1634D4E6-EFDC-4330-A12C-58503C6BAAFA}" type="presParOf" srcId="{E93C9772-BA6A-491F-960D-75F10475996F}" destId="{FC17B10D-7DC6-4DA1-B76B-C13209229F16}" srcOrd="2" destOrd="0" presId="urn:microsoft.com/office/officeart/2005/8/layout/hList1"/>
    <dgm:cxn modelId="{6C3CA6B6-B390-49FB-8130-04225E906584}" type="presParOf" srcId="{FC17B10D-7DC6-4DA1-B76B-C13209229F16}" destId="{1A84735F-826F-406A-B3A4-29C1953E98A6}" srcOrd="0" destOrd="0" presId="urn:microsoft.com/office/officeart/2005/8/layout/hList1"/>
    <dgm:cxn modelId="{0CE14B8F-122B-43BD-8BE9-07172A7F909A}" type="presParOf" srcId="{FC17B10D-7DC6-4DA1-B76B-C13209229F16}" destId="{90FC8B1E-9D3F-4AF8-ACC2-35B99B8CC826}" srcOrd="1" destOrd="0" presId="urn:microsoft.com/office/officeart/2005/8/layout/hList1"/>
  </dgm:cxnLst>
  <dgm:bg>
    <a:effectLst>
      <a:outerShdw blurRad="50800" dist="38100" dir="8100000" algn="tr" rotWithShape="0">
        <a:prstClr val="black">
          <a:alpha val="40000"/>
        </a:prstClr>
      </a:outerShdw>
    </a:effectLst>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5494FA-82D1-4760-B3C2-5603EEFBFD9E}" type="doc">
      <dgm:prSet loTypeId="urn:microsoft.com/office/officeart/2005/8/layout/process1" loCatId="process" qsTypeId="urn:microsoft.com/office/officeart/2005/8/quickstyle/simple3" qsCatId="simple" csTypeId="urn:microsoft.com/office/officeart/2005/8/colors/accent1_2" csCatId="accent1" phldr="1"/>
      <dgm:spPr/>
    </dgm:pt>
    <dgm:pt modelId="{BFD9BFC2-7B71-4565-93D4-259F049CE647}">
      <dgm:prSet phldrT="[Text]"/>
      <dgm:spPr/>
      <dgm:t>
        <a:bodyPr/>
        <a:lstStyle/>
        <a:p>
          <a:r>
            <a:rPr lang="en-US" dirty="0" smtClean="0"/>
            <a:t>Content</a:t>
          </a:r>
          <a:endParaRPr lang="en-US" dirty="0"/>
        </a:p>
      </dgm:t>
    </dgm:pt>
    <dgm:pt modelId="{FE7D0C54-BDDF-415A-8A0E-6A268F01DA05}" type="parTrans" cxnId="{8C170ECB-7173-42D4-B7E2-FB7B597C23AF}">
      <dgm:prSet/>
      <dgm:spPr/>
      <dgm:t>
        <a:bodyPr/>
        <a:lstStyle/>
        <a:p>
          <a:endParaRPr lang="en-US"/>
        </a:p>
      </dgm:t>
    </dgm:pt>
    <dgm:pt modelId="{E27102C9-D350-41B9-8BE9-04F847D998B4}" type="sibTrans" cxnId="{8C170ECB-7173-42D4-B7E2-FB7B597C23AF}">
      <dgm:prSet/>
      <dgm:spPr/>
      <dgm:t>
        <a:bodyPr/>
        <a:lstStyle/>
        <a:p>
          <a:endParaRPr lang="en-US"/>
        </a:p>
      </dgm:t>
    </dgm:pt>
    <dgm:pt modelId="{F56AFF71-8B14-4471-B7BB-8A991A305782}">
      <dgm:prSet phldrT="[Text]"/>
      <dgm:spPr/>
      <dgm:t>
        <a:bodyPr/>
        <a:lstStyle/>
        <a:p>
          <a:r>
            <a:rPr lang="en-US" dirty="0" smtClean="0"/>
            <a:t>Teaching</a:t>
          </a:r>
          <a:endParaRPr lang="en-US" dirty="0"/>
        </a:p>
      </dgm:t>
    </dgm:pt>
    <dgm:pt modelId="{DD2B546C-EB88-41EE-A54A-AAD1C76087A5}" type="parTrans" cxnId="{69519726-3ED6-4054-A0D5-B6E6C2409D71}">
      <dgm:prSet/>
      <dgm:spPr/>
      <dgm:t>
        <a:bodyPr/>
        <a:lstStyle/>
        <a:p>
          <a:endParaRPr lang="en-US"/>
        </a:p>
      </dgm:t>
    </dgm:pt>
    <dgm:pt modelId="{86531257-DA73-4760-8E65-9EC2F060C2D3}" type="sibTrans" cxnId="{69519726-3ED6-4054-A0D5-B6E6C2409D71}">
      <dgm:prSet/>
      <dgm:spPr/>
      <dgm:t>
        <a:bodyPr/>
        <a:lstStyle/>
        <a:p>
          <a:endParaRPr lang="en-US"/>
        </a:p>
      </dgm:t>
    </dgm:pt>
    <dgm:pt modelId="{F6A3E5E2-2F5B-4145-B64B-2B6C9E9B18FA}">
      <dgm:prSet phldrT="[Text]"/>
      <dgm:spPr/>
      <dgm:t>
        <a:bodyPr/>
        <a:lstStyle/>
        <a:p>
          <a:r>
            <a:rPr lang="en-US" dirty="0" smtClean="0"/>
            <a:t>Training</a:t>
          </a:r>
          <a:endParaRPr lang="en-US" dirty="0"/>
        </a:p>
      </dgm:t>
    </dgm:pt>
    <dgm:pt modelId="{41B33253-C8C7-4E58-A40B-0C986146A120}" type="parTrans" cxnId="{EB67DED5-9E74-499B-947A-060C4D1327F2}">
      <dgm:prSet/>
      <dgm:spPr/>
      <dgm:t>
        <a:bodyPr/>
        <a:lstStyle/>
        <a:p>
          <a:endParaRPr lang="en-US"/>
        </a:p>
      </dgm:t>
    </dgm:pt>
    <dgm:pt modelId="{521FB2C0-624C-40E2-9EDA-0E2CF80F87F8}" type="sibTrans" cxnId="{EB67DED5-9E74-499B-947A-060C4D1327F2}">
      <dgm:prSet/>
      <dgm:spPr/>
      <dgm:t>
        <a:bodyPr/>
        <a:lstStyle/>
        <a:p>
          <a:endParaRPr lang="en-US"/>
        </a:p>
      </dgm:t>
    </dgm:pt>
    <dgm:pt modelId="{C087D14A-C596-4D66-9968-EFAC6B7E7483}">
      <dgm:prSet phldrT="[Text]"/>
      <dgm:spPr/>
      <dgm:t>
        <a:bodyPr/>
        <a:lstStyle/>
        <a:p>
          <a:r>
            <a:rPr lang="en-US" dirty="0" smtClean="0"/>
            <a:t>Coaching</a:t>
          </a:r>
          <a:endParaRPr lang="en-US" dirty="0"/>
        </a:p>
      </dgm:t>
    </dgm:pt>
    <dgm:pt modelId="{A3F454C4-A361-4AC2-AC3D-358105AB5FB9}" type="parTrans" cxnId="{17BBE0A5-2DB0-4BE6-A1FA-8C690E939E82}">
      <dgm:prSet/>
      <dgm:spPr/>
      <dgm:t>
        <a:bodyPr/>
        <a:lstStyle/>
        <a:p>
          <a:endParaRPr lang="en-US"/>
        </a:p>
      </dgm:t>
    </dgm:pt>
    <dgm:pt modelId="{6567B003-8078-4408-AA47-2CE5A73A0002}" type="sibTrans" cxnId="{17BBE0A5-2DB0-4BE6-A1FA-8C690E939E82}">
      <dgm:prSet/>
      <dgm:spPr/>
      <dgm:t>
        <a:bodyPr/>
        <a:lstStyle/>
        <a:p>
          <a:endParaRPr lang="en-US"/>
        </a:p>
      </dgm:t>
    </dgm:pt>
    <dgm:pt modelId="{D2C74009-A44A-489A-90D8-C1BFF2B9E384}" type="pres">
      <dgm:prSet presAssocID="{EA5494FA-82D1-4760-B3C2-5603EEFBFD9E}" presName="Name0" presStyleCnt="0">
        <dgm:presLayoutVars>
          <dgm:dir/>
          <dgm:resizeHandles val="exact"/>
        </dgm:presLayoutVars>
      </dgm:prSet>
      <dgm:spPr/>
    </dgm:pt>
    <dgm:pt modelId="{AAA13E5F-5B43-4065-A832-3167E2AE02F0}" type="pres">
      <dgm:prSet presAssocID="{BFD9BFC2-7B71-4565-93D4-259F049CE647}" presName="node" presStyleLbl="node1" presStyleIdx="0" presStyleCnt="4">
        <dgm:presLayoutVars>
          <dgm:bulletEnabled val="1"/>
        </dgm:presLayoutVars>
      </dgm:prSet>
      <dgm:spPr/>
      <dgm:t>
        <a:bodyPr/>
        <a:lstStyle/>
        <a:p>
          <a:endParaRPr lang="en-US"/>
        </a:p>
      </dgm:t>
    </dgm:pt>
    <dgm:pt modelId="{54568CFB-8C6E-4CA6-9067-C9B16069E639}" type="pres">
      <dgm:prSet presAssocID="{E27102C9-D350-41B9-8BE9-04F847D998B4}" presName="sibTrans" presStyleLbl="sibTrans2D1" presStyleIdx="0" presStyleCnt="3"/>
      <dgm:spPr/>
      <dgm:t>
        <a:bodyPr/>
        <a:lstStyle/>
        <a:p>
          <a:endParaRPr lang="en-US"/>
        </a:p>
      </dgm:t>
    </dgm:pt>
    <dgm:pt modelId="{EEB5C2D0-8F42-4F8A-AE7F-780E29C55670}" type="pres">
      <dgm:prSet presAssocID="{E27102C9-D350-41B9-8BE9-04F847D998B4}" presName="connectorText" presStyleLbl="sibTrans2D1" presStyleIdx="0" presStyleCnt="3"/>
      <dgm:spPr/>
      <dgm:t>
        <a:bodyPr/>
        <a:lstStyle/>
        <a:p>
          <a:endParaRPr lang="en-US"/>
        </a:p>
      </dgm:t>
    </dgm:pt>
    <dgm:pt modelId="{E5B79DB7-D421-4180-901C-8B45F65D62FC}" type="pres">
      <dgm:prSet presAssocID="{F56AFF71-8B14-4471-B7BB-8A991A305782}" presName="node" presStyleLbl="node1" presStyleIdx="1" presStyleCnt="4">
        <dgm:presLayoutVars>
          <dgm:bulletEnabled val="1"/>
        </dgm:presLayoutVars>
      </dgm:prSet>
      <dgm:spPr/>
      <dgm:t>
        <a:bodyPr/>
        <a:lstStyle/>
        <a:p>
          <a:endParaRPr lang="en-US"/>
        </a:p>
      </dgm:t>
    </dgm:pt>
    <dgm:pt modelId="{B35537FD-EA1D-44DE-9D10-5A9DA44EAB7F}" type="pres">
      <dgm:prSet presAssocID="{86531257-DA73-4760-8E65-9EC2F060C2D3}" presName="sibTrans" presStyleLbl="sibTrans2D1" presStyleIdx="1" presStyleCnt="3"/>
      <dgm:spPr/>
      <dgm:t>
        <a:bodyPr/>
        <a:lstStyle/>
        <a:p>
          <a:endParaRPr lang="en-US"/>
        </a:p>
      </dgm:t>
    </dgm:pt>
    <dgm:pt modelId="{D92FC4FF-5043-4069-996D-4A12985E2B71}" type="pres">
      <dgm:prSet presAssocID="{86531257-DA73-4760-8E65-9EC2F060C2D3}" presName="connectorText" presStyleLbl="sibTrans2D1" presStyleIdx="1" presStyleCnt="3"/>
      <dgm:spPr/>
      <dgm:t>
        <a:bodyPr/>
        <a:lstStyle/>
        <a:p>
          <a:endParaRPr lang="en-US"/>
        </a:p>
      </dgm:t>
    </dgm:pt>
    <dgm:pt modelId="{11C08084-DB20-477E-BE75-302CDC69EC23}" type="pres">
      <dgm:prSet presAssocID="{F6A3E5E2-2F5B-4145-B64B-2B6C9E9B18FA}" presName="node" presStyleLbl="node1" presStyleIdx="2" presStyleCnt="4">
        <dgm:presLayoutVars>
          <dgm:bulletEnabled val="1"/>
        </dgm:presLayoutVars>
      </dgm:prSet>
      <dgm:spPr/>
      <dgm:t>
        <a:bodyPr/>
        <a:lstStyle/>
        <a:p>
          <a:endParaRPr lang="en-US"/>
        </a:p>
      </dgm:t>
    </dgm:pt>
    <dgm:pt modelId="{948158EC-4EA5-4011-A5D7-7C5C8C411C61}" type="pres">
      <dgm:prSet presAssocID="{521FB2C0-624C-40E2-9EDA-0E2CF80F87F8}" presName="sibTrans" presStyleLbl="sibTrans2D1" presStyleIdx="2" presStyleCnt="3"/>
      <dgm:spPr/>
      <dgm:t>
        <a:bodyPr/>
        <a:lstStyle/>
        <a:p>
          <a:endParaRPr lang="en-US"/>
        </a:p>
      </dgm:t>
    </dgm:pt>
    <dgm:pt modelId="{DE46BD01-2200-4885-A6A9-2B1DBEA08633}" type="pres">
      <dgm:prSet presAssocID="{521FB2C0-624C-40E2-9EDA-0E2CF80F87F8}" presName="connectorText" presStyleLbl="sibTrans2D1" presStyleIdx="2" presStyleCnt="3"/>
      <dgm:spPr/>
      <dgm:t>
        <a:bodyPr/>
        <a:lstStyle/>
        <a:p>
          <a:endParaRPr lang="en-US"/>
        </a:p>
      </dgm:t>
    </dgm:pt>
    <dgm:pt modelId="{49DE67B2-1328-4883-9046-903626626490}" type="pres">
      <dgm:prSet presAssocID="{C087D14A-C596-4D66-9968-EFAC6B7E7483}" presName="node" presStyleLbl="node1" presStyleIdx="3" presStyleCnt="4">
        <dgm:presLayoutVars>
          <dgm:bulletEnabled val="1"/>
        </dgm:presLayoutVars>
      </dgm:prSet>
      <dgm:spPr/>
      <dgm:t>
        <a:bodyPr/>
        <a:lstStyle/>
        <a:p>
          <a:endParaRPr lang="en-US"/>
        </a:p>
      </dgm:t>
    </dgm:pt>
  </dgm:ptLst>
  <dgm:cxnLst>
    <dgm:cxn modelId="{5EDBB8C9-E6B2-4CA7-B07C-50F1B239750A}" type="presOf" srcId="{C087D14A-C596-4D66-9968-EFAC6B7E7483}" destId="{49DE67B2-1328-4883-9046-903626626490}" srcOrd="0" destOrd="0" presId="urn:microsoft.com/office/officeart/2005/8/layout/process1"/>
    <dgm:cxn modelId="{209DF6D2-BCC2-49C5-80DA-2A9672FD56FB}" type="presOf" srcId="{E27102C9-D350-41B9-8BE9-04F847D998B4}" destId="{54568CFB-8C6E-4CA6-9067-C9B16069E639}" srcOrd="0" destOrd="0" presId="urn:microsoft.com/office/officeart/2005/8/layout/process1"/>
    <dgm:cxn modelId="{A45CB392-B2F6-45E6-BE56-E9560B731174}" type="presOf" srcId="{F6A3E5E2-2F5B-4145-B64B-2B6C9E9B18FA}" destId="{11C08084-DB20-477E-BE75-302CDC69EC23}" srcOrd="0" destOrd="0" presId="urn:microsoft.com/office/officeart/2005/8/layout/process1"/>
    <dgm:cxn modelId="{8C170ECB-7173-42D4-B7E2-FB7B597C23AF}" srcId="{EA5494FA-82D1-4760-B3C2-5603EEFBFD9E}" destId="{BFD9BFC2-7B71-4565-93D4-259F049CE647}" srcOrd="0" destOrd="0" parTransId="{FE7D0C54-BDDF-415A-8A0E-6A268F01DA05}" sibTransId="{E27102C9-D350-41B9-8BE9-04F847D998B4}"/>
    <dgm:cxn modelId="{974922B2-4081-452E-9E70-E3E8ABF02544}" type="presOf" srcId="{521FB2C0-624C-40E2-9EDA-0E2CF80F87F8}" destId="{DE46BD01-2200-4885-A6A9-2B1DBEA08633}" srcOrd="1" destOrd="0" presId="urn:microsoft.com/office/officeart/2005/8/layout/process1"/>
    <dgm:cxn modelId="{AFE58E5D-786D-4C19-A9ED-13081710EFE2}" type="presOf" srcId="{E27102C9-D350-41B9-8BE9-04F847D998B4}" destId="{EEB5C2D0-8F42-4F8A-AE7F-780E29C55670}" srcOrd="1" destOrd="0" presId="urn:microsoft.com/office/officeart/2005/8/layout/process1"/>
    <dgm:cxn modelId="{743A3B8C-6F6F-482E-9BB7-1DC5963F713A}" type="presOf" srcId="{F56AFF71-8B14-4471-B7BB-8A991A305782}" destId="{E5B79DB7-D421-4180-901C-8B45F65D62FC}" srcOrd="0" destOrd="0" presId="urn:microsoft.com/office/officeart/2005/8/layout/process1"/>
    <dgm:cxn modelId="{EB67DED5-9E74-499B-947A-060C4D1327F2}" srcId="{EA5494FA-82D1-4760-B3C2-5603EEFBFD9E}" destId="{F6A3E5E2-2F5B-4145-B64B-2B6C9E9B18FA}" srcOrd="2" destOrd="0" parTransId="{41B33253-C8C7-4E58-A40B-0C986146A120}" sibTransId="{521FB2C0-624C-40E2-9EDA-0E2CF80F87F8}"/>
    <dgm:cxn modelId="{17BBE0A5-2DB0-4BE6-A1FA-8C690E939E82}" srcId="{EA5494FA-82D1-4760-B3C2-5603EEFBFD9E}" destId="{C087D14A-C596-4D66-9968-EFAC6B7E7483}" srcOrd="3" destOrd="0" parTransId="{A3F454C4-A361-4AC2-AC3D-358105AB5FB9}" sibTransId="{6567B003-8078-4408-AA47-2CE5A73A0002}"/>
    <dgm:cxn modelId="{4C400225-9742-4849-BE59-92751DE85DC0}" type="presOf" srcId="{BFD9BFC2-7B71-4565-93D4-259F049CE647}" destId="{AAA13E5F-5B43-4065-A832-3167E2AE02F0}" srcOrd="0" destOrd="0" presId="urn:microsoft.com/office/officeart/2005/8/layout/process1"/>
    <dgm:cxn modelId="{0C692626-9EC8-4AD0-A316-A229EF839E1E}" type="presOf" srcId="{EA5494FA-82D1-4760-B3C2-5603EEFBFD9E}" destId="{D2C74009-A44A-489A-90D8-C1BFF2B9E384}" srcOrd="0" destOrd="0" presId="urn:microsoft.com/office/officeart/2005/8/layout/process1"/>
    <dgm:cxn modelId="{7CE89A94-94E1-42AB-8DEB-247D3E42F8CC}" type="presOf" srcId="{86531257-DA73-4760-8E65-9EC2F060C2D3}" destId="{D92FC4FF-5043-4069-996D-4A12985E2B71}" srcOrd="1" destOrd="0" presId="urn:microsoft.com/office/officeart/2005/8/layout/process1"/>
    <dgm:cxn modelId="{69519726-3ED6-4054-A0D5-B6E6C2409D71}" srcId="{EA5494FA-82D1-4760-B3C2-5603EEFBFD9E}" destId="{F56AFF71-8B14-4471-B7BB-8A991A305782}" srcOrd="1" destOrd="0" parTransId="{DD2B546C-EB88-41EE-A54A-AAD1C76087A5}" sibTransId="{86531257-DA73-4760-8E65-9EC2F060C2D3}"/>
    <dgm:cxn modelId="{829B2694-CB17-4DF3-83F5-59BCF8A9B519}" type="presOf" srcId="{86531257-DA73-4760-8E65-9EC2F060C2D3}" destId="{B35537FD-EA1D-44DE-9D10-5A9DA44EAB7F}" srcOrd="0" destOrd="0" presId="urn:microsoft.com/office/officeart/2005/8/layout/process1"/>
    <dgm:cxn modelId="{C59AF9A5-F1EC-4E16-8550-FA73269EBAE6}" type="presOf" srcId="{521FB2C0-624C-40E2-9EDA-0E2CF80F87F8}" destId="{948158EC-4EA5-4011-A5D7-7C5C8C411C61}" srcOrd="0" destOrd="0" presId="urn:microsoft.com/office/officeart/2005/8/layout/process1"/>
    <dgm:cxn modelId="{51AE6B3C-581A-42B4-8F1F-CC12F15850F2}" type="presParOf" srcId="{D2C74009-A44A-489A-90D8-C1BFF2B9E384}" destId="{AAA13E5F-5B43-4065-A832-3167E2AE02F0}" srcOrd="0" destOrd="0" presId="urn:microsoft.com/office/officeart/2005/8/layout/process1"/>
    <dgm:cxn modelId="{3A30BBFE-113A-42A5-8FA4-E4EE1BDECCB1}" type="presParOf" srcId="{D2C74009-A44A-489A-90D8-C1BFF2B9E384}" destId="{54568CFB-8C6E-4CA6-9067-C9B16069E639}" srcOrd="1" destOrd="0" presId="urn:microsoft.com/office/officeart/2005/8/layout/process1"/>
    <dgm:cxn modelId="{3D195650-6E29-4DB3-B797-D2F9D63A198B}" type="presParOf" srcId="{54568CFB-8C6E-4CA6-9067-C9B16069E639}" destId="{EEB5C2D0-8F42-4F8A-AE7F-780E29C55670}" srcOrd="0" destOrd="0" presId="urn:microsoft.com/office/officeart/2005/8/layout/process1"/>
    <dgm:cxn modelId="{D698F6F6-6547-4F4F-A0CE-0B75BC267228}" type="presParOf" srcId="{D2C74009-A44A-489A-90D8-C1BFF2B9E384}" destId="{E5B79DB7-D421-4180-901C-8B45F65D62FC}" srcOrd="2" destOrd="0" presId="urn:microsoft.com/office/officeart/2005/8/layout/process1"/>
    <dgm:cxn modelId="{722DB88E-3CCE-472B-889D-03DEA485E829}" type="presParOf" srcId="{D2C74009-A44A-489A-90D8-C1BFF2B9E384}" destId="{B35537FD-EA1D-44DE-9D10-5A9DA44EAB7F}" srcOrd="3" destOrd="0" presId="urn:microsoft.com/office/officeart/2005/8/layout/process1"/>
    <dgm:cxn modelId="{B60E6534-A41E-4747-9DE2-E558B480F16A}" type="presParOf" srcId="{B35537FD-EA1D-44DE-9D10-5A9DA44EAB7F}" destId="{D92FC4FF-5043-4069-996D-4A12985E2B71}" srcOrd="0" destOrd="0" presId="urn:microsoft.com/office/officeart/2005/8/layout/process1"/>
    <dgm:cxn modelId="{E1E14961-6684-42E6-AEA5-2DB43D88EC77}" type="presParOf" srcId="{D2C74009-A44A-489A-90D8-C1BFF2B9E384}" destId="{11C08084-DB20-477E-BE75-302CDC69EC23}" srcOrd="4" destOrd="0" presId="urn:microsoft.com/office/officeart/2005/8/layout/process1"/>
    <dgm:cxn modelId="{433B2A72-B828-4732-870B-04E1E06E4D82}" type="presParOf" srcId="{D2C74009-A44A-489A-90D8-C1BFF2B9E384}" destId="{948158EC-4EA5-4011-A5D7-7C5C8C411C61}" srcOrd="5" destOrd="0" presId="urn:microsoft.com/office/officeart/2005/8/layout/process1"/>
    <dgm:cxn modelId="{48CD6387-59C8-43A5-AEF7-22AD09B13B01}" type="presParOf" srcId="{948158EC-4EA5-4011-A5D7-7C5C8C411C61}" destId="{DE46BD01-2200-4885-A6A9-2B1DBEA08633}" srcOrd="0" destOrd="0" presId="urn:microsoft.com/office/officeart/2005/8/layout/process1"/>
    <dgm:cxn modelId="{4A16CB51-D6C8-4145-BFFC-96D038F6D86C}" type="presParOf" srcId="{D2C74009-A44A-489A-90D8-C1BFF2B9E384}" destId="{49DE67B2-1328-4883-9046-903626626490}"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B630F-0456-42BA-BA9E-9F6C29AD0643}">
      <dsp:nvSpPr>
        <dsp:cNvPr id="0" name=""/>
        <dsp:cNvSpPr/>
      </dsp:nvSpPr>
      <dsp:spPr>
        <a:xfrm>
          <a:off x="5230" y="451760"/>
          <a:ext cx="2378024" cy="1080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95250" numCol="1" spcCol="1270" anchor="t" anchorCtr="0">
          <a:noAutofit/>
        </a:bodyPr>
        <a:lstStyle/>
        <a:p>
          <a:pPr lvl="0" algn="l" defTabSz="1111250" rtl="0">
            <a:lnSpc>
              <a:spcPct val="90000"/>
            </a:lnSpc>
            <a:spcBef>
              <a:spcPct val="0"/>
            </a:spcBef>
            <a:spcAft>
              <a:spcPct val="35000"/>
            </a:spcAft>
          </a:pPr>
          <a:r>
            <a:rPr lang="en-US" sz="2500" kern="1200" dirty="0" smtClean="0">
              <a:solidFill>
                <a:srgbClr val="C00000"/>
              </a:solidFill>
            </a:rPr>
            <a:t>Chapter 1</a:t>
          </a:r>
          <a:endParaRPr lang="en-US" sz="2500" kern="1200" dirty="0">
            <a:solidFill>
              <a:srgbClr val="C00000"/>
            </a:solidFill>
          </a:endParaRPr>
        </a:p>
      </dsp:txBody>
      <dsp:txXfrm>
        <a:off x="5230" y="451760"/>
        <a:ext cx="2378024" cy="720000"/>
      </dsp:txXfrm>
    </dsp:sp>
    <dsp:sp modelId="{FD6B315A-4947-4523-A271-C1719EED4102}">
      <dsp:nvSpPr>
        <dsp:cNvPr id="0" name=""/>
        <dsp:cNvSpPr/>
      </dsp:nvSpPr>
      <dsp:spPr>
        <a:xfrm>
          <a:off x="492295" y="1171760"/>
          <a:ext cx="2378024" cy="27278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t" anchorCtr="0">
          <a:noAutofit/>
        </a:bodyPr>
        <a:lstStyle/>
        <a:p>
          <a:pPr marL="228600" lvl="1" indent="-228600" algn="l" defTabSz="1111250" rtl="0">
            <a:lnSpc>
              <a:spcPct val="90000"/>
            </a:lnSpc>
            <a:spcBef>
              <a:spcPct val="0"/>
            </a:spcBef>
            <a:spcAft>
              <a:spcPct val="15000"/>
            </a:spcAft>
            <a:buChar char="••"/>
          </a:pPr>
          <a:r>
            <a:rPr lang="en-US" sz="2500" kern="1200" dirty="0" smtClean="0">
              <a:solidFill>
                <a:srgbClr val="C00000"/>
              </a:solidFill>
            </a:rPr>
            <a:t>Get students excited about sales</a:t>
          </a:r>
          <a:endParaRPr lang="en-US" sz="2500" kern="1200" dirty="0">
            <a:solidFill>
              <a:srgbClr val="C00000"/>
            </a:solidFill>
          </a:endParaRPr>
        </a:p>
      </dsp:txBody>
      <dsp:txXfrm>
        <a:off x="561945" y="1241410"/>
        <a:ext cx="2238724" cy="2588517"/>
      </dsp:txXfrm>
    </dsp:sp>
    <dsp:sp modelId="{18A082E2-E03A-4F54-B308-D265F5F4D160}">
      <dsp:nvSpPr>
        <dsp:cNvPr id="0" name=""/>
        <dsp:cNvSpPr/>
      </dsp:nvSpPr>
      <dsp:spPr>
        <a:xfrm>
          <a:off x="2743754" y="515730"/>
          <a:ext cx="764259" cy="5920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rgbClr val="C00000"/>
            </a:solidFill>
          </a:endParaRPr>
        </a:p>
      </dsp:txBody>
      <dsp:txXfrm>
        <a:off x="2743754" y="634142"/>
        <a:ext cx="586641" cy="355235"/>
      </dsp:txXfrm>
    </dsp:sp>
    <dsp:sp modelId="{6C8006D6-19CE-471E-AD9A-BC90EE58D209}">
      <dsp:nvSpPr>
        <dsp:cNvPr id="0" name=""/>
        <dsp:cNvSpPr/>
      </dsp:nvSpPr>
      <dsp:spPr>
        <a:xfrm>
          <a:off x="3825254" y="451760"/>
          <a:ext cx="2378024" cy="1080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95250" numCol="1" spcCol="1270" anchor="t" anchorCtr="0">
          <a:noAutofit/>
        </a:bodyPr>
        <a:lstStyle/>
        <a:p>
          <a:pPr lvl="0" algn="l" defTabSz="1111250" rtl="0">
            <a:lnSpc>
              <a:spcPct val="90000"/>
            </a:lnSpc>
            <a:spcBef>
              <a:spcPct val="0"/>
            </a:spcBef>
            <a:spcAft>
              <a:spcPct val="35000"/>
            </a:spcAft>
          </a:pPr>
          <a:r>
            <a:rPr lang="en-US" sz="2500" kern="1200" dirty="0" smtClean="0">
              <a:solidFill>
                <a:srgbClr val="C00000"/>
              </a:solidFill>
            </a:rPr>
            <a:t>Chapters 2 &amp; 3</a:t>
          </a:r>
          <a:endParaRPr lang="en-US" sz="2500" kern="1200" dirty="0">
            <a:solidFill>
              <a:srgbClr val="C00000"/>
            </a:solidFill>
          </a:endParaRPr>
        </a:p>
      </dsp:txBody>
      <dsp:txXfrm>
        <a:off x="3825254" y="451760"/>
        <a:ext cx="2378024" cy="720000"/>
      </dsp:txXfrm>
    </dsp:sp>
    <dsp:sp modelId="{3DBFE06F-2B41-45F7-9EDA-1760AF3E1662}">
      <dsp:nvSpPr>
        <dsp:cNvPr id="0" name=""/>
        <dsp:cNvSpPr/>
      </dsp:nvSpPr>
      <dsp:spPr>
        <a:xfrm>
          <a:off x="4312320" y="1171760"/>
          <a:ext cx="2378024" cy="27278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t" anchorCtr="0">
          <a:noAutofit/>
        </a:bodyPr>
        <a:lstStyle/>
        <a:p>
          <a:pPr marL="228600" lvl="1" indent="-228600" algn="l" defTabSz="1111250" rtl="0">
            <a:lnSpc>
              <a:spcPct val="90000"/>
            </a:lnSpc>
            <a:spcBef>
              <a:spcPct val="0"/>
            </a:spcBef>
            <a:spcAft>
              <a:spcPct val="15000"/>
            </a:spcAft>
            <a:buChar char="••"/>
          </a:pPr>
          <a:r>
            <a:rPr lang="en-US" sz="2500" kern="1200" dirty="0" smtClean="0">
              <a:solidFill>
                <a:srgbClr val="C00000"/>
              </a:solidFill>
            </a:rPr>
            <a:t>How are sales org’s structured</a:t>
          </a:r>
          <a:endParaRPr lang="en-US" sz="2500" kern="1200" dirty="0">
            <a:solidFill>
              <a:srgbClr val="C00000"/>
            </a:solidFill>
          </a:endParaRPr>
        </a:p>
        <a:p>
          <a:pPr marL="228600" lvl="1" indent="-228600" algn="l" defTabSz="1111250" rtl="0">
            <a:lnSpc>
              <a:spcPct val="90000"/>
            </a:lnSpc>
            <a:spcBef>
              <a:spcPct val="0"/>
            </a:spcBef>
            <a:spcAft>
              <a:spcPct val="15000"/>
            </a:spcAft>
            <a:buChar char="••"/>
          </a:pPr>
          <a:r>
            <a:rPr lang="en-US" sz="2500" kern="1200" dirty="0" smtClean="0">
              <a:solidFill>
                <a:srgbClr val="C00000"/>
              </a:solidFill>
            </a:rPr>
            <a:t>Know your product and packages</a:t>
          </a:r>
          <a:endParaRPr lang="en-US" sz="2500" kern="1200" dirty="0">
            <a:solidFill>
              <a:srgbClr val="C00000"/>
            </a:solidFill>
          </a:endParaRPr>
        </a:p>
      </dsp:txBody>
      <dsp:txXfrm>
        <a:off x="4381970" y="1241410"/>
        <a:ext cx="2238724" cy="2588517"/>
      </dsp:txXfrm>
    </dsp:sp>
    <dsp:sp modelId="{3C700845-6A3D-4AE5-8974-D8BFDF456DAF}">
      <dsp:nvSpPr>
        <dsp:cNvPr id="0" name=""/>
        <dsp:cNvSpPr/>
      </dsp:nvSpPr>
      <dsp:spPr>
        <a:xfrm>
          <a:off x="6563779" y="515730"/>
          <a:ext cx="764259" cy="5920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rgbClr val="C00000"/>
            </a:solidFill>
          </a:endParaRPr>
        </a:p>
      </dsp:txBody>
      <dsp:txXfrm>
        <a:off x="6563779" y="634142"/>
        <a:ext cx="586641" cy="355235"/>
      </dsp:txXfrm>
    </dsp:sp>
    <dsp:sp modelId="{F755EF0E-4811-4788-86BE-9E30297DD3DC}">
      <dsp:nvSpPr>
        <dsp:cNvPr id="0" name=""/>
        <dsp:cNvSpPr/>
      </dsp:nvSpPr>
      <dsp:spPr>
        <a:xfrm>
          <a:off x="7645279" y="451760"/>
          <a:ext cx="2378024" cy="1080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95250" numCol="1" spcCol="1270" anchor="t" anchorCtr="0">
          <a:noAutofit/>
        </a:bodyPr>
        <a:lstStyle/>
        <a:p>
          <a:pPr lvl="0" algn="l" defTabSz="1111250" rtl="0">
            <a:lnSpc>
              <a:spcPct val="90000"/>
            </a:lnSpc>
            <a:spcBef>
              <a:spcPct val="0"/>
            </a:spcBef>
            <a:spcAft>
              <a:spcPct val="35000"/>
            </a:spcAft>
          </a:pPr>
          <a:r>
            <a:rPr lang="en-US" sz="2500" kern="1200" smtClean="0">
              <a:solidFill>
                <a:srgbClr val="C00000"/>
              </a:solidFill>
            </a:rPr>
            <a:t>Chapter 4</a:t>
          </a:r>
          <a:endParaRPr lang="en-US" sz="2500" kern="1200">
            <a:solidFill>
              <a:srgbClr val="C00000"/>
            </a:solidFill>
          </a:endParaRPr>
        </a:p>
      </dsp:txBody>
      <dsp:txXfrm>
        <a:off x="7645279" y="451760"/>
        <a:ext cx="2378024" cy="720000"/>
      </dsp:txXfrm>
    </dsp:sp>
    <dsp:sp modelId="{CA235F96-88A2-4EF5-AB45-8770BDCAE868}">
      <dsp:nvSpPr>
        <dsp:cNvPr id="0" name=""/>
        <dsp:cNvSpPr/>
      </dsp:nvSpPr>
      <dsp:spPr>
        <a:xfrm>
          <a:off x="8132345" y="1171760"/>
          <a:ext cx="2378024" cy="27278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t" anchorCtr="0">
          <a:noAutofit/>
        </a:bodyPr>
        <a:lstStyle/>
        <a:p>
          <a:pPr marL="228600" lvl="1" indent="-228600" algn="l" defTabSz="1111250" rtl="0">
            <a:lnSpc>
              <a:spcPct val="90000"/>
            </a:lnSpc>
            <a:spcBef>
              <a:spcPct val="0"/>
            </a:spcBef>
            <a:spcAft>
              <a:spcPct val="15000"/>
            </a:spcAft>
            <a:buChar char="••"/>
          </a:pPr>
          <a:r>
            <a:rPr lang="en-US" sz="2500" kern="1200" dirty="0" smtClean="0">
              <a:solidFill>
                <a:srgbClr val="C00000"/>
              </a:solidFill>
            </a:rPr>
            <a:t>Consultative sales</a:t>
          </a:r>
          <a:endParaRPr lang="en-US" sz="2500" kern="1200" dirty="0">
            <a:solidFill>
              <a:srgbClr val="C00000"/>
            </a:solidFill>
          </a:endParaRPr>
        </a:p>
        <a:p>
          <a:pPr marL="228600" lvl="1" indent="-228600" algn="l" defTabSz="1111250" rtl="0">
            <a:lnSpc>
              <a:spcPct val="90000"/>
            </a:lnSpc>
            <a:spcBef>
              <a:spcPct val="0"/>
            </a:spcBef>
            <a:spcAft>
              <a:spcPct val="15000"/>
            </a:spcAft>
            <a:buChar char="••"/>
          </a:pPr>
          <a:r>
            <a:rPr lang="en-US" sz="2500" kern="1200" smtClean="0">
              <a:solidFill>
                <a:srgbClr val="C00000"/>
              </a:solidFill>
            </a:rPr>
            <a:t>Selling benefits</a:t>
          </a:r>
          <a:endParaRPr lang="en-US" sz="2500" kern="1200">
            <a:solidFill>
              <a:srgbClr val="C00000"/>
            </a:solidFill>
          </a:endParaRPr>
        </a:p>
        <a:p>
          <a:pPr marL="228600" lvl="1" indent="-228600" algn="l" defTabSz="1111250" rtl="0">
            <a:lnSpc>
              <a:spcPct val="90000"/>
            </a:lnSpc>
            <a:spcBef>
              <a:spcPct val="0"/>
            </a:spcBef>
            <a:spcAft>
              <a:spcPct val="15000"/>
            </a:spcAft>
            <a:buChar char="••"/>
          </a:pPr>
          <a:r>
            <a:rPr lang="en-US" sz="2500" kern="1200" smtClean="0">
              <a:solidFill>
                <a:srgbClr val="C00000"/>
              </a:solidFill>
            </a:rPr>
            <a:t>Consumer motivation</a:t>
          </a:r>
          <a:endParaRPr lang="en-US" sz="2500" kern="1200">
            <a:solidFill>
              <a:srgbClr val="C00000"/>
            </a:solidFill>
          </a:endParaRPr>
        </a:p>
      </dsp:txBody>
      <dsp:txXfrm>
        <a:off x="8201995" y="1241410"/>
        <a:ext cx="2238724" cy="25885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3C8F9-38C1-4C4C-B57E-0298819B576E}">
      <dsp:nvSpPr>
        <dsp:cNvPr id="0" name=""/>
        <dsp:cNvSpPr/>
      </dsp:nvSpPr>
      <dsp:spPr>
        <a:xfrm>
          <a:off x="4492751" y="534"/>
          <a:ext cx="6739128" cy="67347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rtl="0">
            <a:lnSpc>
              <a:spcPct val="90000"/>
            </a:lnSpc>
            <a:spcBef>
              <a:spcPct val="0"/>
            </a:spcBef>
            <a:spcAft>
              <a:spcPct val="15000"/>
            </a:spcAft>
            <a:buChar char="••"/>
          </a:pPr>
          <a:r>
            <a:rPr lang="en-US" sz="1700" b="0" kern="1200" cap="none" spc="0" dirty="0" smtClean="0">
              <a:ln w="0"/>
              <a:solidFill>
                <a:srgbClr val="C00000"/>
              </a:solidFill>
              <a:effectLst>
                <a:outerShdw blurRad="38100" dist="19050" dir="2700000" algn="tl" rotWithShape="0">
                  <a:schemeClr val="dk1">
                    <a:alpha val="40000"/>
                  </a:schemeClr>
                </a:outerShdw>
              </a:effectLst>
            </a:rPr>
            <a:t>How to open the B2C and B2B conversations</a:t>
          </a:r>
          <a:endParaRPr lang="en-US" sz="1700" b="0" kern="1200" cap="none" spc="0" dirty="0">
            <a:ln w="0"/>
            <a:solidFill>
              <a:srgbClr val="C00000"/>
            </a:solidFill>
            <a:effectLst>
              <a:outerShdw blurRad="38100" dist="19050" dir="2700000" algn="tl" rotWithShape="0">
                <a:schemeClr val="dk1">
                  <a:alpha val="40000"/>
                </a:schemeClr>
              </a:outerShdw>
            </a:effectLst>
          </a:endParaRPr>
        </a:p>
      </dsp:txBody>
      <dsp:txXfrm>
        <a:off x="4492751" y="84718"/>
        <a:ext cx="6486576" cy="505104"/>
      </dsp:txXfrm>
    </dsp:sp>
    <dsp:sp modelId="{787E0058-B21E-42BD-A95F-10AA22A843EC}">
      <dsp:nvSpPr>
        <dsp:cNvPr id="0" name=""/>
        <dsp:cNvSpPr/>
      </dsp:nvSpPr>
      <dsp:spPr>
        <a:xfrm>
          <a:off x="0" y="534"/>
          <a:ext cx="4492752" cy="6734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US" sz="3400" b="0" kern="1200" cap="none" spc="0" dirty="0" smtClean="0">
              <a:ln w="0"/>
              <a:solidFill>
                <a:srgbClr val="C00000"/>
              </a:solidFill>
              <a:effectLst>
                <a:outerShdw blurRad="38100" dist="19050" dir="2700000" algn="tl" rotWithShape="0">
                  <a:schemeClr val="dk1">
                    <a:alpha val="40000"/>
                  </a:schemeClr>
                </a:outerShdw>
              </a:effectLst>
            </a:rPr>
            <a:t>Chapters 5 &amp; 6</a:t>
          </a:r>
          <a:endParaRPr lang="en-US" sz="3400" b="0" kern="1200" cap="none" spc="0" dirty="0">
            <a:ln w="0"/>
            <a:solidFill>
              <a:srgbClr val="C00000"/>
            </a:solidFill>
            <a:effectLst>
              <a:outerShdw blurRad="38100" dist="19050" dir="2700000" algn="tl" rotWithShape="0">
                <a:schemeClr val="dk1">
                  <a:alpha val="40000"/>
                </a:schemeClr>
              </a:outerShdw>
            </a:effectLst>
          </a:endParaRPr>
        </a:p>
      </dsp:txBody>
      <dsp:txXfrm>
        <a:off x="32876" y="33410"/>
        <a:ext cx="4427000" cy="607720"/>
      </dsp:txXfrm>
    </dsp:sp>
    <dsp:sp modelId="{24ECF5BF-6925-4390-A898-3BF2EBE718B6}">
      <dsp:nvSpPr>
        <dsp:cNvPr id="0" name=""/>
        <dsp:cNvSpPr/>
      </dsp:nvSpPr>
      <dsp:spPr>
        <a:xfrm>
          <a:off x="4492751" y="741354"/>
          <a:ext cx="6739128" cy="67347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rtl="0">
            <a:lnSpc>
              <a:spcPct val="90000"/>
            </a:lnSpc>
            <a:spcBef>
              <a:spcPct val="0"/>
            </a:spcBef>
            <a:spcAft>
              <a:spcPct val="15000"/>
            </a:spcAft>
            <a:buChar char="••"/>
          </a:pPr>
          <a:r>
            <a:rPr lang="en-US" sz="1700" b="0" kern="1200" cap="none" spc="0" smtClean="0">
              <a:ln w="0"/>
              <a:solidFill>
                <a:srgbClr val="C00000"/>
              </a:solidFill>
              <a:effectLst>
                <a:outerShdw blurRad="38100" dist="19050" dir="2700000" algn="tl" rotWithShape="0">
                  <a:schemeClr val="dk1">
                    <a:alpha val="40000"/>
                  </a:schemeClr>
                </a:outerShdw>
              </a:effectLst>
            </a:rPr>
            <a:t>How to ask questions in a needs analysis to identify wants, needs, and motives. The heart of consultative sales</a:t>
          </a:r>
          <a:endParaRPr lang="en-US" sz="1700" b="0" kern="1200" cap="none" spc="0">
            <a:ln w="0"/>
            <a:solidFill>
              <a:srgbClr val="C00000"/>
            </a:solidFill>
            <a:effectLst>
              <a:outerShdw blurRad="38100" dist="19050" dir="2700000" algn="tl" rotWithShape="0">
                <a:schemeClr val="dk1">
                  <a:alpha val="40000"/>
                </a:schemeClr>
              </a:outerShdw>
            </a:effectLst>
          </a:endParaRPr>
        </a:p>
      </dsp:txBody>
      <dsp:txXfrm>
        <a:off x="4492751" y="825538"/>
        <a:ext cx="6486576" cy="505104"/>
      </dsp:txXfrm>
    </dsp:sp>
    <dsp:sp modelId="{63257652-AF8D-4258-947A-8817A74A40F5}">
      <dsp:nvSpPr>
        <dsp:cNvPr id="0" name=""/>
        <dsp:cNvSpPr/>
      </dsp:nvSpPr>
      <dsp:spPr>
        <a:xfrm>
          <a:off x="0" y="741354"/>
          <a:ext cx="4492752" cy="6734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US" sz="3400" b="0" kern="1200" cap="none" spc="0" smtClean="0">
              <a:ln w="0"/>
              <a:solidFill>
                <a:srgbClr val="C00000"/>
              </a:solidFill>
              <a:effectLst>
                <a:outerShdw blurRad="38100" dist="19050" dir="2700000" algn="tl" rotWithShape="0">
                  <a:schemeClr val="dk1">
                    <a:alpha val="40000"/>
                  </a:schemeClr>
                </a:outerShdw>
              </a:effectLst>
            </a:rPr>
            <a:t>Chapter 7</a:t>
          </a:r>
          <a:endParaRPr lang="en-US" sz="3400" b="0" kern="1200" cap="none" spc="0">
            <a:ln w="0"/>
            <a:solidFill>
              <a:srgbClr val="C00000"/>
            </a:solidFill>
            <a:effectLst>
              <a:outerShdw blurRad="38100" dist="19050" dir="2700000" algn="tl" rotWithShape="0">
                <a:schemeClr val="dk1">
                  <a:alpha val="40000"/>
                </a:schemeClr>
              </a:outerShdw>
            </a:effectLst>
          </a:endParaRPr>
        </a:p>
      </dsp:txBody>
      <dsp:txXfrm>
        <a:off x="32876" y="774230"/>
        <a:ext cx="4427000" cy="607720"/>
      </dsp:txXfrm>
    </dsp:sp>
    <dsp:sp modelId="{46A9BDA0-8CD3-4497-824A-DD642AF1304A}">
      <dsp:nvSpPr>
        <dsp:cNvPr id="0" name=""/>
        <dsp:cNvSpPr/>
      </dsp:nvSpPr>
      <dsp:spPr>
        <a:xfrm>
          <a:off x="4492751" y="1482174"/>
          <a:ext cx="6739128" cy="67347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rtl="0">
            <a:lnSpc>
              <a:spcPct val="90000"/>
            </a:lnSpc>
            <a:spcBef>
              <a:spcPct val="0"/>
            </a:spcBef>
            <a:spcAft>
              <a:spcPct val="15000"/>
            </a:spcAft>
            <a:buChar char="••"/>
          </a:pPr>
          <a:r>
            <a:rPr lang="en-US" sz="1700" b="0" kern="1200" cap="none" spc="0" smtClean="0">
              <a:ln w="0"/>
              <a:solidFill>
                <a:srgbClr val="C00000"/>
              </a:solidFill>
              <a:effectLst>
                <a:outerShdw blurRad="38100" dist="19050" dir="2700000" algn="tl" rotWithShape="0">
                  <a:schemeClr val="dk1">
                    <a:alpha val="40000"/>
                  </a:schemeClr>
                </a:outerShdw>
              </a:effectLst>
            </a:rPr>
            <a:t>How to leverage information gleaned in needs analysis into the customized recommendation</a:t>
          </a:r>
          <a:endParaRPr lang="en-US" sz="1700" b="0" kern="1200" cap="none" spc="0">
            <a:ln w="0"/>
            <a:solidFill>
              <a:srgbClr val="C00000"/>
            </a:solidFill>
            <a:effectLst>
              <a:outerShdw blurRad="38100" dist="19050" dir="2700000" algn="tl" rotWithShape="0">
                <a:schemeClr val="dk1">
                  <a:alpha val="40000"/>
                </a:schemeClr>
              </a:outerShdw>
            </a:effectLst>
          </a:endParaRPr>
        </a:p>
      </dsp:txBody>
      <dsp:txXfrm>
        <a:off x="4492751" y="1566358"/>
        <a:ext cx="6486576" cy="505104"/>
      </dsp:txXfrm>
    </dsp:sp>
    <dsp:sp modelId="{2DD15C70-EBE5-44AD-BBB4-9531EA005D9E}">
      <dsp:nvSpPr>
        <dsp:cNvPr id="0" name=""/>
        <dsp:cNvSpPr/>
      </dsp:nvSpPr>
      <dsp:spPr>
        <a:xfrm>
          <a:off x="0" y="1482174"/>
          <a:ext cx="4492752" cy="6734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US" sz="3400" b="0" kern="1200" cap="none" spc="0" smtClean="0">
              <a:ln w="0"/>
              <a:solidFill>
                <a:srgbClr val="C00000"/>
              </a:solidFill>
              <a:effectLst>
                <a:outerShdw blurRad="38100" dist="19050" dir="2700000" algn="tl" rotWithShape="0">
                  <a:schemeClr val="dk1">
                    <a:alpha val="40000"/>
                  </a:schemeClr>
                </a:outerShdw>
              </a:effectLst>
            </a:rPr>
            <a:t>Chapter 8 </a:t>
          </a:r>
          <a:endParaRPr lang="en-US" sz="3400" b="0" kern="1200" cap="none" spc="0">
            <a:ln w="0"/>
            <a:solidFill>
              <a:srgbClr val="C00000"/>
            </a:solidFill>
            <a:effectLst>
              <a:outerShdw blurRad="38100" dist="19050" dir="2700000" algn="tl" rotWithShape="0">
                <a:schemeClr val="dk1">
                  <a:alpha val="40000"/>
                </a:schemeClr>
              </a:outerShdw>
            </a:effectLst>
          </a:endParaRPr>
        </a:p>
      </dsp:txBody>
      <dsp:txXfrm>
        <a:off x="32876" y="1515050"/>
        <a:ext cx="4427000" cy="607720"/>
      </dsp:txXfrm>
    </dsp:sp>
    <dsp:sp modelId="{72D3740E-8AB4-4E7D-966E-70C6825F788F}">
      <dsp:nvSpPr>
        <dsp:cNvPr id="0" name=""/>
        <dsp:cNvSpPr/>
      </dsp:nvSpPr>
      <dsp:spPr>
        <a:xfrm>
          <a:off x="4492751" y="2222994"/>
          <a:ext cx="6739128" cy="67347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rtl="0">
            <a:lnSpc>
              <a:spcPct val="90000"/>
            </a:lnSpc>
            <a:spcBef>
              <a:spcPct val="0"/>
            </a:spcBef>
            <a:spcAft>
              <a:spcPct val="15000"/>
            </a:spcAft>
            <a:buChar char="••"/>
          </a:pPr>
          <a:r>
            <a:rPr lang="en-US" sz="1700" b="0" kern="1200" cap="none" spc="0" smtClean="0">
              <a:ln w="0"/>
              <a:solidFill>
                <a:srgbClr val="C00000"/>
              </a:solidFill>
              <a:effectLst>
                <a:outerShdw blurRad="38100" dist="19050" dir="2700000" algn="tl" rotWithShape="0">
                  <a:schemeClr val="dk1">
                    <a:alpha val="40000"/>
                  </a:schemeClr>
                </a:outerShdw>
              </a:effectLst>
            </a:rPr>
            <a:t>How to overcome objections posed by the customer</a:t>
          </a:r>
          <a:endParaRPr lang="en-US" sz="1700" b="0" kern="1200" cap="none" spc="0">
            <a:ln w="0"/>
            <a:solidFill>
              <a:srgbClr val="C00000"/>
            </a:solidFill>
            <a:effectLst>
              <a:outerShdw blurRad="38100" dist="19050" dir="2700000" algn="tl" rotWithShape="0">
                <a:schemeClr val="dk1">
                  <a:alpha val="40000"/>
                </a:schemeClr>
              </a:outerShdw>
            </a:effectLst>
          </a:endParaRPr>
        </a:p>
      </dsp:txBody>
      <dsp:txXfrm>
        <a:off x="4492751" y="2307178"/>
        <a:ext cx="6486576" cy="505104"/>
      </dsp:txXfrm>
    </dsp:sp>
    <dsp:sp modelId="{30D6C375-F099-4713-9CE7-1398361441C3}">
      <dsp:nvSpPr>
        <dsp:cNvPr id="0" name=""/>
        <dsp:cNvSpPr/>
      </dsp:nvSpPr>
      <dsp:spPr>
        <a:xfrm>
          <a:off x="0" y="2222994"/>
          <a:ext cx="4492752" cy="6734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US" sz="3400" b="0" kern="1200" cap="none" spc="0" smtClean="0">
              <a:ln w="0"/>
              <a:solidFill>
                <a:srgbClr val="C00000"/>
              </a:solidFill>
              <a:effectLst>
                <a:outerShdw blurRad="38100" dist="19050" dir="2700000" algn="tl" rotWithShape="0">
                  <a:schemeClr val="dk1">
                    <a:alpha val="40000"/>
                  </a:schemeClr>
                </a:outerShdw>
              </a:effectLst>
            </a:rPr>
            <a:t>Chapter 9 </a:t>
          </a:r>
          <a:endParaRPr lang="en-US" sz="3400" b="0" kern="1200" cap="none" spc="0">
            <a:ln w="0"/>
            <a:solidFill>
              <a:srgbClr val="C00000"/>
            </a:solidFill>
            <a:effectLst>
              <a:outerShdw blurRad="38100" dist="19050" dir="2700000" algn="tl" rotWithShape="0">
                <a:schemeClr val="dk1">
                  <a:alpha val="40000"/>
                </a:schemeClr>
              </a:outerShdw>
            </a:effectLst>
          </a:endParaRPr>
        </a:p>
      </dsp:txBody>
      <dsp:txXfrm>
        <a:off x="32876" y="2255870"/>
        <a:ext cx="4427000" cy="607720"/>
      </dsp:txXfrm>
    </dsp:sp>
    <dsp:sp modelId="{11CB630F-2376-46B5-85A4-E99FCB189FBA}">
      <dsp:nvSpPr>
        <dsp:cNvPr id="0" name=""/>
        <dsp:cNvSpPr/>
      </dsp:nvSpPr>
      <dsp:spPr>
        <a:xfrm>
          <a:off x="4492751" y="2963814"/>
          <a:ext cx="6739128" cy="67347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rtl="0">
            <a:lnSpc>
              <a:spcPct val="90000"/>
            </a:lnSpc>
            <a:spcBef>
              <a:spcPct val="0"/>
            </a:spcBef>
            <a:spcAft>
              <a:spcPct val="15000"/>
            </a:spcAft>
            <a:buChar char="••"/>
          </a:pPr>
          <a:r>
            <a:rPr lang="en-US" sz="1700" b="0" kern="1200" cap="none" spc="0" smtClean="0">
              <a:ln w="0"/>
              <a:solidFill>
                <a:srgbClr val="C00000"/>
              </a:solidFill>
              <a:effectLst>
                <a:outerShdw blurRad="38100" dist="19050" dir="2700000" algn="tl" rotWithShape="0">
                  <a:schemeClr val="dk1">
                    <a:alpha val="40000"/>
                  </a:schemeClr>
                </a:outerShdw>
              </a:effectLst>
            </a:rPr>
            <a:t>How to close and maximize the sale</a:t>
          </a:r>
          <a:endParaRPr lang="en-US" sz="1700" b="0" kern="1200" cap="none" spc="0">
            <a:ln w="0"/>
            <a:solidFill>
              <a:srgbClr val="C00000"/>
            </a:solidFill>
            <a:effectLst>
              <a:outerShdw blurRad="38100" dist="19050" dir="2700000" algn="tl" rotWithShape="0">
                <a:schemeClr val="dk1">
                  <a:alpha val="40000"/>
                </a:schemeClr>
              </a:outerShdw>
            </a:effectLst>
          </a:endParaRPr>
        </a:p>
      </dsp:txBody>
      <dsp:txXfrm>
        <a:off x="4492751" y="3047998"/>
        <a:ext cx="6486576" cy="505104"/>
      </dsp:txXfrm>
    </dsp:sp>
    <dsp:sp modelId="{EBBD64BF-7CE0-4EED-8658-11D21BAFD55D}">
      <dsp:nvSpPr>
        <dsp:cNvPr id="0" name=""/>
        <dsp:cNvSpPr/>
      </dsp:nvSpPr>
      <dsp:spPr>
        <a:xfrm>
          <a:off x="0" y="2963814"/>
          <a:ext cx="4492752" cy="6734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US" sz="3400" b="0" kern="1200" cap="none" spc="0" smtClean="0">
              <a:ln w="0"/>
              <a:solidFill>
                <a:srgbClr val="C00000"/>
              </a:solidFill>
              <a:effectLst>
                <a:outerShdw blurRad="38100" dist="19050" dir="2700000" algn="tl" rotWithShape="0">
                  <a:schemeClr val="dk1">
                    <a:alpha val="40000"/>
                  </a:schemeClr>
                </a:outerShdw>
              </a:effectLst>
            </a:rPr>
            <a:t>Chapter 10</a:t>
          </a:r>
          <a:endParaRPr lang="en-US" sz="3400" b="0" kern="1200" cap="none" spc="0">
            <a:ln w="0"/>
            <a:solidFill>
              <a:srgbClr val="C00000"/>
            </a:solidFill>
            <a:effectLst>
              <a:outerShdw blurRad="38100" dist="19050" dir="2700000" algn="tl" rotWithShape="0">
                <a:schemeClr val="dk1">
                  <a:alpha val="40000"/>
                </a:schemeClr>
              </a:outerShdw>
            </a:effectLst>
          </a:endParaRPr>
        </a:p>
      </dsp:txBody>
      <dsp:txXfrm>
        <a:off x="32876" y="2996690"/>
        <a:ext cx="4427000" cy="607720"/>
      </dsp:txXfrm>
    </dsp:sp>
    <dsp:sp modelId="{B482422E-AD17-44A7-99AD-453CDDF2E2A1}">
      <dsp:nvSpPr>
        <dsp:cNvPr id="0" name=""/>
        <dsp:cNvSpPr/>
      </dsp:nvSpPr>
      <dsp:spPr>
        <a:xfrm>
          <a:off x="4492751" y="3704634"/>
          <a:ext cx="6739128" cy="67347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rtl="0">
            <a:lnSpc>
              <a:spcPct val="90000"/>
            </a:lnSpc>
            <a:spcBef>
              <a:spcPct val="0"/>
            </a:spcBef>
            <a:spcAft>
              <a:spcPct val="15000"/>
            </a:spcAft>
            <a:buChar char="••"/>
          </a:pPr>
          <a:r>
            <a:rPr lang="en-US" sz="1700" b="0" kern="1200" cap="none" spc="0" smtClean="0">
              <a:ln w="0"/>
              <a:solidFill>
                <a:srgbClr val="C00000"/>
              </a:solidFill>
              <a:effectLst>
                <a:outerShdw blurRad="38100" dist="19050" dir="2700000" algn="tl" rotWithShape="0">
                  <a:schemeClr val="dk1">
                    <a:alpha val="40000"/>
                  </a:schemeClr>
                </a:outerShdw>
              </a:effectLst>
            </a:rPr>
            <a:t>Overview of key communication principles that undergird the sales process</a:t>
          </a:r>
          <a:endParaRPr lang="en-US" sz="1700" b="0" kern="1200" cap="none" spc="0">
            <a:ln w="0"/>
            <a:solidFill>
              <a:srgbClr val="C00000"/>
            </a:solidFill>
            <a:effectLst>
              <a:outerShdw blurRad="38100" dist="19050" dir="2700000" algn="tl" rotWithShape="0">
                <a:schemeClr val="dk1">
                  <a:alpha val="40000"/>
                </a:schemeClr>
              </a:outerShdw>
            </a:effectLst>
          </a:endParaRPr>
        </a:p>
      </dsp:txBody>
      <dsp:txXfrm>
        <a:off x="4492751" y="3788818"/>
        <a:ext cx="6486576" cy="505104"/>
      </dsp:txXfrm>
    </dsp:sp>
    <dsp:sp modelId="{2978A511-9AAF-4578-84CC-20309D37EBAB}">
      <dsp:nvSpPr>
        <dsp:cNvPr id="0" name=""/>
        <dsp:cNvSpPr/>
      </dsp:nvSpPr>
      <dsp:spPr>
        <a:xfrm>
          <a:off x="0" y="3704634"/>
          <a:ext cx="4492752" cy="6734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US" sz="3400" b="0" kern="1200" cap="none" spc="0" smtClean="0">
              <a:ln w="0"/>
              <a:solidFill>
                <a:srgbClr val="C00000"/>
              </a:solidFill>
              <a:effectLst>
                <a:outerShdw blurRad="38100" dist="19050" dir="2700000" algn="tl" rotWithShape="0">
                  <a:schemeClr val="dk1">
                    <a:alpha val="40000"/>
                  </a:schemeClr>
                </a:outerShdw>
              </a:effectLst>
            </a:rPr>
            <a:t>Chapter 11</a:t>
          </a:r>
          <a:endParaRPr lang="en-US" sz="3400" b="0" kern="1200" cap="none" spc="0">
            <a:ln w="0"/>
            <a:solidFill>
              <a:srgbClr val="C00000"/>
            </a:solidFill>
            <a:effectLst>
              <a:outerShdw blurRad="38100" dist="19050" dir="2700000" algn="tl" rotWithShape="0">
                <a:schemeClr val="dk1">
                  <a:alpha val="40000"/>
                </a:schemeClr>
              </a:outerShdw>
            </a:effectLst>
          </a:endParaRPr>
        </a:p>
      </dsp:txBody>
      <dsp:txXfrm>
        <a:off x="32876" y="3737510"/>
        <a:ext cx="4427000" cy="6077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1DD0F-5367-4915-8858-636990AC9777}">
      <dsp:nvSpPr>
        <dsp:cNvPr id="0" name=""/>
        <dsp:cNvSpPr/>
      </dsp:nvSpPr>
      <dsp:spPr>
        <a:xfrm>
          <a:off x="1566" y="321117"/>
          <a:ext cx="1968394" cy="820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lvl="0" algn="l" defTabSz="844550" rtl="0">
            <a:lnSpc>
              <a:spcPct val="90000"/>
            </a:lnSpc>
            <a:spcBef>
              <a:spcPct val="0"/>
            </a:spcBef>
            <a:spcAft>
              <a:spcPct val="35000"/>
            </a:spcAft>
          </a:pPr>
          <a:r>
            <a:rPr lang="en-US" sz="1900" kern="1200" smtClean="0">
              <a:solidFill>
                <a:srgbClr val="C00000"/>
              </a:solidFill>
            </a:rPr>
            <a:t>Chapter 12</a:t>
          </a:r>
          <a:endParaRPr lang="en-US" sz="1900" kern="1200">
            <a:solidFill>
              <a:srgbClr val="C00000"/>
            </a:solidFill>
          </a:endParaRPr>
        </a:p>
      </dsp:txBody>
      <dsp:txXfrm>
        <a:off x="1566" y="321117"/>
        <a:ext cx="1968394" cy="547200"/>
      </dsp:txXfrm>
    </dsp:sp>
    <dsp:sp modelId="{FE117BD1-4948-4CFD-9FF8-FBE270BAD8FE}">
      <dsp:nvSpPr>
        <dsp:cNvPr id="0" name=""/>
        <dsp:cNvSpPr/>
      </dsp:nvSpPr>
      <dsp:spPr>
        <a:xfrm>
          <a:off x="404731" y="868317"/>
          <a:ext cx="1968394" cy="32964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rtl="0">
            <a:lnSpc>
              <a:spcPct val="90000"/>
            </a:lnSpc>
            <a:spcBef>
              <a:spcPct val="0"/>
            </a:spcBef>
            <a:spcAft>
              <a:spcPct val="15000"/>
            </a:spcAft>
            <a:buChar char="••"/>
          </a:pPr>
          <a:r>
            <a:rPr lang="en-US" sz="1900" kern="1200" dirty="0" smtClean="0">
              <a:solidFill>
                <a:srgbClr val="C00000"/>
              </a:solidFill>
            </a:rPr>
            <a:t>Systematic approach to prospecting and lead generation</a:t>
          </a:r>
          <a:endParaRPr lang="en-US" sz="1900" kern="1200" dirty="0">
            <a:solidFill>
              <a:srgbClr val="C00000"/>
            </a:solidFill>
          </a:endParaRPr>
        </a:p>
      </dsp:txBody>
      <dsp:txXfrm>
        <a:off x="462383" y="925969"/>
        <a:ext cx="1853090" cy="3181121"/>
      </dsp:txXfrm>
    </dsp:sp>
    <dsp:sp modelId="{3F565CD9-E6ED-49E1-BC96-28124F32CBF6}">
      <dsp:nvSpPr>
        <dsp:cNvPr id="0" name=""/>
        <dsp:cNvSpPr/>
      </dsp:nvSpPr>
      <dsp:spPr>
        <a:xfrm>
          <a:off x="2268362" y="349680"/>
          <a:ext cx="632611" cy="4900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rgbClr val="C00000"/>
            </a:solidFill>
          </a:endParaRPr>
        </a:p>
      </dsp:txBody>
      <dsp:txXfrm>
        <a:off x="2268362" y="447695"/>
        <a:ext cx="485589" cy="294043"/>
      </dsp:txXfrm>
    </dsp:sp>
    <dsp:sp modelId="{9A0D0E47-5EAF-4E9D-BBA2-1DD2F0FF1BE4}">
      <dsp:nvSpPr>
        <dsp:cNvPr id="0" name=""/>
        <dsp:cNvSpPr/>
      </dsp:nvSpPr>
      <dsp:spPr>
        <a:xfrm>
          <a:off x="3163567" y="321117"/>
          <a:ext cx="1968394" cy="820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lvl="0" algn="l" defTabSz="844550" rtl="0">
            <a:lnSpc>
              <a:spcPct val="90000"/>
            </a:lnSpc>
            <a:spcBef>
              <a:spcPct val="0"/>
            </a:spcBef>
            <a:spcAft>
              <a:spcPct val="35000"/>
            </a:spcAft>
          </a:pPr>
          <a:r>
            <a:rPr lang="en-US" sz="1900" kern="1200" smtClean="0">
              <a:solidFill>
                <a:srgbClr val="C00000"/>
              </a:solidFill>
            </a:rPr>
            <a:t>Chapter 13</a:t>
          </a:r>
          <a:endParaRPr lang="en-US" sz="1900" kern="1200">
            <a:solidFill>
              <a:srgbClr val="C00000"/>
            </a:solidFill>
          </a:endParaRPr>
        </a:p>
      </dsp:txBody>
      <dsp:txXfrm>
        <a:off x="3163567" y="321117"/>
        <a:ext cx="1968394" cy="547200"/>
      </dsp:txXfrm>
    </dsp:sp>
    <dsp:sp modelId="{C91A4135-6947-408B-86F8-03A17DAEED50}">
      <dsp:nvSpPr>
        <dsp:cNvPr id="0" name=""/>
        <dsp:cNvSpPr/>
      </dsp:nvSpPr>
      <dsp:spPr>
        <a:xfrm>
          <a:off x="3566732" y="868317"/>
          <a:ext cx="1968394" cy="32964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rtl="0">
            <a:lnSpc>
              <a:spcPct val="90000"/>
            </a:lnSpc>
            <a:spcBef>
              <a:spcPct val="0"/>
            </a:spcBef>
            <a:spcAft>
              <a:spcPct val="15000"/>
            </a:spcAft>
            <a:buChar char="••"/>
          </a:pPr>
          <a:r>
            <a:rPr lang="en-US" sz="1900" kern="1200" smtClean="0">
              <a:solidFill>
                <a:srgbClr val="C00000"/>
              </a:solidFill>
            </a:rPr>
            <a:t>Fundamentals of sales management and leadership</a:t>
          </a:r>
          <a:endParaRPr lang="en-US" sz="1900" kern="1200">
            <a:solidFill>
              <a:srgbClr val="C00000"/>
            </a:solidFill>
          </a:endParaRPr>
        </a:p>
      </dsp:txBody>
      <dsp:txXfrm>
        <a:off x="3624384" y="925969"/>
        <a:ext cx="1853090" cy="3181121"/>
      </dsp:txXfrm>
    </dsp:sp>
    <dsp:sp modelId="{17D9AA8A-67D9-43A4-B131-FA3A987A8517}">
      <dsp:nvSpPr>
        <dsp:cNvPr id="0" name=""/>
        <dsp:cNvSpPr/>
      </dsp:nvSpPr>
      <dsp:spPr>
        <a:xfrm>
          <a:off x="5430363" y="349680"/>
          <a:ext cx="632611" cy="4900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rgbClr val="C00000"/>
            </a:solidFill>
          </a:endParaRPr>
        </a:p>
      </dsp:txBody>
      <dsp:txXfrm>
        <a:off x="5430363" y="447695"/>
        <a:ext cx="485589" cy="294043"/>
      </dsp:txXfrm>
    </dsp:sp>
    <dsp:sp modelId="{C4466290-4122-48CE-8D41-CCEF4B7012A6}">
      <dsp:nvSpPr>
        <dsp:cNvPr id="0" name=""/>
        <dsp:cNvSpPr/>
      </dsp:nvSpPr>
      <dsp:spPr>
        <a:xfrm>
          <a:off x="6325567" y="321117"/>
          <a:ext cx="1968394" cy="820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lvl="0" algn="l" defTabSz="844550" rtl="0">
            <a:lnSpc>
              <a:spcPct val="90000"/>
            </a:lnSpc>
            <a:spcBef>
              <a:spcPct val="0"/>
            </a:spcBef>
            <a:spcAft>
              <a:spcPct val="35000"/>
            </a:spcAft>
          </a:pPr>
          <a:r>
            <a:rPr lang="en-US" sz="1900" kern="1200" smtClean="0">
              <a:solidFill>
                <a:srgbClr val="C00000"/>
              </a:solidFill>
            </a:rPr>
            <a:t>Chapter 14</a:t>
          </a:r>
          <a:endParaRPr lang="en-US" sz="1900" kern="1200">
            <a:solidFill>
              <a:srgbClr val="C00000"/>
            </a:solidFill>
          </a:endParaRPr>
        </a:p>
      </dsp:txBody>
      <dsp:txXfrm>
        <a:off x="6325567" y="321117"/>
        <a:ext cx="1968394" cy="547200"/>
      </dsp:txXfrm>
    </dsp:sp>
    <dsp:sp modelId="{EFD4C764-D59F-4101-815F-92BC212B691B}">
      <dsp:nvSpPr>
        <dsp:cNvPr id="0" name=""/>
        <dsp:cNvSpPr/>
      </dsp:nvSpPr>
      <dsp:spPr>
        <a:xfrm>
          <a:off x="6728733" y="868317"/>
          <a:ext cx="1968394" cy="32964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rtl="0">
            <a:lnSpc>
              <a:spcPct val="90000"/>
            </a:lnSpc>
            <a:spcBef>
              <a:spcPct val="0"/>
            </a:spcBef>
            <a:spcAft>
              <a:spcPct val="15000"/>
            </a:spcAft>
            <a:buChar char="••"/>
          </a:pPr>
          <a:r>
            <a:rPr lang="en-US" sz="1900" kern="1200" dirty="0" smtClean="0">
              <a:solidFill>
                <a:srgbClr val="C00000"/>
              </a:solidFill>
            </a:rPr>
            <a:t>Developing customer retention strategies that maximize the lifetime value of each fan</a:t>
          </a:r>
          <a:endParaRPr lang="en-US" sz="1900" kern="1200" dirty="0">
            <a:solidFill>
              <a:srgbClr val="C00000"/>
            </a:solidFill>
          </a:endParaRPr>
        </a:p>
      </dsp:txBody>
      <dsp:txXfrm>
        <a:off x="6786385" y="925969"/>
        <a:ext cx="1853090" cy="3181121"/>
      </dsp:txXfrm>
    </dsp:sp>
    <dsp:sp modelId="{9BDF836F-7314-421F-B8E9-B63687AA38EB}">
      <dsp:nvSpPr>
        <dsp:cNvPr id="0" name=""/>
        <dsp:cNvSpPr/>
      </dsp:nvSpPr>
      <dsp:spPr>
        <a:xfrm>
          <a:off x="8592364" y="349680"/>
          <a:ext cx="632611" cy="4900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rgbClr val="C00000"/>
            </a:solidFill>
          </a:endParaRPr>
        </a:p>
      </dsp:txBody>
      <dsp:txXfrm>
        <a:off x="8592364" y="447695"/>
        <a:ext cx="485589" cy="294043"/>
      </dsp:txXfrm>
    </dsp:sp>
    <dsp:sp modelId="{693F3F05-FF95-430A-8BBF-4E318D4CD572}">
      <dsp:nvSpPr>
        <dsp:cNvPr id="0" name=""/>
        <dsp:cNvSpPr/>
      </dsp:nvSpPr>
      <dsp:spPr>
        <a:xfrm>
          <a:off x="9487568" y="321117"/>
          <a:ext cx="1968394" cy="820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lvl="0" algn="l" defTabSz="844550" rtl="0">
            <a:lnSpc>
              <a:spcPct val="90000"/>
            </a:lnSpc>
            <a:spcBef>
              <a:spcPct val="0"/>
            </a:spcBef>
            <a:spcAft>
              <a:spcPct val="35000"/>
            </a:spcAft>
          </a:pPr>
          <a:r>
            <a:rPr lang="en-US" sz="1900" kern="1200" smtClean="0">
              <a:solidFill>
                <a:srgbClr val="C00000"/>
              </a:solidFill>
            </a:rPr>
            <a:t>Chapter 15</a:t>
          </a:r>
          <a:endParaRPr lang="en-US" sz="1900" kern="1200">
            <a:solidFill>
              <a:srgbClr val="C00000"/>
            </a:solidFill>
          </a:endParaRPr>
        </a:p>
      </dsp:txBody>
      <dsp:txXfrm>
        <a:off x="9487568" y="321117"/>
        <a:ext cx="1968394" cy="547200"/>
      </dsp:txXfrm>
    </dsp:sp>
    <dsp:sp modelId="{8C39C9B1-7C71-41F5-A3DE-05863E7B568E}">
      <dsp:nvSpPr>
        <dsp:cNvPr id="0" name=""/>
        <dsp:cNvSpPr/>
      </dsp:nvSpPr>
      <dsp:spPr>
        <a:xfrm>
          <a:off x="9890733" y="868317"/>
          <a:ext cx="1968394" cy="32964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rtl="0">
            <a:lnSpc>
              <a:spcPct val="90000"/>
            </a:lnSpc>
            <a:spcBef>
              <a:spcPct val="0"/>
            </a:spcBef>
            <a:spcAft>
              <a:spcPct val="15000"/>
            </a:spcAft>
            <a:buChar char="••"/>
          </a:pPr>
          <a:r>
            <a:rPr lang="en-US" sz="1900" kern="1200" smtClean="0">
              <a:solidFill>
                <a:srgbClr val="C00000"/>
              </a:solidFill>
            </a:rPr>
            <a:t>Examination of how corporate purchases like sponsorship differ at various stages of the sales process from B2C purchases</a:t>
          </a:r>
          <a:endParaRPr lang="en-US" sz="1900" kern="1200">
            <a:solidFill>
              <a:srgbClr val="C00000"/>
            </a:solidFill>
          </a:endParaRPr>
        </a:p>
      </dsp:txBody>
      <dsp:txXfrm>
        <a:off x="9948385" y="925969"/>
        <a:ext cx="1853090" cy="31811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F7615-65E2-4683-8B08-FA92CC7C82BE}">
      <dsp:nvSpPr>
        <dsp:cNvPr id="0" name=""/>
        <dsp:cNvSpPr/>
      </dsp:nvSpPr>
      <dsp:spPr>
        <a:xfrm>
          <a:off x="1610" y="596608"/>
          <a:ext cx="2023377" cy="82080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72390" numCol="1" spcCol="1270" anchor="t" anchorCtr="0">
          <a:noAutofit/>
        </a:bodyPr>
        <a:lstStyle/>
        <a:p>
          <a:pPr lvl="0" algn="l" defTabSz="844550">
            <a:lnSpc>
              <a:spcPct val="90000"/>
            </a:lnSpc>
            <a:spcBef>
              <a:spcPct val="0"/>
            </a:spcBef>
            <a:spcAft>
              <a:spcPct val="35000"/>
            </a:spcAft>
          </a:pPr>
          <a:r>
            <a:rPr lang="en-US" sz="1900" kern="1200" dirty="0" smtClean="0"/>
            <a:t>Partnership</a:t>
          </a:r>
          <a:endParaRPr lang="en-US" sz="1900" kern="1200" dirty="0"/>
        </a:p>
      </dsp:txBody>
      <dsp:txXfrm>
        <a:off x="1610" y="596608"/>
        <a:ext cx="2023377" cy="547200"/>
      </dsp:txXfrm>
    </dsp:sp>
    <dsp:sp modelId="{C129346D-B9B4-498E-9823-11AB676A09B0}">
      <dsp:nvSpPr>
        <dsp:cNvPr id="0" name=""/>
        <dsp:cNvSpPr/>
      </dsp:nvSpPr>
      <dsp:spPr>
        <a:xfrm>
          <a:off x="416036" y="1143808"/>
          <a:ext cx="2023377" cy="43092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rtl="0">
            <a:lnSpc>
              <a:spcPct val="90000"/>
            </a:lnSpc>
            <a:spcBef>
              <a:spcPct val="0"/>
            </a:spcBef>
            <a:spcAft>
              <a:spcPct val="15000"/>
            </a:spcAft>
            <a:buChar char="••"/>
          </a:pPr>
          <a:r>
            <a:rPr lang="en-US" sz="1900" kern="1200" dirty="0" smtClean="0"/>
            <a:t>Financial commitment</a:t>
          </a:r>
          <a:endParaRPr lang="en-US" sz="1900" kern="1200" dirty="0"/>
        </a:p>
        <a:p>
          <a:pPr marL="171450" lvl="1" indent="-171450" algn="l" defTabSz="844550" rtl="0">
            <a:lnSpc>
              <a:spcPct val="90000"/>
            </a:lnSpc>
            <a:spcBef>
              <a:spcPct val="0"/>
            </a:spcBef>
            <a:spcAft>
              <a:spcPct val="15000"/>
            </a:spcAft>
            <a:buChar char="••"/>
          </a:pPr>
          <a:r>
            <a:rPr lang="en-US" sz="1900" kern="1200" dirty="0" smtClean="0"/>
            <a:t>SLO buy-in</a:t>
          </a:r>
          <a:endParaRPr lang="en-US" sz="1900" kern="1200" dirty="0"/>
        </a:p>
        <a:p>
          <a:pPr marL="171450" lvl="1" indent="-171450" algn="l" defTabSz="844550" rtl="0">
            <a:lnSpc>
              <a:spcPct val="90000"/>
            </a:lnSpc>
            <a:spcBef>
              <a:spcPct val="0"/>
            </a:spcBef>
            <a:spcAft>
              <a:spcPct val="15000"/>
            </a:spcAft>
            <a:buChar char="••"/>
          </a:pPr>
          <a:r>
            <a:rPr lang="en-US" sz="1900" kern="1200" smtClean="0"/>
            <a:t>Product knowledge training</a:t>
          </a:r>
          <a:endParaRPr lang="en-US" sz="1900" kern="1200" dirty="0"/>
        </a:p>
        <a:p>
          <a:pPr marL="171450" lvl="1" indent="-171450" algn="l" defTabSz="844550" rtl="0">
            <a:lnSpc>
              <a:spcPct val="90000"/>
            </a:lnSpc>
            <a:spcBef>
              <a:spcPct val="0"/>
            </a:spcBef>
            <a:spcAft>
              <a:spcPct val="15000"/>
            </a:spcAft>
            <a:buChar char="••"/>
          </a:pPr>
          <a:r>
            <a:rPr lang="en-US" sz="1900" kern="1200" smtClean="0"/>
            <a:t>Dedicated project manager</a:t>
          </a:r>
          <a:endParaRPr lang="en-US" sz="1900" kern="1200" dirty="0"/>
        </a:p>
        <a:p>
          <a:pPr marL="171450" lvl="1" indent="-171450" algn="l" defTabSz="844550" rtl="0">
            <a:lnSpc>
              <a:spcPct val="90000"/>
            </a:lnSpc>
            <a:spcBef>
              <a:spcPct val="0"/>
            </a:spcBef>
            <a:spcAft>
              <a:spcPct val="15000"/>
            </a:spcAft>
            <a:buChar char="••"/>
          </a:pPr>
          <a:r>
            <a:rPr lang="en-US" sz="1900" kern="1200" smtClean="0"/>
            <a:t>Select project and inventory</a:t>
          </a:r>
          <a:endParaRPr lang="en-US" sz="1900" kern="1200" dirty="0"/>
        </a:p>
        <a:p>
          <a:pPr marL="171450" lvl="1" indent="-171450" algn="l" defTabSz="844550" rtl="0">
            <a:lnSpc>
              <a:spcPct val="90000"/>
            </a:lnSpc>
            <a:spcBef>
              <a:spcPct val="0"/>
            </a:spcBef>
            <a:spcAft>
              <a:spcPct val="15000"/>
            </a:spcAft>
            <a:buChar char="••"/>
          </a:pPr>
          <a:r>
            <a:rPr lang="en-US" sz="1900" kern="1200" smtClean="0"/>
            <a:t>Responsive to students</a:t>
          </a:r>
          <a:endParaRPr lang="en-US" sz="1900" kern="1200" dirty="0"/>
        </a:p>
        <a:p>
          <a:pPr marL="171450" lvl="1" indent="-171450" algn="l" defTabSz="844550" rtl="0">
            <a:lnSpc>
              <a:spcPct val="90000"/>
            </a:lnSpc>
            <a:spcBef>
              <a:spcPct val="0"/>
            </a:spcBef>
            <a:spcAft>
              <a:spcPct val="15000"/>
            </a:spcAft>
            <a:buChar char="••"/>
          </a:pPr>
          <a:r>
            <a:rPr lang="en-US" sz="1900" kern="1200" smtClean="0"/>
            <a:t>Close sales</a:t>
          </a:r>
          <a:endParaRPr lang="en-US" sz="1900" kern="1200" dirty="0"/>
        </a:p>
      </dsp:txBody>
      <dsp:txXfrm>
        <a:off x="475299" y="1203071"/>
        <a:ext cx="1904851" cy="4190674"/>
      </dsp:txXfrm>
    </dsp:sp>
    <dsp:sp modelId="{827A675E-35B1-49D2-A12B-D037FA7479B4}">
      <dsp:nvSpPr>
        <dsp:cNvPr id="0" name=""/>
        <dsp:cNvSpPr/>
      </dsp:nvSpPr>
      <dsp:spPr>
        <a:xfrm>
          <a:off x="2331724" y="618327"/>
          <a:ext cx="650281" cy="50376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331724" y="719079"/>
        <a:ext cx="499152" cy="302258"/>
      </dsp:txXfrm>
    </dsp:sp>
    <dsp:sp modelId="{8EB1AACD-25C3-4CD0-A96D-4EFED29B0475}">
      <dsp:nvSpPr>
        <dsp:cNvPr id="0" name=""/>
        <dsp:cNvSpPr/>
      </dsp:nvSpPr>
      <dsp:spPr>
        <a:xfrm>
          <a:off x="3251935" y="596608"/>
          <a:ext cx="2023377" cy="820800"/>
        </a:xfrm>
        <a:prstGeom prst="roundRect">
          <a:avLst>
            <a:gd name="adj" fmla="val 10000"/>
          </a:avLst>
        </a:prstGeom>
        <a:solidFill>
          <a:schemeClr val="accent2">
            <a:hueOff val="0"/>
            <a:satOff val="0"/>
            <a:lumOff val="-366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72390" numCol="1" spcCol="1270" anchor="t" anchorCtr="0">
          <a:noAutofit/>
        </a:bodyPr>
        <a:lstStyle/>
        <a:p>
          <a:pPr lvl="0" algn="l" defTabSz="844550">
            <a:lnSpc>
              <a:spcPct val="90000"/>
            </a:lnSpc>
            <a:spcBef>
              <a:spcPct val="0"/>
            </a:spcBef>
            <a:spcAft>
              <a:spcPct val="35000"/>
            </a:spcAft>
          </a:pPr>
          <a:r>
            <a:rPr lang="en-US" sz="1900" kern="1200" dirty="0" smtClean="0"/>
            <a:t>Leads</a:t>
          </a:r>
          <a:endParaRPr lang="en-US" sz="1900" kern="1200" dirty="0"/>
        </a:p>
      </dsp:txBody>
      <dsp:txXfrm>
        <a:off x="3251935" y="596608"/>
        <a:ext cx="2023377" cy="547200"/>
      </dsp:txXfrm>
    </dsp:sp>
    <dsp:sp modelId="{C72F40D0-6B19-42F7-B6B2-B6D314B276DD}">
      <dsp:nvSpPr>
        <dsp:cNvPr id="0" name=""/>
        <dsp:cNvSpPr/>
      </dsp:nvSpPr>
      <dsp:spPr>
        <a:xfrm>
          <a:off x="3666361" y="1143808"/>
          <a:ext cx="2023377" cy="43092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366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rtl="0">
            <a:lnSpc>
              <a:spcPct val="90000"/>
            </a:lnSpc>
            <a:spcBef>
              <a:spcPct val="0"/>
            </a:spcBef>
            <a:spcAft>
              <a:spcPct val="15000"/>
            </a:spcAft>
            <a:buChar char="••"/>
          </a:pPr>
          <a:r>
            <a:rPr lang="en-US" sz="1900" kern="1200" dirty="0" smtClean="0"/>
            <a:t>Students do their own prospecting and call on their own network</a:t>
          </a:r>
          <a:endParaRPr lang="en-US" sz="1900" kern="1200" dirty="0"/>
        </a:p>
        <a:p>
          <a:pPr marL="171450" lvl="1" indent="-171450" algn="l" defTabSz="844550" rtl="0">
            <a:lnSpc>
              <a:spcPct val="90000"/>
            </a:lnSpc>
            <a:spcBef>
              <a:spcPct val="0"/>
            </a:spcBef>
            <a:spcAft>
              <a:spcPct val="15000"/>
            </a:spcAft>
            <a:buChar char="••"/>
          </a:pPr>
          <a:r>
            <a:rPr lang="en-US" sz="1900" kern="1200" dirty="0" smtClean="0"/>
            <a:t>Acquire leads at sales table in-venue</a:t>
          </a:r>
          <a:endParaRPr lang="en-US" sz="1900" kern="1200" dirty="0"/>
        </a:p>
        <a:p>
          <a:pPr marL="171450" lvl="1" indent="-171450" algn="l" defTabSz="844550" rtl="0">
            <a:lnSpc>
              <a:spcPct val="90000"/>
            </a:lnSpc>
            <a:spcBef>
              <a:spcPct val="0"/>
            </a:spcBef>
            <a:spcAft>
              <a:spcPct val="15000"/>
            </a:spcAft>
            <a:buChar char="••"/>
          </a:pPr>
          <a:r>
            <a:rPr lang="en-US" sz="1900" kern="1200" dirty="0" smtClean="0"/>
            <a:t>Upsell past purchasers</a:t>
          </a:r>
          <a:endParaRPr lang="en-US" sz="1900" kern="1200" dirty="0"/>
        </a:p>
        <a:p>
          <a:pPr marL="171450" lvl="1" indent="-171450" algn="l" defTabSz="844550" rtl="0">
            <a:lnSpc>
              <a:spcPct val="90000"/>
            </a:lnSpc>
            <a:spcBef>
              <a:spcPct val="0"/>
            </a:spcBef>
            <a:spcAft>
              <a:spcPct val="15000"/>
            </a:spcAft>
            <a:buChar char="••"/>
          </a:pPr>
          <a:r>
            <a:rPr lang="en-US" sz="1900" kern="1200" dirty="0" smtClean="0"/>
            <a:t>Renew current season ticket holders</a:t>
          </a:r>
          <a:endParaRPr lang="en-US" sz="1900" kern="1200" dirty="0"/>
        </a:p>
      </dsp:txBody>
      <dsp:txXfrm>
        <a:off x="3725624" y="1203071"/>
        <a:ext cx="1904851" cy="4190674"/>
      </dsp:txXfrm>
    </dsp:sp>
    <dsp:sp modelId="{5DE287F5-7214-4258-B4E4-C3ED3C62B534}">
      <dsp:nvSpPr>
        <dsp:cNvPr id="0" name=""/>
        <dsp:cNvSpPr/>
      </dsp:nvSpPr>
      <dsp:spPr>
        <a:xfrm>
          <a:off x="5582049" y="618327"/>
          <a:ext cx="650281" cy="503762"/>
        </a:xfrm>
        <a:prstGeom prst="rightArrow">
          <a:avLst>
            <a:gd name="adj1" fmla="val 60000"/>
            <a:gd name="adj2" fmla="val 50000"/>
          </a:avLst>
        </a:prstGeom>
        <a:solidFill>
          <a:schemeClr val="accent2">
            <a:hueOff val="0"/>
            <a:satOff val="0"/>
            <a:lumOff val="-549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582049" y="719079"/>
        <a:ext cx="499152" cy="302258"/>
      </dsp:txXfrm>
    </dsp:sp>
    <dsp:sp modelId="{693F048F-FEC3-480A-BC06-F8C27DB3517B}">
      <dsp:nvSpPr>
        <dsp:cNvPr id="0" name=""/>
        <dsp:cNvSpPr/>
      </dsp:nvSpPr>
      <dsp:spPr>
        <a:xfrm>
          <a:off x="6502260" y="596608"/>
          <a:ext cx="2023377" cy="820800"/>
        </a:xfrm>
        <a:prstGeom prst="roundRect">
          <a:avLst>
            <a:gd name="adj" fmla="val 10000"/>
          </a:avLst>
        </a:prstGeom>
        <a:solidFill>
          <a:schemeClr val="accent2">
            <a:hueOff val="0"/>
            <a:satOff val="0"/>
            <a:lumOff val="-732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72390" numCol="1" spcCol="1270" anchor="t" anchorCtr="0">
          <a:noAutofit/>
        </a:bodyPr>
        <a:lstStyle/>
        <a:p>
          <a:pPr lvl="0" algn="l" defTabSz="844550">
            <a:lnSpc>
              <a:spcPct val="90000"/>
            </a:lnSpc>
            <a:spcBef>
              <a:spcPct val="0"/>
            </a:spcBef>
            <a:spcAft>
              <a:spcPct val="35000"/>
            </a:spcAft>
          </a:pPr>
          <a:r>
            <a:rPr lang="en-US" sz="1900" kern="1200" dirty="0" smtClean="0"/>
            <a:t>Inventory</a:t>
          </a:r>
          <a:endParaRPr lang="en-US" sz="1900" kern="1200" dirty="0"/>
        </a:p>
      </dsp:txBody>
      <dsp:txXfrm>
        <a:off x="6502260" y="596608"/>
        <a:ext cx="2023377" cy="547200"/>
      </dsp:txXfrm>
    </dsp:sp>
    <dsp:sp modelId="{87B56043-9E20-4AB5-8792-1A247D737D88}">
      <dsp:nvSpPr>
        <dsp:cNvPr id="0" name=""/>
        <dsp:cNvSpPr/>
      </dsp:nvSpPr>
      <dsp:spPr>
        <a:xfrm>
          <a:off x="6916686" y="1143808"/>
          <a:ext cx="2023377" cy="43092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732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rtl="0">
            <a:lnSpc>
              <a:spcPct val="90000"/>
            </a:lnSpc>
            <a:spcBef>
              <a:spcPct val="0"/>
            </a:spcBef>
            <a:spcAft>
              <a:spcPct val="15000"/>
            </a:spcAft>
            <a:buChar char="••"/>
          </a:pPr>
          <a:r>
            <a:rPr lang="en-US" sz="1900" kern="1200" dirty="0" smtClean="0"/>
            <a:t>Sell from a full menu of products</a:t>
          </a:r>
          <a:endParaRPr lang="en-US" sz="1900" kern="1200" dirty="0"/>
        </a:p>
        <a:p>
          <a:pPr marL="171450" lvl="1" indent="-171450" algn="l" defTabSz="844550" rtl="0">
            <a:lnSpc>
              <a:spcPct val="90000"/>
            </a:lnSpc>
            <a:spcBef>
              <a:spcPct val="0"/>
            </a:spcBef>
            <a:spcAft>
              <a:spcPct val="15000"/>
            </a:spcAft>
            <a:buChar char="••"/>
          </a:pPr>
          <a:r>
            <a:rPr lang="en-US" sz="1900" kern="1200" dirty="0" smtClean="0"/>
            <a:t>Sell from a partial menu of products</a:t>
          </a:r>
          <a:endParaRPr lang="en-US" sz="1900" kern="1200" dirty="0"/>
        </a:p>
        <a:p>
          <a:pPr marL="171450" lvl="1" indent="-171450" algn="l" defTabSz="844550" rtl="0">
            <a:lnSpc>
              <a:spcPct val="90000"/>
            </a:lnSpc>
            <a:spcBef>
              <a:spcPct val="0"/>
            </a:spcBef>
            <a:spcAft>
              <a:spcPct val="15000"/>
            </a:spcAft>
            <a:buChar char="••"/>
          </a:pPr>
          <a:r>
            <a:rPr lang="en-US" sz="1900" kern="1200" dirty="0" smtClean="0"/>
            <a:t>Sell a specific game or package</a:t>
          </a:r>
          <a:endParaRPr lang="en-US" sz="1900" kern="1200" dirty="0"/>
        </a:p>
        <a:p>
          <a:pPr marL="171450" lvl="1" indent="-171450" algn="l" defTabSz="844550" rtl="0">
            <a:lnSpc>
              <a:spcPct val="90000"/>
            </a:lnSpc>
            <a:spcBef>
              <a:spcPct val="0"/>
            </a:spcBef>
            <a:spcAft>
              <a:spcPct val="15000"/>
            </a:spcAft>
            <a:buChar char="••"/>
          </a:pPr>
          <a:r>
            <a:rPr lang="en-US" sz="1900" kern="1200" dirty="0" smtClean="0"/>
            <a:t>Sell group tickets</a:t>
          </a:r>
          <a:endParaRPr lang="en-US" sz="1900" kern="1200" dirty="0"/>
        </a:p>
      </dsp:txBody>
      <dsp:txXfrm>
        <a:off x="6975949" y="1203071"/>
        <a:ext cx="1904851" cy="4190674"/>
      </dsp:txXfrm>
    </dsp:sp>
    <dsp:sp modelId="{FA304B64-BF8F-42C2-8EF4-BAFAC32C4705}">
      <dsp:nvSpPr>
        <dsp:cNvPr id="0" name=""/>
        <dsp:cNvSpPr/>
      </dsp:nvSpPr>
      <dsp:spPr>
        <a:xfrm>
          <a:off x="8832374" y="618327"/>
          <a:ext cx="650281" cy="503762"/>
        </a:xfrm>
        <a:prstGeom prst="rightArrow">
          <a:avLst>
            <a:gd name="adj1" fmla="val 60000"/>
            <a:gd name="adj2" fmla="val 50000"/>
          </a:avLst>
        </a:prstGeom>
        <a:solidFill>
          <a:schemeClr val="accent2">
            <a:hueOff val="0"/>
            <a:satOff val="0"/>
            <a:lumOff val="-1098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8832374" y="719079"/>
        <a:ext cx="499152" cy="302258"/>
      </dsp:txXfrm>
    </dsp:sp>
    <dsp:sp modelId="{FA7A0C37-38C4-4FB7-A4A3-7BC537ACF2BC}">
      <dsp:nvSpPr>
        <dsp:cNvPr id="0" name=""/>
        <dsp:cNvSpPr/>
      </dsp:nvSpPr>
      <dsp:spPr>
        <a:xfrm>
          <a:off x="9752585" y="596608"/>
          <a:ext cx="2023377" cy="820800"/>
        </a:xfrm>
        <a:prstGeom prst="roundRect">
          <a:avLst>
            <a:gd name="adj" fmla="val 10000"/>
          </a:avLst>
        </a:prstGeom>
        <a:solidFill>
          <a:schemeClr val="accent2">
            <a:hueOff val="0"/>
            <a:satOff val="0"/>
            <a:lumOff val="-1098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72390" numCol="1" spcCol="1270" anchor="t" anchorCtr="0">
          <a:noAutofit/>
        </a:bodyPr>
        <a:lstStyle/>
        <a:p>
          <a:pPr lvl="0" algn="l" defTabSz="844550">
            <a:lnSpc>
              <a:spcPct val="90000"/>
            </a:lnSpc>
            <a:spcBef>
              <a:spcPct val="0"/>
            </a:spcBef>
            <a:spcAft>
              <a:spcPct val="35000"/>
            </a:spcAft>
          </a:pPr>
          <a:r>
            <a:rPr lang="en-US" sz="1900" kern="1200" dirty="0" smtClean="0"/>
            <a:t>Location</a:t>
          </a:r>
          <a:endParaRPr lang="en-US" sz="1900" kern="1200" dirty="0"/>
        </a:p>
      </dsp:txBody>
      <dsp:txXfrm>
        <a:off x="9752585" y="596608"/>
        <a:ext cx="2023377" cy="547200"/>
      </dsp:txXfrm>
    </dsp:sp>
    <dsp:sp modelId="{4E6DE62B-9062-439F-B3B0-45B26A866BA4}">
      <dsp:nvSpPr>
        <dsp:cNvPr id="0" name=""/>
        <dsp:cNvSpPr/>
      </dsp:nvSpPr>
      <dsp:spPr>
        <a:xfrm>
          <a:off x="10167011" y="1143808"/>
          <a:ext cx="2023377" cy="43092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1098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rtl="0">
            <a:lnSpc>
              <a:spcPct val="90000"/>
            </a:lnSpc>
            <a:spcBef>
              <a:spcPct val="0"/>
            </a:spcBef>
            <a:spcAft>
              <a:spcPct val="15000"/>
            </a:spcAft>
            <a:buChar char="••"/>
          </a:pPr>
          <a:r>
            <a:rPr lang="en-US" sz="1900" kern="1200" dirty="0" smtClean="0"/>
            <a:t>Make calls from campus sales center using landlines or VOIP</a:t>
          </a:r>
          <a:endParaRPr lang="en-US" sz="1900" kern="1200" dirty="0"/>
        </a:p>
        <a:p>
          <a:pPr marL="171450" lvl="1" indent="-171450" algn="l" defTabSz="844550" rtl="0">
            <a:lnSpc>
              <a:spcPct val="90000"/>
            </a:lnSpc>
            <a:spcBef>
              <a:spcPct val="0"/>
            </a:spcBef>
            <a:spcAft>
              <a:spcPct val="15000"/>
            </a:spcAft>
            <a:buChar char="••"/>
          </a:pPr>
          <a:r>
            <a:rPr lang="en-US" sz="1900" kern="1200" dirty="0" smtClean="0"/>
            <a:t>Make calls in sales center at team front offices</a:t>
          </a:r>
          <a:endParaRPr lang="en-US" sz="1900" kern="1200" dirty="0"/>
        </a:p>
        <a:p>
          <a:pPr marL="171450" lvl="1" indent="-171450" algn="l" defTabSz="844550" rtl="0">
            <a:lnSpc>
              <a:spcPct val="90000"/>
            </a:lnSpc>
            <a:spcBef>
              <a:spcPct val="0"/>
            </a:spcBef>
            <a:spcAft>
              <a:spcPct val="15000"/>
            </a:spcAft>
            <a:buChar char="••"/>
          </a:pPr>
          <a:r>
            <a:rPr lang="en-US" sz="1900" kern="1200" dirty="0" smtClean="0"/>
            <a:t>Students independently make sales calls on their own time</a:t>
          </a:r>
          <a:endParaRPr lang="en-US" sz="1900" kern="1200" dirty="0"/>
        </a:p>
      </dsp:txBody>
      <dsp:txXfrm>
        <a:off x="10226274" y="1203071"/>
        <a:ext cx="1904851" cy="41906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AD7EC-53CF-496B-A735-DB7DD48B326C}">
      <dsp:nvSpPr>
        <dsp:cNvPr id="0" name=""/>
        <dsp:cNvSpPr/>
      </dsp:nvSpPr>
      <dsp:spPr>
        <a:xfrm>
          <a:off x="51" y="65731"/>
          <a:ext cx="4913783" cy="720000"/>
        </a:xfrm>
        <a:prstGeom prst="rect">
          <a:avLst/>
        </a:prstGeom>
        <a:solidFill>
          <a:schemeClr val="accent1">
            <a:hueOff val="0"/>
            <a:satOff val="0"/>
            <a:lumOff val="0"/>
            <a:alphaOff val="0"/>
          </a:schemeClr>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2800" b="1" kern="1200" dirty="0" smtClean="0"/>
            <a:t>TRAINING</a:t>
          </a:r>
          <a:endParaRPr lang="en-US" sz="2800" b="1" kern="1200" dirty="0"/>
        </a:p>
      </dsp:txBody>
      <dsp:txXfrm>
        <a:off x="51" y="65731"/>
        <a:ext cx="4913783" cy="720000"/>
      </dsp:txXfrm>
    </dsp:sp>
    <dsp:sp modelId="{2185F508-FF2D-455D-A6EF-738F4AE4D051}">
      <dsp:nvSpPr>
        <dsp:cNvPr id="0" name=""/>
        <dsp:cNvSpPr/>
      </dsp:nvSpPr>
      <dsp:spPr>
        <a:xfrm>
          <a:off x="51" y="785731"/>
          <a:ext cx="4913783" cy="34998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US" sz="2500" kern="1200" dirty="0" smtClean="0"/>
            <a:t>Chapter Assignments</a:t>
          </a:r>
          <a:endParaRPr lang="en-US" sz="2500" kern="1200" dirty="0"/>
        </a:p>
        <a:p>
          <a:pPr marL="228600" lvl="1" indent="-228600" algn="l" defTabSz="1111250" rtl="0">
            <a:lnSpc>
              <a:spcPct val="90000"/>
            </a:lnSpc>
            <a:spcBef>
              <a:spcPct val="0"/>
            </a:spcBef>
            <a:spcAft>
              <a:spcPct val="15000"/>
            </a:spcAft>
            <a:buChar char="••"/>
          </a:pPr>
          <a:r>
            <a:rPr lang="en-US" sz="2500" kern="1200" dirty="0" smtClean="0"/>
            <a:t>Audio/video recordings practicing specific sales competencies</a:t>
          </a:r>
          <a:endParaRPr lang="en-US" sz="2500" kern="1200" dirty="0"/>
        </a:p>
        <a:p>
          <a:pPr marL="228600" lvl="1" indent="-228600" algn="l" defTabSz="1111250" rtl="0">
            <a:lnSpc>
              <a:spcPct val="90000"/>
            </a:lnSpc>
            <a:spcBef>
              <a:spcPct val="0"/>
            </a:spcBef>
            <a:spcAft>
              <a:spcPct val="15000"/>
            </a:spcAft>
            <a:buChar char="••"/>
          </a:pPr>
          <a:r>
            <a:rPr lang="en-US" sz="2500" kern="1200" dirty="0" smtClean="0"/>
            <a:t>Integration of mastery-based assessment systems in software like 1Huddle, </a:t>
          </a:r>
          <a:r>
            <a:rPr lang="en-US" sz="2500" kern="1200" dirty="0" err="1" smtClean="0"/>
            <a:t>TopHat</a:t>
          </a:r>
          <a:r>
            <a:rPr lang="en-US" sz="2500" kern="1200" dirty="0" smtClean="0"/>
            <a:t>, or learning management system</a:t>
          </a:r>
          <a:endParaRPr lang="en-US" sz="2500" kern="1200" dirty="0"/>
        </a:p>
        <a:p>
          <a:pPr marL="228600" lvl="1" indent="-228600" algn="l" defTabSz="1111250" rtl="0">
            <a:lnSpc>
              <a:spcPct val="90000"/>
            </a:lnSpc>
            <a:spcBef>
              <a:spcPct val="0"/>
            </a:spcBef>
            <a:spcAft>
              <a:spcPct val="15000"/>
            </a:spcAft>
            <a:buChar char="••"/>
          </a:pPr>
          <a:r>
            <a:rPr lang="en-US" sz="2500" kern="1200" dirty="0" smtClean="0"/>
            <a:t>Product knowledge assessments</a:t>
          </a:r>
          <a:endParaRPr lang="en-US" sz="2500" kern="1200" dirty="0"/>
        </a:p>
      </dsp:txBody>
      <dsp:txXfrm>
        <a:off x="51" y="785731"/>
        <a:ext cx="4913783" cy="3499875"/>
      </dsp:txXfrm>
    </dsp:sp>
    <dsp:sp modelId="{1A84735F-826F-406A-B3A4-29C1953E98A6}">
      <dsp:nvSpPr>
        <dsp:cNvPr id="0" name=""/>
        <dsp:cNvSpPr/>
      </dsp:nvSpPr>
      <dsp:spPr>
        <a:xfrm>
          <a:off x="5601764" y="65731"/>
          <a:ext cx="4913783" cy="720000"/>
        </a:xfrm>
        <a:prstGeom prst="rect">
          <a:avLst/>
        </a:prstGeom>
        <a:solidFill>
          <a:schemeClr val="accent1">
            <a:hueOff val="0"/>
            <a:satOff val="0"/>
            <a:lumOff val="0"/>
            <a:alphaOff val="0"/>
          </a:schemeClr>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2800" b="1" kern="1200" dirty="0" smtClean="0"/>
            <a:t>SALES CENTER</a:t>
          </a:r>
          <a:endParaRPr lang="en-US" sz="2800" b="1" kern="1200" dirty="0"/>
        </a:p>
      </dsp:txBody>
      <dsp:txXfrm>
        <a:off x="5601764" y="65731"/>
        <a:ext cx="4913783" cy="720000"/>
      </dsp:txXfrm>
    </dsp:sp>
    <dsp:sp modelId="{90FC8B1E-9D3F-4AF8-ACC2-35B99B8CC826}">
      <dsp:nvSpPr>
        <dsp:cNvPr id="0" name=""/>
        <dsp:cNvSpPr/>
      </dsp:nvSpPr>
      <dsp:spPr>
        <a:xfrm>
          <a:off x="5601764" y="785731"/>
          <a:ext cx="4913783" cy="34998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US" sz="2500" kern="1200" dirty="0" smtClean="0"/>
            <a:t>Attendance </a:t>
          </a:r>
          <a:endParaRPr lang="en-US" sz="2500" kern="1200" dirty="0"/>
        </a:p>
        <a:p>
          <a:pPr marL="228600" lvl="1" indent="-228600" algn="l" defTabSz="1111250" rtl="0">
            <a:lnSpc>
              <a:spcPct val="90000"/>
            </a:lnSpc>
            <a:spcBef>
              <a:spcPct val="0"/>
            </a:spcBef>
            <a:spcAft>
              <a:spcPct val="15000"/>
            </a:spcAft>
            <a:buChar char="••"/>
          </a:pPr>
          <a:r>
            <a:rPr lang="en-US" sz="2500" kern="1200" dirty="0" smtClean="0"/>
            <a:t>Database management</a:t>
          </a:r>
          <a:endParaRPr lang="en-US" sz="2500" kern="1200" dirty="0"/>
        </a:p>
        <a:p>
          <a:pPr marL="228600" lvl="1" indent="-228600" algn="l" defTabSz="1111250" rtl="0">
            <a:lnSpc>
              <a:spcPct val="90000"/>
            </a:lnSpc>
            <a:spcBef>
              <a:spcPct val="0"/>
            </a:spcBef>
            <a:spcAft>
              <a:spcPct val="15000"/>
            </a:spcAft>
            <a:buChar char="••"/>
          </a:pPr>
          <a:r>
            <a:rPr lang="en-US" sz="2500" kern="1200" dirty="0" smtClean="0"/>
            <a:t>Completion of assigned calls</a:t>
          </a:r>
          <a:endParaRPr lang="en-US" sz="2500" kern="1200" dirty="0"/>
        </a:p>
        <a:p>
          <a:pPr marL="228600" lvl="1" indent="-228600" algn="l" defTabSz="1111250" rtl="0">
            <a:lnSpc>
              <a:spcPct val="90000"/>
            </a:lnSpc>
            <a:spcBef>
              <a:spcPct val="0"/>
            </a:spcBef>
            <a:spcAft>
              <a:spcPct val="15000"/>
            </a:spcAft>
            <a:buChar char="••"/>
          </a:pPr>
          <a:r>
            <a:rPr lang="en-US" sz="2500" kern="1200" dirty="0" smtClean="0"/>
            <a:t>Self-reflections</a:t>
          </a:r>
          <a:endParaRPr lang="en-US" sz="2500" kern="1200" dirty="0"/>
        </a:p>
        <a:p>
          <a:pPr marL="228600" lvl="1" indent="-228600" algn="l" defTabSz="1111250" rtl="0">
            <a:lnSpc>
              <a:spcPct val="90000"/>
            </a:lnSpc>
            <a:spcBef>
              <a:spcPct val="0"/>
            </a:spcBef>
            <a:spcAft>
              <a:spcPct val="15000"/>
            </a:spcAft>
            <a:buChar char="••"/>
          </a:pPr>
          <a:r>
            <a:rPr lang="en-US" sz="2500" kern="1200" dirty="0" smtClean="0"/>
            <a:t>Competency assessment (handout)</a:t>
          </a:r>
          <a:endParaRPr lang="en-US" sz="2500" kern="1200" dirty="0"/>
        </a:p>
        <a:p>
          <a:pPr marL="228600" lvl="1" indent="-228600" algn="l" defTabSz="1111250" rtl="0">
            <a:lnSpc>
              <a:spcPct val="90000"/>
            </a:lnSpc>
            <a:spcBef>
              <a:spcPct val="0"/>
            </a:spcBef>
            <a:spcAft>
              <a:spcPct val="15000"/>
            </a:spcAft>
            <a:buChar char="••"/>
          </a:pPr>
          <a:r>
            <a:rPr lang="en-US" sz="2500" kern="1200" dirty="0" smtClean="0"/>
            <a:t>Sales and revenue generated</a:t>
          </a:r>
          <a:endParaRPr lang="en-US" sz="2500" kern="1200" dirty="0"/>
        </a:p>
        <a:p>
          <a:pPr marL="228600" lvl="1" indent="-228600" algn="l" defTabSz="1111250" rtl="0">
            <a:lnSpc>
              <a:spcPct val="90000"/>
            </a:lnSpc>
            <a:spcBef>
              <a:spcPct val="0"/>
            </a:spcBef>
            <a:spcAft>
              <a:spcPct val="15000"/>
            </a:spcAft>
            <a:buChar char="••"/>
          </a:pPr>
          <a:r>
            <a:rPr lang="en-US" sz="2500" kern="1200" dirty="0" smtClean="0"/>
            <a:t>Team and class goals (bonus)</a:t>
          </a:r>
          <a:endParaRPr lang="en-US" sz="2500" kern="1200" dirty="0"/>
        </a:p>
      </dsp:txBody>
      <dsp:txXfrm>
        <a:off x="5601764" y="785731"/>
        <a:ext cx="4913783" cy="34998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13E5F-5B43-4065-A832-3167E2AE02F0}">
      <dsp:nvSpPr>
        <dsp:cNvPr id="0" name=""/>
        <dsp:cNvSpPr/>
      </dsp:nvSpPr>
      <dsp:spPr>
        <a:xfrm>
          <a:off x="4621" y="1569532"/>
          <a:ext cx="2020453" cy="1212272"/>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Content</a:t>
          </a:r>
          <a:endParaRPr lang="en-US" sz="3500" kern="1200" dirty="0"/>
        </a:p>
      </dsp:txBody>
      <dsp:txXfrm>
        <a:off x="40127" y="1605038"/>
        <a:ext cx="1949441" cy="1141260"/>
      </dsp:txXfrm>
    </dsp:sp>
    <dsp:sp modelId="{54568CFB-8C6E-4CA6-9067-C9B16069E639}">
      <dsp:nvSpPr>
        <dsp:cNvPr id="0" name=""/>
        <dsp:cNvSpPr/>
      </dsp:nvSpPr>
      <dsp:spPr>
        <a:xfrm>
          <a:off x="2227119" y="1925132"/>
          <a:ext cx="428336" cy="501072"/>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2227119" y="2025346"/>
        <a:ext cx="299835" cy="300644"/>
      </dsp:txXfrm>
    </dsp:sp>
    <dsp:sp modelId="{E5B79DB7-D421-4180-901C-8B45F65D62FC}">
      <dsp:nvSpPr>
        <dsp:cNvPr id="0" name=""/>
        <dsp:cNvSpPr/>
      </dsp:nvSpPr>
      <dsp:spPr>
        <a:xfrm>
          <a:off x="2833255" y="1569532"/>
          <a:ext cx="2020453" cy="1212272"/>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Teaching</a:t>
          </a:r>
          <a:endParaRPr lang="en-US" sz="3500" kern="1200" dirty="0"/>
        </a:p>
      </dsp:txBody>
      <dsp:txXfrm>
        <a:off x="2868761" y="1605038"/>
        <a:ext cx="1949441" cy="1141260"/>
      </dsp:txXfrm>
    </dsp:sp>
    <dsp:sp modelId="{B35537FD-EA1D-44DE-9D10-5A9DA44EAB7F}">
      <dsp:nvSpPr>
        <dsp:cNvPr id="0" name=""/>
        <dsp:cNvSpPr/>
      </dsp:nvSpPr>
      <dsp:spPr>
        <a:xfrm>
          <a:off x="5055754" y="1925132"/>
          <a:ext cx="428336" cy="501072"/>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5055754" y="2025346"/>
        <a:ext cx="299835" cy="300644"/>
      </dsp:txXfrm>
    </dsp:sp>
    <dsp:sp modelId="{11C08084-DB20-477E-BE75-302CDC69EC23}">
      <dsp:nvSpPr>
        <dsp:cNvPr id="0" name=""/>
        <dsp:cNvSpPr/>
      </dsp:nvSpPr>
      <dsp:spPr>
        <a:xfrm>
          <a:off x="5661890" y="1569532"/>
          <a:ext cx="2020453" cy="1212272"/>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Training</a:t>
          </a:r>
          <a:endParaRPr lang="en-US" sz="3500" kern="1200" dirty="0"/>
        </a:p>
      </dsp:txBody>
      <dsp:txXfrm>
        <a:off x="5697396" y="1605038"/>
        <a:ext cx="1949441" cy="1141260"/>
      </dsp:txXfrm>
    </dsp:sp>
    <dsp:sp modelId="{948158EC-4EA5-4011-A5D7-7C5C8C411C61}">
      <dsp:nvSpPr>
        <dsp:cNvPr id="0" name=""/>
        <dsp:cNvSpPr/>
      </dsp:nvSpPr>
      <dsp:spPr>
        <a:xfrm>
          <a:off x="7884389" y="1925132"/>
          <a:ext cx="428336" cy="501072"/>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7884389" y="2025346"/>
        <a:ext cx="299835" cy="300644"/>
      </dsp:txXfrm>
    </dsp:sp>
    <dsp:sp modelId="{49DE67B2-1328-4883-9046-903626626490}">
      <dsp:nvSpPr>
        <dsp:cNvPr id="0" name=""/>
        <dsp:cNvSpPr/>
      </dsp:nvSpPr>
      <dsp:spPr>
        <a:xfrm>
          <a:off x="8490525" y="1569532"/>
          <a:ext cx="2020453" cy="1212272"/>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Coaching</a:t>
          </a:r>
          <a:endParaRPr lang="en-US" sz="3500" kern="1200" dirty="0"/>
        </a:p>
      </dsp:txBody>
      <dsp:txXfrm>
        <a:off x="8526031" y="1605038"/>
        <a:ext cx="1949441" cy="1141260"/>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B96BE5-287F-4D07-907D-2CEBD1B752E3}" type="datetimeFigureOut">
              <a:rPr lang="en-US" smtClean="0"/>
              <a:t>2/12/18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CAD44C-8C28-46C0-910A-3AD2E5B92AE3}" type="slidenum">
              <a:rPr lang="en-US" smtClean="0"/>
              <a:t>‹#›</a:t>
            </a:fld>
            <a:endParaRPr lang="en-US"/>
          </a:p>
        </p:txBody>
      </p:sp>
    </p:spTree>
    <p:extLst>
      <p:ext uri="{BB962C8B-B14F-4D97-AF65-F5344CB8AC3E}">
        <p14:creationId xmlns:p14="http://schemas.microsoft.com/office/powerpoint/2010/main" val="2885561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CAD44C-8C28-46C0-910A-3AD2E5B92AE3}" type="slidenum">
              <a:rPr lang="en-US" smtClean="0"/>
              <a:t>2</a:t>
            </a:fld>
            <a:endParaRPr lang="en-US"/>
          </a:p>
        </p:txBody>
      </p:sp>
    </p:spTree>
    <p:extLst>
      <p:ext uri="{BB962C8B-B14F-4D97-AF65-F5344CB8AC3E}">
        <p14:creationId xmlns:p14="http://schemas.microsoft.com/office/powerpoint/2010/main" val="18693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68E8D2-5A49-4DF7-8DC4-B55D038955BC}" type="datetimeFigureOut">
              <a:rPr lang="en-US" smtClean="0"/>
              <a:t>2/12/18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6D32E-4897-454F-84A1-AB045B5BA4B0}" type="slidenum">
              <a:rPr lang="en-US" smtClean="0"/>
              <a:t>‹#›</a:t>
            </a:fld>
            <a:endParaRPr lang="en-US"/>
          </a:p>
        </p:txBody>
      </p:sp>
    </p:spTree>
    <p:extLst>
      <p:ext uri="{BB962C8B-B14F-4D97-AF65-F5344CB8AC3E}">
        <p14:creationId xmlns:p14="http://schemas.microsoft.com/office/powerpoint/2010/main" val="458757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68E8D2-5A49-4DF7-8DC4-B55D038955BC}" type="datetimeFigureOut">
              <a:rPr lang="en-US" smtClean="0"/>
              <a:t>2/12/18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6D32E-4897-454F-84A1-AB045B5BA4B0}" type="slidenum">
              <a:rPr lang="en-US" smtClean="0"/>
              <a:t>‹#›</a:t>
            </a:fld>
            <a:endParaRPr lang="en-US"/>
          </a:p>
        </p:txBody>
      </p:sp>
    </p:spTree>
    <p:extLst>
      <p:ext uri="{BB962C8B-B14F-4D97-AF65-F5344CB8AC3E}">
        <p14:creationId xmlns:p14="http://schemas.microsoft.com/office/powerpoint/2010/main" val="996482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68E8D2-5A49-4DF7-8DC4-B55D038955BC}" type="datetimeFigureOut">
              <a:rPr lang="en-US" smtClean="0"/>
              <a:t>2/12/18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6D32E-4897-454F-84A1-AB045B5BA4B0}" type="slidenum">
              <a:rPr lang="en-US" smtClean="0"/>
              <a:t>‹#›</a:t>
            </a:fld>
            <a:endParaRPr lang="en-US"/>
          </a:p>
        </p:txBody>
      </p:sp>
    </p:spTree>
    <p:extLst>
      <p:ext uri="{BB962C8B-B14F-4D97-AF65-F5344CB8AC3E}">
        <p14:creationId xmlns:p14="http://schemas.microsoft.com/office/powerpoint/2010/main" val="3770060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68E8D2-5A49-4DF7-8DC4-B55D038955BC}" type="datetimeFigureOut">
              <a:rPr lang="en-US" smtClean="0"/>
              <a:t>2/12/18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6D32E-4897-454F-84A1-AB045B5BA4B0}" type="slidenum">
              <a:rPr lang="en-US" smtClean="0"/>
              <a:t>‹#›</a:t>
            </a:fld>
            <a:endParaRPr lang="en-US"/>
          </a:p>
        </p:txBody>
      </p:sp>
    </p:spTree>
    <p:extLst>
      <p:ext uri="{BB962C8B-B14F-4D97-AF65-F5344CB8AC3E}">
        <p14:creationId xmlns:p14="http://schemas.microsoft.com/office/powerpoint/2010/main" val="4033275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68E8D2-5A49-4DF7-8DC4-B55D038955BC}" type="datetimeFigureOut">
              <a:rPr lang="en-US" smtClean="0"/>
              <a:t>2/12/18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6D32E-4897-454F-84A1-AB045B5BA4B0}" type="slidenum">
              <a:rPr lang="en-US" smtClean="0"/>
              <a:t>‹#›</a:t>
            </a:fld>
            <a:endParaRPr lang="en-US"/>
          </a:p>
        </p:txBody>
      </p:sp>
    </p:spTree>
    <p:extLst>
      <p:ext uri="{BB962C8B-B14F-4D97-AF65-F5344CB8AC3E}">
        <p14:creationId xmlns:p14="http://schemas.microsoft.com/office/powerpoint/2010/main" val="583207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68E8D2-5A49-4DF7-8DC4-B55D038955BC}" type="datetimeFigureOut">
              <a:rPr lang="en-US" smtClean="0"/>
              <a:t>2/12/18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6D32E-4897-454F-84A1-AB045B5BA4B0}" type="slidenum">
              <a:rPr lang="en-US" smtClean="0"/>
              <a:t>‹#›</a:t>
            </a:fld>
            <a:endParaRPr lang="en-US"/>
          </a:p>
        </p:txBody>
      </p:sp>
    </p:spTree>
    <p:extLst>
      <p:ext uri="{BB962C8B-B14F-4D97-AF65-F5344CB8AC3E}">
        <p14:creationId xmlns:p14="http://schemas.microsoft.com/office/powerpoint/2010/main" val="2832116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68E8D2-5A49-4DF7-8DC4-B55D038955BC}" type="datetimeFigureOut">
              <a:rPr lang="en-US" smtClean="0"/>
              <a:t>2/12/18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96D32E-4897-454F-84A1-AB045B5BA4B0}" type="slidenum">
              <a:rPr lang="en-US" smtClean="0"/>
              <a:t>‹#›</a:t>
            </a:fld>
            <a:endParaRPr lang="en-US"/>
          </a:p>
        </p:txBody>
      </p:sp>
    </p:spTree>
    <p:extLst>
      <p:ext uri="{BB962C8B-B14F-4D97-AF65-F5344CB8AC3E}">
        <p14:creationId xmlns:p14="http://schemas.microsoft.com/office/powerpoint/2010/main" val="4000023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68E8D2-5A49-4DF7-8DC4-B55D038955BC}" type="datetimeFigureOut">
              <a:rPr lang="en-US" smtClean="0"/>
              <a:t>2/12/18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96D32E-4897-454F-84A1-AB045B5BA4B0}" type="slidenum">
              <a:rPr lang="en-US" smtClean="0"/>
              <a:t>‹#›</a:t>
            </a:fld>
            <a:endParaRPr lang="en-US"/>
          </a:p>
        </p:txBody>
      </p:sp>
    </p:spTree>
    <p:extLst>
      <p:ext uri="{BB962C8B-B14F-4D97-AF65-F5344CB8AC3E}">
        <p14:creationId xmlns:p14="http://schemas.microsoft.com/office/powerpoint/2010/main" val="309879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8E8D2-5A49-4DF7-8DC4-B55D038955BC}" type="datetimeFigureOut">
              <a:rPr lang="en-US" smtClean="0"/>
              <a:t>2/12/18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96D32E-4897-454F-84A1-AB045B5BA4B0}" type="slidenum">
              <a:rPr lang="en-US" smtClean="0"/>
              <a:t>‹#›</a:t>
            </a:fld>
            <a:endParaRPr lang="en-US"/>
          </a:p>
        </p:txBody>
      </p:sp>
    </p:spTree>
    <p:extLst>
      <p:ext uri="{BB962C8B-B14F-4D97-AF65-F5344CB8AC3E}">
        <p14:creationId xmlns:p14="http://schemas.microsoft.com/office/powerpoint/2010/main" val="3127210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68E8D2-5A49-4DF7-8DC4-B55D038955BC}" type="datetimeFigureOut">
              <a:rPr lang="en-US" smtClean="0"/>
              <a:t>2/12/18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6D32E-4897-454F-84A1-AB045B5BA4B0}" type="slidenum">
              <a:rPr lang="en-US" smtClean="0"/>
              <a:t>‹#›</a:t>
            </a:fld>
            <a:endParaRPr lang="en-US"/>
          </a:p>
        </p:txBody>
      </p:sp>
    </p:spTree>
    <p:extLst>
      <p:ext uri="{BB962C8B-B14F-4D97-AF65-F5344CB8AC3E}">
        <p14:creationId xmlns:p14="http://schemas.microsoft.com/office/powerpoint/2010/main" val="312993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68E8D2-5A49-4DF7-8DC4-B55D038955BC}" type="datetimeFigureOut">
              <a:rPr lang="en-US" smtClean="0"/>
              <a:t>2/12/18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6D32E-4897-454F-84A1-AB045B5BA4B0}" type="slidenum">
              <a:rPr lang="en-US" smtClean="0"/>
              <a:t>‹#›</a:t>
            </a:fld>
            <a:endParaRPr lang="en-US"/>
          </a:p>
        </p:txBody>
      </p:sp>
    </p:spTree>
    <p:extLst>
      <p:ext uri="{BB962C8B-B14F-4D97-AF65-F5344CB8AC3E}">
        <p14:creationId xmlns:p14="http://schemas.microsoft.com/office/powerpoint/2010/main" val="22118900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artisticCrisscrossEtching/>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8E8D2-5A49-4DF7-8DC4-B55D038955BC}" type="datetimeFigureOut">
              <a:rPr lang="en-US" smtClean="0"/>
              <a:t>2/12/18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6D32E-4897-454F-84A1-AB045B5BA4B0}" type="slidenum">
              <a:rPr lang="en-US" smtClean="0"/>
              <a:t>‹#›</a:t>
            </a:fld>
            <a:endParaRPr lang="en-US"/>
          </a:p>
        </p:txBody>
      </p:sp>
    </p:spTree>
    <p:extLst>
      <p:ext uri="{BB962C8B-B14F-4D97-AF65-F5344CB8AC3E}">
        <p14:creationId xmlns:p14="http://schemas.microsoft.com/office/powerpoint/2010/main" val="2009192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e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5788" y="4419086"/>
            <a:ext cx="2157413" cy="1964319"/>
          </a:xfrm>
          <a:prstGeom prst="rect">
            <a:avLst/>
          </a:prstGeom>
        </p:spPr>
      </p:pic>
      <p:sp>
        <p:nvSpPr>
          <p:cNvPr id="5" name="TextBox 4"/>
          <p:cNvSpPr txBox="1"/>
          <p:nvPr/>
        </p:nvSpPr>
        <p:spPr>
          <a:xfrm>
            <a:off x="1780184" y="3241764"/>
            <a:ext cx="3593856" cy="584775"/>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Dr. David Pierce</a:t>
            </a:r>
            <a:endParaRPr lang="en-US" sz="3200" b="1" dirty="0">
              <a:solidFill>
                <a:schemeClr val="bg1"/>
              </a:solidFill>
              <a:effectLst>
                <a:outerShdw blurRad="38100" dist="38100" dir="2700000" algn="tl">
                  <a:srgbClr val="000000">
                    <a:alpha val="43137"/>
                  </a:srgbClr>
                </a:outerShdw>
              </a:effectLst>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8883" y="0"/>
            <a:ext cx="5703117" cy="6858000"/>
          </a:xfrm>
          <a:prstGeom prst="rect">
            <a:avLst/>
          </a:prstGeom>
        </p:spPr>
      </p:pic>
      <p:sp>
        <p:nvSpPr>
          <p:cNvPr id="8" name="TextBox 7"/>
          <p:cNvSpPr txBox="1"/>
          <p:nvPr/>
        </p:nvSpPr>
        <p:spPr>
          <a:xfrm>
            <a:off x="82502" y="1138700"/>
            <a:ext cx="6406380" cy="2062103"/>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Strategies for Integrating and Teaching Sales in the Sport Management Curriculum</a:t>
            </a:r>
            <a:endParaRPr lang="en-US" sz="3200" dirty="0">
              <a:solidFill>
                <a:schemeClr val="bg1"/>
              </a:solidFill>
              <a:effectLst>
                <a:outerShdw blurRad="38100" dist="38100" dir="2700000" algn="tl">
                  <a:srgbClr val="000000">
                    <a:alpha val="43137"/>
                  </a:srgbClr>
                </a:outerShdw>
              </a:effectLst>
            </a:endParaRPr>
          </a:p>
          <a:p>
            <a:pPr algn="ctr"/>
            <a:endParaRPr lang="en-US" sz="3200" dirty="0">
              <a:solidFill>
                <a:schemeClr val="bg1"/>
              </a:solidFill>
              <a:effectLst>
                <a:outerShdw blurRad="38100" dist="38100" dir="2700000" algn="tl">
                  <a:srgbClr val="000000">
                    <a:alpha val="43137"/>
                  </a:srgbClr>
                </a:outerShdw>
              </a:effectLst>
            </a:endParaRPr>
          </a:p>
        </p:txBody>
      </p:sp>
      <p:pic>
        <p:nvPicPr>
          <p:cNvPr id="10" name="Picture 2" descr="https://petm.iupui.edu/images/directory/david-pierc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2250" y="4419086"/>
            <a:ext cx="2030697" cy="20306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Library/Mobile%20Documents/com~apple~CloudDocs/IUPUI/Si2/Logo%20Concepts/Final%20Sports%20Innovation%20Institute%20Logo%20Files/03%20Logo%20for%20Screen%20-%20RGB/01%20Full%20Color%20-%20RGB/Final_Sports-Innovation-Institute-Logo-fu"/>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450" y="4594950"/>
            <a:ext cx="1823077" cy="1678967"/>
          </a:xfrm>
          <a:prstGeom prst="rect">
            <a:avLst/>
          </a:prstGeom>
          <a:noFill/>
          <a:ln>
            <a:noFill/>
          </a:ln>
        </p:spPr>
      </p:pic>
    </p:spTree>
    <p:extLst>
      <p:ext uri="{BB962C8B-B14F-4D97-AF65-F5344CB8AC3E}">
        <p14:creationId xmlns:p14="http://schemas.microsoft.com/office/powerpoint/2010/main" val="34923325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832901057"/>
              </p:ext>
            </p:extLst>
          </p:nvPr>
        </p:nvGraphicFramePr>
        <p:xfrm>
          <a:off x="198783" y="2372139"/>
          <a:ext cx="11860695" cy="4485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noGrp="1"/>
          </p:cNvSpPr>
          <p:nvPr>
            <p:ph type="title"/>
          </p:nvPr>
        </p:nvSpPr>
        <p:spPr>
          <a:prstGeom prst="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4800" dirty="0"/>
              <a:t>Designing a Live Course for the Semester</a:t>
            </a:r>
            <a:endParaRPr lang="en-US" sz="4800" dirty="0">
              <a:effectLst>
                <a:outerShdw blurRad="38100" dist="38100" dir="2700000" algn="tl">
                  <a:srgbClr val="000000">
                    <a:alpha val="43137"/>
                  </a:srgbClr>
                </a:outerShdw>
              </a:effectLst>
            </a:endParaRPr>
          </a:p>
        </p:txBody>
      </p:sp>
      <p:sp>
        <p:nvSpPr>
          <p:cNvPr id="5" name="TextBox 4"/>
          <p:cNvSpPr txBox="1"/>
          <p:nvPr/>
        </p:nvSpPr>
        <p:spPr>
          <a:xfrm>
            <a:off x="4090986" y="1786285"/>
            <a:ext cx="4424363" cy="707886"/>
          </a:xfrm>
          <a:prstGeom prst="rect">
            <a:avLst/>
          </a:prstGeom>
          <a:noFill/>
        </p:spPr>
        <p:txBody>
          <a:bodyPr wrap="square" rtlCol="0">
            <a:spAutoFit/>
          </a:bodyPr>
          <a:lstStyle/>
          <a:p>
            <a:r>
              <a:rPr lang="en-US" sz="4000" b="1" dirty="0" smtClean="0">
                <a:solidFill>
                  <a:schemeClr val="bg1"/>
                </a:solidFill>
                <a:effectLst>
                  <a:outerShdw blurRad="38100" dist="38100" dir="2700000" algn="tl">
                    <a:srgbClr val="000000">
                      <a:alpha val="43137"/>
                    </a:srgbClr>
                  </a:outerShdw>
                </a:effectLst>
              </a:rPr>
              <a:t>MANAGEMENT</a:t>
            </a:r>
            <a:endParaRPr lang="en-US"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270434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0"/>
            <a:ext cx="10515600" cy="808382"/>
          </a:xfrm>
          <a:prstGeom prst="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4800" dirty="0" smtClean="0">
                <a:effectLst>
                  <a:outerShdw blurRad="38100" dist="38100" dir="2700000" algn="tl">
                    <a:srgbClr val="000000">
                      <a:alpha val="43137"/>
                    </a:srgbClr>
                  </a:outerShdw>
                </a:effectLst>
              </a:rPr>
              <a:t>Initiating a Client-Based Sales Project</a:t>
            </a:r>
            <a:endParaRPr lang="en-US" sz="4800" dirty="0">
              <a:effectLst>
                <a:outerShdw blurRad="38100" dist="38100" dir="2700000" algn="tl">
                  <a:srgbClr val="000000">
                    <a:alpha val="43137"/>
                  </a:srgbClr>
                </a:outerShdw>
              </a:effectLst>
            </a:endParaRPr>
          </a:p>
        </p:txBody>
      </p:sp>
      <p:graphicFrame>
        <p:nvGraphicFramePr>
          <p:cNvPr id="5" name="Diagram 4"/>
          <p:cNvGraphicFramePr/>
          <p:nvPr>
            <p:extLst>
              <p:ext uri="{D42A27DB-BD31-4B8C-83A1-F6EECF244321}">
                <p14:modId xmlns:p14="http://schemas.microsoft.com/office/powerpoint/2010/main" val="2948243480"/>
              </p:ext>
            </p:extLst>
          </p:nvPr>
        </p:nvGraphicFramePr>
        <p:xfrm>
          <a:off x="0" y="589307"/>
          <a:ext cx="12192000" cy="6049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49315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95350" y="0"/>
            <a:ext cx="10515600" cy="854075"/>
          </a:xfrm>
          <a:prstGeom prst="rect">
            <a:avLst/>
          </a:prstGeom>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dirty="0" smtClean="0"/>
              <a:t>Prospecting and Lead Distribution</a:t>
            </a:r>
            <a:endParaRPr lang="en-US" dirty="0">
              <a:effectLst>
                <a:outerShdw blurRad="38100" dist="38100" dir="2700000" algn="tl">
                  <a:srgbClr val="000000">
                    <a:alpha val="43137"/>
                  </a:srgbClr>
                </a:outerShdw>
              </a:effectLst>
            </a:endParaRPr>
          </a:p>
        </p:txBody>
      </p:sp>
      <p:grpSp>
        <p:nvGrpSpPr>
          <p:cNvPr id="9" name="Diagram group"/>
          <p:cNvGrpSpPr/>
          <p:nvPr/>
        </p:nvGrpSpPr>
        <p:grpSpPr>
          <a:xfrm>
            <a:off x="152398" y="912812"/>
            <a:ext cx="11858626" cy="5726114"/>
            <a:chOff x="50" y="24582"/>
            <a:chExt cx="8700854" cy="4258416"/>
          </a:xfrm>
          <a:scene3d>
            <a:camera prst="orthographicFront">
              <a:rot lat="0" lon="0" rev="0"/>
            </a:camera>
            <a:lightRig rig="brightRoom" dir="t">
              <a:rot lat="0" lon="0" rev="600000"/>
            </a:lightRig>
          </a:scene3d>
        </p:grpSpPr>
        <p:grpSp>
          <p:nvGrpSpPr>
            <p:cNvPr id="10" name="Group 9"/>
            <p:cNvGrpSpPr/>
            <p:nvPr/>
          </p:nvGrpSpPr>
          <p:grpSpPr>
            <a:xfrm>
              <a:off x="50" y="24582"/>
              <a:ext cx="8700854" cy="850156"/>
              <a:chOff x="50" y="24582"/>
              <a:chExt cx="8700854" cy="850156"/>
            </a:xfrm>
            <a:scene3d>
              <a:camera prst="orthographicFront">
                <a:rot lat="0" lon="0" rev="0"/>
              </a:camera>
              <a:lightRig rig="brightRoom" dir="t">
                <a:rot lat="0" lon="0" rev="600000"/>
              </a:lightRig>
            </a:scene3d>
          </p:grpSpPr>
          <p:sp>
            <p:nvSpPr>
              <p:cNvPr id="14" name="Rectangle 13"/>
              <p:cNvSpPr/>
              <p:nvPr/>
            </p:nvSpPr>
            <p:spPr>
              <a:xfrm>
                <a:off x="50" y="24582"/>
                <a:ext cx="8700853" cy="806400"/>
              </a:xfrm>
              <a:prstGeom prst="rect">
                <a:avLst/>
              </a:prstGeom>
              <a:ln>
                <a:noFill/>
              </a:ln>
              <a:effectLst>
                <a:outerShdw blurRad="57785" dist="33020" dir="3180000" algn="ctr">
                  <a:srgbClr val="000000">
                    <a:alpha val="30000"/>
                  </a:srgbClr>
                </a:outerShdw>
              </a:effectLst>
              <a:sp3d prstMaterial="metal">
                <a:bevelT w="38100" h="57150" prst="angle"/>
              </a:sp3d>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15" name="Rectangle 14"/>
              <p:cNvSpPr/>
              <p:nvPr/>
            </p:nvSpPr>
            <p:spPr>
              <a:xfrm>
                <a:off x="51" y="68338"/>
                <a:ext cx="8700853" cy="8064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4000" b="1" kern="1200" dirty="0" smtClean="0"/>
                  <a:t>KEY PRINCIPLES</a:t>
                </a:r>
                <a:endParaRPr lang="en-US" sz="4000" b="1" kern="1200" dirty="0"/>
              </a:p>
            </p:txBody>
          </p:sp>
        </p:grpSp>
        <p:grpSp>
          <p:nvGrpSpPr>
            <p:cNvPr id="11" name="Group 10"/>
            <p:cNvGrpSpPr/>
            <p:nvPr/>
          </p:nvGrpSpPr>
          <p:grpSpPr>
            <a:xfrm>
              <a:off x="51" y="782503"/>
              <a:ext cx="8700853" cy="3500495"/>
              <a:chOff x="51" y="782503"/>
              <a:chExt cx="8700853" cy="3500495"/>
            </a:xfrm>
            <a:scene3d>
              <a:camera prst="orthographicFront">
                <a:rot lat="0" lon="0" rev="0"/>
              </a:camera>
              <a:lightRig rig="brightRoom" dir="t">
                <a:rot lat="0" lon="0" rev="600000"/>
              </a:lightRig>
            </a:scene3d>
          </p:grpSpPr>
          <p:sp>
            <p:nvSpPr>
              <p:cNvPr id="12" name="Rectangle 11"/>
              <p:cNvSpPr/>
              <p:nvPr/>
            </p:nvSpPr>
            <p:spPr>
              <a:xfrm>
                <a:off x="51" y="874738"/>
                <a:ext cx="8700853" cy="3408260"/>
              </a:xfrm>
              <a:prstGeom prst="rect">
                <a:avLst/>
              </a:prstGeom>
              <a:ln>
                <a:noFill/>
              </a:ln>
              <a:effectLst>
                <a:outerShdw blurRad="57785" dist="33020" dir="3180000" algn="ctr">
                  <a:srgbClr val="000000">
                    <a:alpha val="30000"/>
                  </a:srgbClr>
                </a:outerShdw>
              </a:effectLst>
              <a:sp3d prstMaterial="metal">
                <a:bevelT w="38100" h="57150" prst="angle"/>
              </a:sp3d>
            </p:spPr>
            <p:style>
              <a:lnRef idx="2">
                <a:scrgbClr r="0" g="0" b="0"/>
              </a:lnRef>
              <a:fillRef idx="1">
                <a:schemeClr val="accent1">
                  <a:alpha val="90000"/>
                  <a:tint val="40000"/>
                  <a:hueOff val="0"/>
                  <a:satOff val="0"/>
                  <a:lumOff val="0"/>
                  <a:alphaOff val="0"/>
                </a:schemeClr>
              </a:fillRef>
              <a:effectRef idx="0">
                <a:scrgbClr r="0" g="0" b="0"/>
              </a:effectRef>
              <a:fontRef idx="minor">
                <a:schemeClr val="dk1">
                  <a:hueOff val="0"/>
                  <a:satOff val="0"/>
                  <a:lumOff val="0"/>
                  <a:alphaOff val="0"/>
                </a:schemeClr>
              </a:fontRef>
            </p:style>
          </p:sp>
          <p:sp>
            <p:nvSpPr>
              <p:cNvPr id="13" name="Rectangle 12"/>
              <p:cNvSpPr/>
              <p:nvPr/>
            </p:nvSpPr>
            <p:spPr>
              <a:xfrm>
                <a:off x="51" y="782503"/>
                <a:ext cx="8629832" cy="340826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9352" tIns="149352" rIns="199136" bIns="224028" numCol="1" spcCol="1270" anchor="t" anchorCtr="0">
                <a:noAutofit/>
              </a:bodyPr>
              <a:lstStyle/>
              <a:p>
                <a:pPr marL="342900" lvl="0" indent="-342900">
                  <a:buFont typeface="+mj-lt"/>
                  <a:buAutoNum type="arabicPeriod"/>
                </a:pPr>
                <a:r>
                  <a:rPr lang="en-US" sz="2200" b="1" dirty="0"/>
                  <a:t>Ensure students receive warm leads from the client’s CRM </a:t>
                </a:r>
                <a:r>
                  <a:rPr lang="en-US" sz="2200" b="1" dirty="0" smtClean="0"/>
                  <a:t>system</a:t>
                </a:r>
                <a:endParaRPr lang="en-US" sz="2200" dirty="0" smtClean="0"/>
              </a:p>
              <a:p>
                <a:pPr marL="800100" lvl="1" indent="-342900">
                  <a:buFont typeface="Arial" panose="020B0604020202020204" pitchFamily="34" charset="0"/>
                  <a:buChar char="•"/>
                </a:pPr>
                <a:r>
                  <a:rPr lang="en-US" sz="2200" dirty="0" smtClean="0"/>
                  <a:t>Making cold </a:t>
                </a:r>
                <a:r>
                  <a:rPr lang="en-US" sz="2200" dirty="0"/>
                  <a:t>calls </a:t>
                </a:r>
                <a:r>
                  <a:rPr lang="en-US" sz="2200" dirty="0" smtClean="0"/>
                  <a:t>from a purchased </a:t>
                </a:r>
                <a:r>
                  <a:rPr lang="en-US" sz="2200" dirty="0"/>
                  <a:t>list is not advisable due to </a:t>
                </a:r>
                <a:r>
                  <a:rPr lang="en-US" sz="2200" dirty="0" smtClean="0"/>
                  <a:t>high </a:t>
                </a:r>
                <a:r>
                  <a:rPr lang="en-US" sz="2200" dirty="0"/>
                  <a:t>rate of </a:t>
                </a:r>
                <a:r>
                  <a:rPr lang="en-US" sz="2200" dirty="0" smtClean="0"/>
                  <a:t>rejection</a:t>
                </a:r>
              </a:p>
              <a:p>
                <a:pPr marL="800100" lvl="1" indent="-342900">
                  <a:buFont typeface="Arial" panose="020B0604020202020204" pitchFamily="34" charset="0"/>
                  <a:buChar char="•"/>
                </a:pPr>
                <a:r>
                  <a:rPr lang="en-US" sz="2200" dirty="0" smtClean="0"/>
                  <a:t>Call prospects </a:t>
                </a:r>
                <a:r>
                  <a:rPr lang="en-US" sz="2200" dirty="0"/>
                  <a:t>who have recently engaged with the client’s product or </a:t>
                </a:r>
                <a:r>
                  <a:rPr lang="en-US" sz="2200" dirty="0" smtClean="0"/>
                  <a:t>service</a:t>
                </a:r>
              </a:p>
              <a:p>
                <a:pPr marL="800100" lvl="1" indent="-342900">
                  <a:buFont typeface="Arial" panose="020B0604020202020204" pitchFamily="34" charset="0"/>
                  <a:buChar char="•"/>
                </a:pPr>
                <a:r>
                  <a:rPr lang="en-US" sz="2200" dirty="0" smtClean="0"/>
                  <a:t>Ideally, the </a:t>
                </a:r>
                <a:r>
                  <a:rPr lang="en-US" sz="2200" dirty="0"/>
                  <a:t>team has used another direct marketing tactic to communicate with the prospect in the weeks leading up to </a:t>
                </a:r>
                <a:r>
                  <a:rPr lang="en-US" sz="2200" dirty="0" smtClean="0"/>
                  <a:t>the call </a:t>
                </a:r>
                <a:endParaRPr lang="en-US" sz="2200" dirty="0"/>
              </a:p>
              <a:p>
                <a:pPr marL="342900" lvl="0" indent="-342900">
                  <a:buFont typeface="+mj-lt"/>
                  <a:buAutoNum type="arabicPeriod"/>
                </a:pPr>
                <a:r>
                  <a:rPr lang="en-US" sz="2200" b="1" dirty="0"/>
                  <a:t>Create clear lines of communication with the client regarding </a:t>
                </a:r>
                <a:r>
                  <a:rPr lang="en-US" sz="2200" b="1" dirty="0" smtClean="0"/>
                  <a:t>B2B </a:t>
                </a:r>
                <a:r>
                  <a:rPr lang="en-US" sz="2200" b="1" dirty="0"/>
                  <a:t>prospects that should not be </a:t>
                </a:r>
                <a:r>
                  <a:rPr lang="en-US" sz="2200" b="1" dirty="0" smtClean="0"/>
                  <a:t>contacted</a:t>
                </a:r>
                <a:endParaRPr lang="en-US" sz="2200" dirty="0" smtClean="0"/>
              </a:p>
              <a:p>
                <a:pPr marL="800100" lvl="1" indent="-342900">
                  <a:buFont typeface="Arial" panose="020B0604020202020204" pitchFamily="34" charset="0"/>
                  <a:buChar char="•"/>
                </a:pPr>
                <a:r>
                  <a:rPr lang="en-US" sz="2200" dirty="0" smtClean="0"/>
                  <a:t>Relationships </a:t>
                </a:r>
                <a:r>
                  <a:rPr lang="en-US" sz="2200" dirty="0"/>
                  <a:t>can be damaged when students try to sell a small group outing to a business prospect that is already a season ticket holder or corporate partner. </a:t>
                </a:r>
                <a:r>
                  <a:rPr lang="en-US" sz="2200" dirty="0" smtClean="0"/>
                  <a:t> </a:t>
                </a:r>
              </a:p>
              <a:p>
                <a:pPr marL="342900" lvl="0" indent="-342900">
                  <a:buFont typeface="+mj-lt"/>
                  <a:buAutoNum type="arabicPeriod"/>
                </a:pPr>
                <a:r>
                  <a:rPr lang="en-US" sz="2200" b="1" dirty="0" smtClean="0"/>
                  <a:t>Utilize a real-time collaborative platform </a:t>
                </a:r>
                <a:r>
                  <a:rPr lang="en-US" sz="2200" dirty="0" smtClean="0"/>
                  <a:t>like Google Drive to manage the thousands of contacts students are making. Faculty need to have all of the contacts and call results accessible in one easy-to-find location</a:t>
                </a:r>
                <a:endParaRPr lang="en-US" sz="2200" dirty="0"/>
              </a:p>
            </p:txBody>
          </p:sp>
        </p:grpSp>
      </p:grpSp>
    </p:spTree>
    <p:extLst>
      <p:ext uri="{BB962C8B-B14F-4D97-AF65-F5344CB8AC3E}">
        <p14:creationId xmlns:p14="http://schemas.microsoft.com/office/powerpoint/2010/main" val="76981113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95350" y="0"/>
            <a:ext cx="10515600" cy="854075"/>
          </a:xfrm>
          <a:prstGeom prst="rect">
            <a:avLst/>
          </a:prstGeom>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dirty="0" smtClean="0"/>
              <a:t>Independent Project Model</a:t>
            </a:r>
            <a:endParaRPr lang="en-US" dirty="0">
              <a:effectLst>
                <a:outerShdw blurRad="38100" dist="38100" dir="2700000" algn="tl">
                  <a:srgbClr val="000000">
                    <a:alpha val="43137"/>
                  </a:srgbClr>
                </a:outerShdw>
              </a:effectLst>
            </a:endParaRPr>
          </a:p>
        </p:txBody>
      </p:sp>
      <p:grpSp>
        <p:nvGrpSpPr>
          <p:cNvPr id="9" name="Diagram group"/>
          <p:cNvGrpSpPr/>
          <p:nvPr/>
        </p:nvGrpSpPr>
        <p:grpSpPr>
          <a:xfrm>
            <a:off x="152399" y="971550"/>
            <a:ext cx="11930063" cy="5939458"/>
            <a:chOff x="51" y="68338"/>
            <a:chExt cx="8753268" cy="4424441"/>
          </a:xfrm>
          <a:scene3d>
            <a:camera prst="orthographicFront">
              <a:rot lat="0" lon="0" rev="0"/>
            </a:camera>
            <a:lightRig rig="brightRoom" dir="t">
              <a:rot lat="0" lon="0" rev="600000"/>
            </a:lightRig>
          </a:scene3d>
        </p:grpSpPr>
        <p:grpSp>
          <p:nvGrpSpPr>
            <p:cNvPr id="10" name="Group 9"/>
            <p:cNvGrpSpPr/>
            <p:nvPr/>
          </p:nvGrpSpPr>
          <p:grpSpPr>
            <a:xfrm>
              <a:off x="51" y="68338"/>
              <a:ext cx="8753268" cy="806400"/>
              <a:chOff x="51" y="68338"/>
              <a:chExt cx="8753268" cy="806400"/>
            </a:xfrm>
            <a:scene3d>
              <a:camera prst="orthographicFront">
                <a:rot lat="0" lon="0" rev="0"/>
              </a:camera>
              <a:lightRig rig="brightRoom" dir="t">
                <a:rot lat="0" lon="0" rev="600000"/>
              </a:lightRig>
            </a:scene3d>
          </p:grpSpPr>
          <p:sp>
            <p:nvSpPr>
              <p:cNvPr id="14" name="Rectangle 13"/>
              <p:cNvSpPr/>
              <p:nvPr/>
            </p:nvSpPr>
            <p:spPr>
              <a:xfrm>
                <a:off x="52466" y="68338"/>
                <a:ext cx="8700853" cy="646131"/>
              </a:xfrm>
              <a:prstGeom prst="rect">
                <a:avLst/>
              </a:prstGeom>
              <a:ln>
                <a:noFill/>
              </a:ln>
              <a:effectLst>
                <a:outerShdw blurRad="57785" dist="33020" dir="3180000" algn="ctr">
                  <a:srgbClr val="000000">
                    <a:alpha val="30000"/>
                  </a:srgbClr>
                </a:outerShdw>
              </a:effectLst>
              <a:sp3d prstMaterial="metal">
                <a:bevelT w="38100" h="57150" prst="angle"/>
              </a:sp3d>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15" name="Rectangle 14"/>
              <p:cNvSpPr/>
              <p:nvPr/>
            </p:nvSpPr>
            <p:spPr>
              <a:xfrm>
                <a:off x="51" y="68338"/>
                <a:ext cx="8700853" cy="8064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4000" b="1" kern="1200" dirty="0" smtClean="0"/>
                  <a:t>KEY PRINCIPLES</a:t>
                </a:r>
                <a:endParaRPr lang="en-US" sz="4000" b="1" kern="1200" dirty="0"/>
              </a:p>
            </p:txBody>
          </p:sp>
        </p:grpSp>
        <p:grpSp>
          <p:nvGrpSpPr>
            <p:cNvPr id="11" name="Group 10"/>
            <p:cNvGrpSpPr/>
            <p:nvPr/>
          </p:nvGrpSpPr>
          <p:grpSpPr>
            <a:xfrm>
              <a:off x="51" y="753958"/>
              <a:ext cx="8753268" cy="3738821"/>
              <a:chOff x="51" y="753958"/>
              <a:chExt cx="8753268" cy="3738821"/>
            </a:xfrm>
            <a:scene3d>
              <a:camera prst="orthographicFront">
                <a:rot lat="0" lon="0" rev="0"/>
              </a:camera>
              <a:lightRig rig="brightRoom" dir="t">
                <a:rot lat="0" lon="0" rev="600000"/>
              </a:lightRig>
            </a:scene3d>
          </p:grpSpPr>
          <p:sp>
            <p:nvSpPr>
              <p:cNvPr id="12" name="Rectangle 11"/>
              <p:cNvSpPr/>
              <p:nvPr/>
            </p:nvSpPr>
            <p:spPr>
              <a:xfrm>
                <a:off x="52466" y="854995"/>
                <a:ext cx="8700853" cy="3499735"/>
              </a:xfrm>
              <a:prstGeom prst="rect">
                <a:avLst/>
              </a:prstGeom>
              <a:ln>
                <a:noFill/>
              </a:ln>
              <a:effectLst>
                <a:outerShdw blurRad="57785" dist="33020" dir="3180000" algn="ctr">
                  <a:srgbClr val="000000">
                    <a:alpha val="30000"/>
                  </a:srgbClr>
                </a:outerShdw>
              </a:effectLst>
              <a:sp3d prstMaterial="metal">
                <a:bevelT w="38100" h="57150" prst="angle"/>
              </a:sp3d>
            </p:spPr>
            <p:style>
              <a:lnRef idx="2">
                <a:scrgbClr r="0" g="0" b="0"/>
              </a:lnRef>
              <a:fillRef idx="1">
                <a:schemeClr val="accent1">
                  <a:alpha val="90000"/>
                  <a:tint val="40000"/>
                  <a:hueOff val="0"/>
                  <a:satOff val="0"/>
                  <a:lumOff val="0"/>
                  <a:alphaOff val="0"/>
                </a:schemeClr>
              </a:fillRef>
              <a:effectRef idx="0">
                <a:scrgbClr r="0" g="0" b="0"/>
              </a:effectRef>
              <a:fontRef idx="minor">
                <a:schemeClr val="dk1">
                  <a:hueOff val="0"/>
                  <a:satOff val="0"/>
                  <a:lumOff val="0"/>
                  <a:alphaOff val="0"/>
                </a:schemeClr>
              </a:fontRef>
            </p:style>
          </p:sp>
          <p:sp>
            <p:nvSpPr>
              <p:cNvPr id="13" name="Rectangle 12"/>
              <p:cNvSpPr/>
              <p:nvPr/>
            </p:nvSpPr>
            <p:spPr>
              <a:xfrm>
                <a:off x="51" y="753958"/>
                <a:ext cx="8629832" cy="373882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9352" tIns="149352" rIns="199136" bIns="224028" numCol="1" spcCol="1270" anchor="t" anchorCtr="0">
                <a:noAutofit/>
              </a:bodyPr>
              <a:lstStyle/>
              <a:p>
                <a:pPr marL="342900" lvl="0" indent="-342900">
                  <a:buFont typeface="+mj-lt"/>
                  <a:buAutoNum type="arabicPeriod"/>
                </a:pPr>
                <a:r>
                  <a:rPr lang="en-US" sz="2200" b="1" dirty="0"/>
                  <a:t>Deliver sales training prior to the start of the sales project to ensure </a:t>
                </a:r>
                <a:r>
                  <a:rPr lang="en-US" sz="2200" b="1" dirty="0" smtClean="0"/>
                  <a:t>students </a:t>
                </a:r>
                <a:r>
                  <a:rPr lang="en-US" sz="2200" b="1" dirty="0"/>
                  <a:t>can demonstrate sales </a:t>
                </a:r>
                <a:r>
                  <a:rPr lang="en-US" sz="2200" b="1" dirty="0" smtClean="0"/>
                  <a:t>competencies</a:t>
                </a:r>
              </a:p>
              <a:p>
                <a:pPr marL="800100" lvl="1" indent="-342900">
                  <a:buFont typeface="Arial" panose="020B0604020202020204" pitchFamily="34" charset="0"/>
                  <a:buChar char="•"/>
                </a:pPr>
                <a:r>
                  <a:rPr lang="en-US" sz="2200" dirty="0" smtClean="0"/>
                  <a:t>Ensure </a:t>
                </a:r>
                <a:r>
                  <a:rPr lang="en-US" sz="2200" dirty="0"/>
                  <a:t>a tight link between course content and competencies that students will need to </a:t>
                </a:r>
                <a:r>
                  <a:rPr lang="en-US" sz="2200" dirty="0" smtClean="0"/>
                  <a:t>demonstrate</a:t>
                </a:r>
              </a:p>
              <a:p>
                <a:pPr marL="342900" lvl="0" indent="-342900">
                  <a:buFont typeface="+mj-lt"/>
                  <a:buAutoNum type="arabicPeriod"/>
                </a:pPr>
                <a:r>
                  <a:rPr lang="en-US" sz="2200" b="1" dirty="0" smtClean="0"/>
                  <a:t>Develop </a:t>
                </a:r>
                <a:r>
                  <a:rPr lang="en-US" sz="2200" b="1" dirty="0"/>
                  <a:t>a communication platform that facilitates timely communication between students, faculty, and the </a:t>
                </a:r>
                <a:r>
                  <a:rPr lang="en-US" sz="2200" b="1" dirty="0" smtClean="0"/>
                  <a:t>organization</a:t>
                </a:r>
                <a:endParaRPr lang="en-US" sz="2200" dirty="0" smtClean="0"/>
              </a:p>
              <a:p>
                <a:pPr marL="800100" lvl="1" indent="-342900">
                  <a:buFont typeface="Arial" panose="020B0604020202020204" pitchFamily="34" charset="0"/>
                  <a:buChar char="•"/>
                </a:pPr>
                <a:r>
                  <a:rPr lang="en-US" sz="2200" dirty="0" smtClean="0"/>
                  <a:t>Answer student </a:t>
                </a:r>
                <a:r>
                  <a:rPr lang="en-US" sz="2200" dirty="0"/>
                  <a:t>e-mails within 48 hours, </a:t>
                </a:r>
                <a:r>
                  <a:rPr lang="en-US" sz="2200" dirty="0" smtClean="0"/>
                  <a:t>updated completed sales on sales </a:t>
                </a:r>
                <a:r>
                  <a:rPr lang="en-US" sz="2200" dirty="0"/>
                  <a:t>board within 24 </a:t>
                </a:r>
                <a:r>
                  <a:rPr lang="en-US" sz="2200" dirty="0" smtClean="0"/>
                  <a:t>hours, use online purchasing system to close sales </a:t>
                </a:r>
              </a:p>
              <a:p>
                <a:pPr marL="457200" indent="-457200">
                  <a:buFont typeface="+mj-lt"/>
                  <a:buAutoNum type="arabicPeriod"/>
                </a:pPr>
                <a:r>
                  <a:rPr lang="en-US" sz="2200" b="1" dirty="0" smtClean="0"/>
                  <a:t>Provide </a:t>
                </a:r>
                <a:r>
                  <a:rPr lang="en-US" sz="2200" b="1" dirty="0"/>
                  <a:t>opportunities during the semester for face-to-face or online guest lectures from the project </a:t>
                </a:r>
                <a:r>
                  <a:rPr lang="en-US" sz="2200" b="1" dirty="0" smtClean="0"/>
                  <a:t>manager</a:t>
                </a:r>
              </a:p>
              <a:p>
                <a:pPr marL="914400" lvl="1" indent="-457200">
                  <a:buFont typeface="Arial" panose="020B0604020202020204" pitchFamily="34" charset="0"/>
                  <a:buChar char="•"/>
                </a:pPr>
                <a:r>
                  <a:rPr lang="en-US" sz="2200" dirty="0" smtClean="0"/>
                  <a:t>Engagement </a:t>
                </a:r>
                <a:r>
                  <a:rPr lang="en-US" sz="2200" dirty="0"/>
                  <a:t>between the team and students should occur more than once at </a:t>
                </a:r>
                <a:r>
                  <a:rPr lang="en-US" sz="2200" dirty="0" smtClean="0"/>
                  <a:t>start of project</a:t>
                </a:r>
                <a:endParaRPr lang="en-US" sz="2200" dirty="0"/>
              </a:p>
              <a:p>
                <a:pPr marL="342900" lvl="0" indent="-342900">
                  <a:buFont typeface="+mj-lt"/>
                  <a:buAutoNum type="arabicPeriod"/>
                </a:pPr>
                <a:r>
                  <a:rPr lang="en-US" sz="2200" b="1" dirty="0"/>
                  <a:t>Create small incentives that create a positive sales culture throughout the </a:t>
                </a:r>
                <a:r>
                  <a:rPr lang="en-US" sz="2200" b="1" dirty="0" smtClean="0"/>
                  <a:t>project</a:t>
                </a:r>
                <a:r>
                  <a:rPr lang="en-US" sz="2200" dirty="0" smtClean="0"/>
                  <a:t> </a:t>
                </a:r>
              </a:p>
              <a:p>
                <a:pPr marL="800100" lvl="1" indent="-342900">
                  <a:buFont typeface="Arial" panose="020B0604020202020204" pitchFamily="34" charset="0"/>
                  <a:buChar char="•"/>
                </a:pPr>
                <a:r>
                  <a:rPr lang="en-US" sz="2200" dirty="0" smtClean="0"/>
                  <a:t>Adding </a:t>
                </a:r>
                <a:r>
                  <a:rPr lang="en-US" sz="2200" dirty="0"/>
                  <a:t>weekly goals keeps all students engaged throughout the course of the </a:t>
                </a:r>
                <a:r>
                  <a:rPr lang="en-US" sz="2200" dirty="0" smtClean="0"/>
                  <a:t>project</a:t>
                </a:r>
                <a:endParaRPr lang="en-US" sz="2200" dirty="0"/>
              </a:p>
            </p:txBody>
          </p:sp>
        </p:grpSp>
      </p:grpSp>
    </p:spTree>
    <p:extLst>
      <p:ext uri="{BB962C8B-B14F-4D97-AF65-F5344CB8AC3E}">
        <p14:creationId xmlns:p14="http://schemas.microsoft.com/office/powerpoint/2010/main" val="208581702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95350" y="0"/>
            <a:ext cx="10515600" cy="854075"/>
          </a:xfrm>
          <a:prstGeom prst="rect">
            <a:avLst/>
          </a:prstGeom>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dirty="0" smtClean="0"/>
              <a:t>Sales Center Model</a:t>
            </a:r>
            <a:endParaRPr lang="en-US" dirty="0">
              <a:effectLst>
                <a:outerShdw blurRad="38100" dist="38100" dir="2700000" algn="tl">
                  <a:srgbClr val="000000">
                    <a:alpha val="43137"/>
                  </a:srgbClr>
                </a:outerShdw>
              </a:effectLst>
            </a:endParaRPr>
          </a:p>
        </p:txBody>
      </p:sp>
      <p:grpSp>
        <p:nvGrpSpPr>
          <p:cNvPr id="9" name="Diagram group"/>
          <p:cNvGrpSpPr/>
          <p:nvPr/>
        </p:nvGrpSpPr>
        <p:grpSpPr>
          <a:xfrm>
            <a:off x="152399" y="971550"/>
            <a:ext cx="11930063" cy="5781662"/>
            <a:chOff x="51" y="68338"/>
            <a:chExt cx="8753268" cy="4306895"/>
          </a:xfrm>
          <a:scene3d>
            <a:camera prst="orthographicFront">
              <a:rot lat="0" lon="0" rev="0"/>
            </a:camera>
            <a:lightRig rig="brightRoom" dir="t">
              <a:rot lat="0" lon="0" rev="600000"/>
            </a:lightRig>
          </a:scene3d>
        </p:grpSpPr>
        <p:grpSp>
          <p:nvGrpSpPr>
            <p:cNvPr id="10" name="Group 9"/>
            <p:cNvGrpSpPr/>
            <p:nvPr/>
          </p:nvGrpSpPr>
          <p:grpSpPr>
            <a:xfrm>
              <a:off x="51" y="68338"/>
              <a:ext cx="8753268" cy="806400"/>
              <a:chOff x="51" y="68338"/>
              <a:chExt cx="8753268" cy="806400"/>
            </a:xfrm>
            <a:scene3d>
              <a:camera prst="orthographicFront">
                <a:rot lat="0" lon="0" rev="0"/>
              </a:camera>
              <a:lightRig rig="brightRoom" dir="t">
                <a:rot lat="0" lon="0" rev="600000"/>
              </a:lightRig>
            </a:scene3d>
          </p:grpSpPr>
          <p:sp>
            <p:nvSpPr>
              <p:cNvPr id="14" name="Rectangle 13"/>
              <p:cNvSpPr/>
              <p:nvPr/>
            </p:nvSpPr>
            <p:spPr>
              <a:xfrm>
                <a:off x="52466" y="68338"/>
                <a:ext cx="8700853" cy="806400"/>
              </a:xfrm>
              <a:prstGeom prst="rect">
                <a:avLst/>
              </a:prstGeom>
              <a:ln>
                <a:noFill/>
              </a:ln>
              <a:effectLst>
                <a:outerShdw blurRad="57785" dist="33020" dir="3180000" algn="ctr">
                  <a:srgbClr val="000000">
                    <a:alpha val="30000"/>
                  </a:srgbClr>
                </a:outerShdw>
              </a:effectLst>
              <a:sp3d prstMaterial="metal">
                <a:bevelT w="38100" h="57150" prst="angle"/>
              </a:sp3d>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15" name="Rectangle 14"/>
              <p:cNvSpPr/>
              <p:nvPr/>
            </p:nvSpPr>
            <p:spPr>
              <a:xfrm>
                <a:off x="51" y="68338"/>
                <a:ext cx="8700853" cy="8064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4000" b="1" kern="1200" dirty="0" smtClean="0"/>
                  <a:t>KEY PRINCIPLES</a:t>
                </a:r>
                <a:endParaRPr lang="en-US" sz="4000" b="1" kern="1200" dirty="0"/>
              </a:p>
            </p:txBody>
          </p:sp>
        </p:grpSp>
        <p:grpSp>
          <p:nvGrpSpPr>
            <p:cNvPr id="11" name="Group 10"/>
            <p:cNvGrpSpPr/>
            <p:nvPr/>
          </p:nvGrpSpPr>
          <p:grpSpPr>
            <a:xfrm>
              <a:off x="51" y="792062"/>
              <a:ext cx="8753268" cy="3583171"/>
              <a:chOff x="51" y="792062"/>
              <a:chExt cx="8753268" cy="3583171"/>
            </a:xfrm>
            <a:scene3d>
              <a:camera prst="orthographicFront">
                <a:rot lat="0" lon="0" rev="0"/>
              </a:camera>
              <a:lightRig rig="brightRoom" dir="t">
                <a:rot lat="0" lon="0" rev="600000"/>
              </a:lightRig>
            </a:scene3d>
          </p:grpSpPr>
          <p:sp>
            <p:nvSpPr>
              <p:cNvPr id="12" name="Rectangle 11"/>
              <p:cNvSpPr/>
              <p:nvPr/>
            </p:nvSpPr>
            <p:spPr>
              <a:xfrm>
                <a:off x="52466" y="879517"/>
                <a:ext cx="8700853" cy="3408260"/>
              </a:xfrm>
              <a:prstGeom prst="rect">
                <a:avLst/>
              </a:prstGeom>
              <a:ln>
                <a:noFill/>
              </a:ln>
              <a:effectLst>
                <a:outerShdw blurRad="57785" dist="33020" dir="3180000" algn="ctr">
                  <a:srgbClr val="000000">
                    <a:alpha val="30000"/>
                  </a:srgbClr>
                </a:outerShdw>
              </a:effectLst>
              <a:sp3d prstMaterial="metal">
                <a:bevelT w="38100" h="57150" prst="angle"/>
              </a:sp3d>
            </p:spPr>
            <p:style>
              <a:lnRef idx="2">
                <a:scrgbClr r="0" g="0" b="0"/>
              </a:lnRef>
              <a:fillRef idx="1">
                <a:schemeClr val="accent1">
                  <a:alpha val="90000"/>
                  <a:tint val="40000"/>
                  <a:hueOff val="0"/>
                  <a:satOff val="0"/>
                  <a:lumOff val="0"/>
                  <a:alphaOff val="0"/>
                </a:schemeClr>
              </a:fillRef>
              <a:effectRef idx="0">
                <a:scrgbClr r="0" g="0" b="0"/>
              </a:effectRef>
              <a:fontRef idx="minor">
                <a:schemeClr val="dk1">
                  <a:hueOff val="0"/>
                  <a:satOff val="0"/>
                  <a:lumOff val="0"/>
                  <a:alphaOff val="0"/>
                </a:schemeClr>
              </a:fontRef>
            </p:style>
          </p:sp>
          <p:sp>
            <p:nvSpPr>
              <p:cNvPr id="13" name="Rectangle 12"/>
              <p:cNvSpPr/>
              <p:nvPr/>
            </p:nvSpPr>
            <p:spPr>
              <a:xfrm>
                <a:off x="51" y="792062"/>
                <a:ext cx="8629832" cy="358317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9352" tIns="149352" rIns="199136" bIns="224028" numCol="1" spcCol="1270" anchor="t" anchorCtr="0">
                <a:noAutofit/>
              </a:bodyPr>
              <a:lstStyle/>
              <a:p>
                <a:pPr marL="342900" lvl="0" indent="-342900">
                  <a:buFont typeface="+mj-lt"/>
                  <a:buAutoNum type="arabicPeriod"/>
                </a:pPr>
                <a:r>
                  <a:rPr lang="en-US" sz="2600" dirty="0" smtClean="0"/>
                  <a:t>Facilitate a positive sales culture</a:t>
                </a:r>
              </a:p>
              <a:p>
                <a:pPr marL="342900" lvl="0" indent="-342900">
                  <a:buFont typeface="+mj-lt"/>
                  <a:buAutoNum type="arabicPeriod"/>
                </a:pPr>
                <a:r>
                  <a:rPr lang="en-US" sz="2600" dirty="0" smtClean="0"/>
                  <a:t>Recruit </a:t>
                </a:r>
                <a:r>
                  <a:rPr lang="en-US" sz="2600" dirty="0"/>
                  <a:t>students from past projects to serve as project coordinators </a:t>
                </a:r>
                <a:endParaRPr lang="en-US" sz="2600" dirty="0" smtClean="0"/>
              </a:p>
              <a:p>
                <a:pPr marL="342900" lvl="0" indent="-342900">
                  <a:buFont typeface="+mj-lt"/>
                  <a:buAutoNum type="arabicPeriod"/>
                </a:pPr>
                <a:r>
                  <a:rPr lang="en-US" sz="2600" dirty="0" smtClean="0"/>
                  <a:t>Adopt </a:t>
                </a:r>
                <a:r>
                  <a:rPr lang="en-US" sz="2600" dirty="0"/>
                  <a:t>the competency </a:t>
                </a:r>
                <a:r>
                  <a:rPr lang="en-US" sz="2600" dirty="0" smtClean="0"/>
                  <a:t>model </a:t>
                </a:r>
                <a:r>
                  <a:rPr lang="en-US" sz="2600" dirty="0"/>
                  <a:t>from Pierce and Irwin (2016) to assess </a:t>
                </a:r>
                <a:r>
                  <a:rPr lang="en-US" sz="2600" dirty="0" smtClean="0"/>
                  <a:t>sales calls</a:t>
                </a:r>
                <a:endParaRPr lang="en-US" sz="2600" dirty="0"/>
              </a:p>
              <a:p>
                <a:pPr marL="342900" lvl="0" indent="-342900">
                  <a:buFont typeface="+mj-lt"/>
                  <a:buAutoNum type="arabicPeriod"/>
                </a:pPr>
                <a:r>
                  <a:rPr lang="en-US" sz="2600" dirty="0"/>
                  <a:t>Ensure students have </a:t>
                </a:r>
                <a:r>
                  <a:rPr lang="en-US" sz="2600" dirty="0" smtClean="0"/>
                  <a:t>the </a:t>
                </a:r>
                <a:r>
                  <a:rPr lang="en-US" sz="2600" dirty="0"/>
                  <a:t>technological tools to be successful in the sales </a:t>
                </a:r>
                <a:r>
                  <a:rPr lang="en-US" sz="2600" dirty="0" smtClean="0"/>
                  <a:t>center</a:t>
                </a:r>
              </a:p>
              <a:p>
                <a:pPr marL="800100" lvl="1" indent="-342900">
                  <a:buFont typeface="Arial" panose="020B0604020202020204" pitchFamily="34" charset="0"/>
                  <a:buChar char="•"/>
                </a:pPr>
                <a:r>
                  <a:rPr lang="en-US" sz="2600" dirty="0" smtClean="0"/>
                  <a:t>Wi-Fi </a:t>
                </a:r>
                <a:r>
                  <a:rPr lang="en-US" sz="2600" dirty="0"/>
                  <a:t>should be reliable and </a:t>
                </a:r>
                <a:r>
                  <a:rPr lang="en-US" sz="2600" dirty="0" smtClean="0"/>
                  <a:t>fast</a:t>
                </a:r>
              </a:p>
              <a:p>
                <a:pPr marL="800100" lvl="1" indent="-342900">
                  <a:buFont typeface="Arial" panose="020B0604020202020204" pitchFamily="34" charset="0"/>
                  <a:buChar char="•"/>
                </a:pPr>
                <a:r>
                  <a:rPr lang="en-US" sz="2600" dirty="0" smtClean="0"/>
                  <a:t>Students </a:t>
                </a:r>
                <a:r>
                  <a:rPr lang="en-US" sz="2600" dirty="0"/>
                  <a:t>also need to know how to utilize applications like Google Voice to make free calls using their </a:t>
                </a:r>
                <a:r>
                  <a:rPr lang="en-US" sz="2600" dirty="0" smtClean="0"/>
                  <a:t>smartphone and secure </a:t>
                </a:r>
                <a:r>
                  <a:rPr lang="en-US" sz="2600" dirty="0"/>
                  <a:t>a phone number that matches the market in which they are </a:t>
                </a:r>
                <a:r>
                  <a:rPr lang="en-US" sz="2600" dirty="0" smtClean="0"/>
                  <a:t>selling</a:t>
                </a:r>
                <a:endParaRPr lang="en-US" sz="2600" dirty="0"/>
              </a:p>
              <a:p>
                <a:pPr marL="342900" lvl="0" indent="-342900">
                  <a:buFont typeface="+mj-lt"/>
                  <a:buAutoNum type="arabicPeriod"/>
                </a:pPr>
                <a:r>
                  <a:rPr lang="en-US" sz="2600" dirty="0"/>
                  <a:t>Utilize just-in-time teaching methods to provide the class with short bursts of training and feedback that they can immediately incorporate into their </a:t>
                </a:r>
                <a:r>
                  <a:rPr lang="en-US" sz="2600" dirty="0" smtClean="0"/>
                  <a:t>calls</a:t>
                </a:r>
                <a:endParaRPr lang="en-US" sz="2600" dirty="0"/>
              </a:p>
            </p:txBody>
          </p:sp>
        </p:grpSp>
      </p:grpSp>
    </p:spTree>
    <p:extLst>
      <p:ext uri="{BB962C8B-B14F-4D97-AF65-F5344CB8AC3E}">
        <p14:creationId xmlns:p14="http://schemas.microsoft.com/office/powerpoint/2010/main" val="329005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lstStyle/>
          <a:p>
            <a:pPr algn="ctr"/>
            <a:r>
              <a:rPr lang="en-US" dirty="0" smtClean="0">
                <a:effectLst>
                  <a:outerShdw blurRad="38100" dist="38100" dir="2700000" algn="tl">
                    <a:srgbClr val="000000">
                      <a:alpha val="43137"/>
                    </a:srgbClr>
                  </a:outerShdw>
                </a:effectLst>
              </a:rPr>
              <a:t>Assessment</a:t>
            </a:r>
            <a:endParaRPr lang="en-US" dirty="0">
              <a:effectLst>
                <a:outerShdw blurRad="38100" dist="38100" dir="2700000" algn="tl">
                  <a:srgbClr val="000000">
                    <a:alpha val="43137"/>
                  </a:srgbClr>
                </a:outerShdw>
              </a:effectLst>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67183735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754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lstStyle/>
          <a:p>
            <a:pPr algn="ctr"/>
            <a:r>
              <a:rPr lang="en-US" dirty="0" smtClean="0">
                <a:effectLst>
                  <a:outerShdw blurRad="38100" dist="38100" dir="2700000" algn="tl">
                    <a:srgbClr val="000000">
                      <a:alpha val="43137"/>
                    </a:srgbClr>
                  </a:outerShdw>
                </a:effectLst>
              </a:rPr>
              <a:t>Faculty Journey</a:t>
            </a:r>
            <a:endParaRPr lang="en-US" dirty="0">
              <a:effectLst>
                <a:outerShdw blurRad="38100" dist="38100" dir="2700000" algn="tl">
                  <a:srgbClr val="000000">
                    <a:alpha val="43137"/>
                  </a:srgbClr>
                </a:outerShdw>
              </a:effectLst>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0268034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3561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90600" y="517525"/>
            <a:ext cx="10515600" cy="1325563"/>
          </a:xfrm>
          <a:prstGeom prst="rect">
            <a:avLst/>
          </a:prstGeom>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dirty="0" smtClean="0"/>
              <a:t>What is a Sport Sales Class?</a:t>
            </a:r>
            <a:endParaRPr lang="en-US" dirty="0">
              <a:effectLst>
                <a:outerShdw blurRad="38100" dist="38100" dir="2700000" algn="tl">
                  <a:srgbClr val="000000">
                    <a:alpha val="43137"/>
                  </a:srgbClr>
                </a:outerShdw>
              </a:effectLst>
            </a:endParaRPr>
          </a:p>
        </p:txBody>
      </p:sp>
      <p:grpSp>
        <p:nvGrpSpPr>
          <p:cNvPr id="9" name="Diagram group"/>
          <p:cNvGrpSpPr/>
          <p:nvPr/>
        </p:nvGrpSpPr>
        <p:grpSpPr>
          <a:xfrm>
            <a:off x="285131" y="1950375"/>
            <a:ext cx="11675443" cy="4803296"/>
            <a:chOff x="51" y="-70047"/>
            <a:chExt cx="8700853" cy="4236823"/>
          </a:xfrm>
          <a:scene3d>
            <a:camera prst="orthographicFront">
              <a:rot lat="0" lon="0" rev="0"/>
            </a:camera>
            <a:lightRig rig="brightRoom" dir="t">
              <a:rot lat="0" lon="0" rev="600000"/>
            </a:lightRig>
          </a:scene3d>
        </p:grpSpPr>
        <p:grpSp>
          <p:nvGrpSpPr>
            <p:cNvPr id="10" name="Group 9"/>
            <p:cNvGrpSpPr/>
            <p:nvPr/>
          </p:nvGrpSpPr>
          <p:grpSpPr>
            <a:xfrm>
              <a:off x="51" y="-70047"/>
              <a:ext cx="8700853" cy="818760"/>
              <a:chOff x="51" y="-70047"/>
              <a:chExt cx="8700853" cy="818760"/>
            </a:xfrm>
            <a:scene3d>
              <a:camera prst="orthographicFront">
                <a:rot lat="0" lon="0" rev="0"/>
              </a:camera>
              <a:lightRig rig="brightRoom" dir="t">
                <a:rot lat="0" lon="0" rev="600000"/>
              </a:lightRig>
            </a:scene3d>
          </p:grpSpPr>
          <p:sp>
            <p:nvSpPr>
              <p:cNvPr id="14" name="Rectangle 13"/>
              <p:cNvSpPr/>
              <p:nvPr/>
            </p:nvSpPr>
            <p:spPr>
              <a:xfrm>
                <a:off x="51" y="-70047"/>
                <a:ext cx="8700853" cy="806400"/>
              </a:xfrm>
              <a:prstGeom prst="rect">
                <a:avLst/>
              </a:prstGeom>
              <a:ln>
                <a:noFill/>
              </a:ln>
              <a:effectLst>
                <a:outerShdw blurRad="57785" dist="33020" dir="3180000" algn="ctr">
                  <a:srgbClr val="000000">
                    <a:alpha val="30000"/>
                  </a:srgbClr>
                </a:outerShdw>
              </a:effectLst>
              <a:sp3d prstMaterial="metal">
                <a:bevelT w="38100" h="57150" prst="angle"/>
              </a:sp3d>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15" name="Rectangle 14"/>
              <p:cNvSpPr/>
              <p:nvPr/>
            </p:nvSpPr>
            <p:spPr>
              <a:xfrm>
                <a:off x="51" y="-57687"/>
                <a:ext cx="8700853" cy="8064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4000" b="1" kern="1200" dirty="0" smtClean="0"/>
                  <a:t>TRAIN ON SALES COMPETENCIES</a:t>
                </a:r>
                <a:endParaRPr lang="en-US" sz="4000" b="1" kern="1200" dirty="0"/>
              </a:p>
            </p:txBody>
          </p:sp>
        </p:grpSp>
        <p:grpSp>
          <p:nvGrpSpPr>
            <p:cNvPr id="11" name="Group 10"/>
            <p:cNvGrpSpPr/>
            <p:nvPr/>
          </p:nvGrpSpPr>
          <p:grpSpPr>
            <a:xfrm>
              <a:off x="51" y="746156"/>
              <a:ext cx="8700853" cy="3420620"/>
              <a:chOff x="51" y="746156"/>
              <a:chExt cx="8700853" cy="3420620"/>
            </a:xfrm>
            <a:scene3d>
              <a:camera prst="orthographicFront">
                <a:rot lat="0" lon="0" rev="0"/>
              </a:camera>
              <a:lightRig rig="brightRoom" dir="t">
                <a:rot lat="0" lon="0" rev="600000"/>
              </a:lightRig>
            </a:scene3d>
          </p:grpSpPr>
          <p:sp>
            <p:nvSpPr>
              <p:cNvPr id="12" name="Rectangle 11"/>
              <p:cNvSpPr/>
              <p:nvPr/>
            </p:nvSpPr>
            <p:spPr>
              <a:xfrm>
                <a:off x="51" y="758516"/>
                <a:ext cx="8700853" cy="3408260"/>
              </a:xfrm>
              <a:prstGeom prst="rect">
                <a:avLst/>
              </a:prstGeom>
              <a:ln>
                <a:noFill/>
              </a:ln>
              <a:effectLst>
                <a:outerShdw blurRad="57785" dist="33020" dir="3180000" algn="ctr">
                  <a:srgbClr val="000000">
                    <a:alpha val="30000"/>
                  </a:srgbClr>
                </a:outerShdw>
              </a:effectLst>
              <a:sp3d prstMaterial="metal">
                <a:bevelT w="38100" h="57150" prst="angle"/>
              </a:sp3d>
            </p:spPr>
            <p:style>
              <a:lnRef idx="2">
                <a:scrgbClr r="0" g="0" b="0"/>
              </a:lnRef>
              <a:fillRef idx="1">
                <a:schemeClr val="accent1">
                  <a:alpha val="90000"/>
                  <a:tint val="40000"/>
                  <a:hueOff val="0"/>
                  <a:satOff val="0"/>
                  <a:lumOff val="0"/>
                  <a:alphaOff val="0"/>
                </a:schemeClr>
              </a:fillRef>
              <a:effectRef idx="0">
                <a:scrgbClr r="0" g="0" b="0"/>
              </a:effectRef>
              <a:fontRef idx="minor">
                <a:schemeClr val="dk1">
                  <a:hueOff val="0"/>
                  <a:satOff val="0"/>
                  <a:lumOff val="0"/>
                  <a:alphaOff val="0"/>
                </a:schemeClr>
              </a:fontRef>
            </p:style>
          </p:sp>
          <p:sp>
            <p:nvSpPr>
              <p:cNvPr id="13" name="Rectangle 12"/>
              <p:cNvSpPr/>
              <p:nvPr/>
            </p:nvSpPr>
            <p:spPr>
              <a:xfrm>
                <a:off x="51" y="746156"/>
                <a:ext cx="8629832" cy="342062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9352" tIns="149352" rIns="199136" bIns="224028" numCol="2" spcCol="1270" anchor="t" anchorCtr="0">
                <a:noAutofit/>
              </a:bodyPr>
              <a:lstStyle/>
              <a:p>
                <a:pPr marL="457200" indent="-457200">
                  <a:buFont typeface="Arial" panose="020B0604020202020204" pitchFamily="34" charset="0"/>
                  <a:buChar char="•"/>
                </a:pPr>
                <a:r>
                  <a:rPr lang="en-US" sz="2400" dirty="0" smtClean="0"/>
                  <a:t>A course in sport sales is predominantly devoted to teaching students how to sell within the sport industry </a:t>
                </a:r>
              </a:p>
              <a:p>
                <a:pPr marL="457200" indent="-457200">
                  <a:buFont typeface="Arial" panose="020B0604020202020204" pitchFamily="34" charset="0"/>
                  <a:buChar char="•"/>
                </a:pPr>
                <a:r>
                  <a:rPr lang="en-US" sz="2400" dirty="0" smtClean="0"/>
                  <a:t>The sport sales competency model (Pierce &amp; Irwin, 2016) provides a framework for delivering sales training</a:t>
                </a:r>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endParaRPr lang="en-US" sz="2000" dirty="0" smtClean="0"/>
              </a:p>
              <a:p>
                <a:r>
                  <a:rPr lang="en-US" sz="2000" dirty="0" smtClean="0"/>
                  <a:t>       </a:t>
                </a:r>
                <a:r>
                  <a:rPr lang="en-US" sz="2400" dirty="0" smtClean="0"/>
                  <a:t>Students learn to </a:t>
                </a:r>
              </a:p>
              <a:p>
                <a:pPr marL="914400" lvl="1" indent="-457200">
                  <a:buFont typeface="Arial" panose="020B0604020202020204" pitchFamily="34" charset="0"/>
                  <a:buChar char="•"/>
                </a:pPr>
                <a:r>
                  <a:rPr lang="en-US" sz="2400" dirty="0" smtClean="0"/>
                  <a:t>prospect </a:t>
                </a:r>
                <a:r>
                  <a:rPr lang="en-US" sz="2400" dirty="0"/>
                  <a:t>for </a:t>
                </a:r>
                <a:r>
                  <a:rPr lang="en-US" sz="2400" dirty="0" smtClean="0"/>
                  <a:t>leads </a:t>
                </a:r>
              </a:p>
              <a:p>
                <a:pPr marL="914400" lvl="1" indent="-457200">
                  <a:buFont typeface="Arial" panose="020B0604020202020204" pitchFamily="34" charset="0"/>
                  <a:buChar char="•"/>
                </a:pPr>
                <a:r>
                  <a:rPr lang="en-US" sz="2400" dirty="0" smtClean="0"/>
                  <a:t>open </a:t>
                </a:r>
                <a:r>
                  <a:rPr lang="en-US" sz="2400" dirty="0"/>
                  <a:t>the sales </a:t>
                </a:r>
                <a:r>
                  <a:rPr lang="en-US" sz="2400" dirty="0" smtClean="0"/>
                  <a:t>calls </a:t>
                </a:r>
              </a:p>
              <a:p>
                <a:pPr marL="914400" lvl="1" indent="-457200">
                  <a:buFont typeface="Arial" panose="020B0604020202020204" pitchFamily="34" charset="0"/>
                  <a:buChar char="•"/>
                </a:pPr>
                <a:r>
                  <a:rPr lang="en-US" sz="2400" dirty="0" smtClean="0"/>
                  <a:t>conduct </a:t>
                </a:r>
                <a:r>
                  <a:rPr lang="en-US" sz="2400" dirty="0"/>
                  <a:t>a needs </a:t>
                </a:r>
                <a:r>
                  <a:rPr lang="en-US" sz="2400" dirty="0" smtClean="0"/>
                  <a:t>analysis</a:t>
                </a:r>
              </a:p>
              <a:p>
                <a:pPr marL="914400" lvl="1" indent="-457200">
                  <a:buFont typeface="Arial" panose="020B0604020202020204" pitchFamily="34" charset="0"/>
                  <a:buChar char="•"/>
                </a:pPr>
                <a:r>
                  <a:rPr lang="en-US" sz="2400" dirty="0" smtClean="0"/>
                  <a:t>present solutions</a:t>
                </a:r>
              </a:p>
              <a:p>
                <a:pPr marL="914400" lvl="1" indent="-457200">
                  <a:buFont typeface="Arial" panose="020B0604020202020204" pitchFamily="34" charset="0"/>
                  <a:buChar char="•"/>
                </a:pPr>
                <a:r>
                  <a:rPr lang="en-US" sz="2400" dirty="0" smtClean="0"/>
                  <a:t>overcome objections</a:t>
                </a:r>
              </a:p>
              <a:p>
                <a:pPr marL="914400" lvl="1" indent="-457200">
                  <a:buFont typeface="Arial" panose="020B0604020202020204" pitchFamily="34" charset="0"/>
                  <a:buChar char="•"/>
                </a:pPr>
                <a:r>
                  <a:rPr lang="en-US" sz="2400" dirty="0" smtClean="0"/>
                  <a:t>close </a:t>
                </a:r>
                <a:r>
                  <a:rPr lang="en-US" sz="2400" dirty="0"/>
                  <a:t>the </a:t>
                </a:r>
                <a:r>
                  <a:rPr lang="en-US" sz="2400" dirty="0" smtClean="0"/>
                  <a:t>sale </a:t>
                </a:r>
              </a:p>
              <a:p>
                <a:pPr marL="914400" lvl="1" indent="-457200">
                  <a:buFont typeface="Arial" panose="020B0604020202020204" pitchFamily="34" charset="0"/>
                  <a:buChar char="•"/>
                </a:pPr>
                <a:r>
                  <a:rPr lang="en-US" sz="2400" dirty="0" smtClean="0"/>
                  <a:t>upsell </a:t>
                </a:r>
              </a:p>
              <a:p>
                <a:pPr marL="914400" lvl="1" indent="-457200">
                  <a:buFont typeface="Arial" panose="020B0604020202020204" pitchFamily="34" charset="0"/>
                  <a:buChar char="•"/>
                </a:pPr>
                <a:r>
                  <a:rPr lang="en-US" sz="2400" dirty="0" smtClean="0"/>
                  <a:t>obtain referrals </a:t>
                </a:r>
              </a:p>
              <a:p>
                <a:pPr marL="914400" lvl="1" indent="-457200">
                  <a:buFont typeface="Arial" panose="020B0604020202020204" pitchFamily="34" charset="0"/>
                  <a:buChar char="•"/>
                </a:pPr>
                <a:r>
                  <a:rPr lang="en-US" sz="2400" dirty="0" smtClean="0"/>
                  <a:t>service </a:t>
                </a:r>
                <a:r>
                  <a:rPr lang="en-US" sz="2400" dirty="0"/>
                  <a:t>the customer after the </a:t>
                </a:r>
                <a:r>
                  <a:rPr lang="en-US" sz="2400" dirty="0" smtClean="0"/>
                  <a:t>sale</a:t>
                </a:r>
                <a:endParaRPr lang="en-US" sz="5400" dirty="0"/>
              </a:p>
            </p:txBody>
          </p:sp>
        </p:grpSp>
      </p:grpSp>
    </p:spTree>
    <p:extLst>
      <p:ext uri="{BB962C8B-B14F-4D97-AF65-F5344CB8AC3E}">
        <p14:creationId xmlns:p14="http://schemas.microsoft.com/office/powerpoint/2010/main" val="278165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90600" y="517525"/>
            <a:ext cx="10515600" cy="1325563"/>
          </a:xfrm>
          <a:prstGeom prst="rect">
            <a:avLst/>
          </a:prstGeom>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dirty="0"/>
              <a:t>Why Teach Sales?</a:t>
            </a:r>
            <a:endParaRPr lang="en-US" dirty="0">
              <a:effectLst>
                <a:outerShdw blurRad="38100" dist="38100" dir="2700000" algn="tl">
                  <a:srgbClr val="000000">
                    <a:alpha val="43137"/>
                  </a:srgbClr>
                </a:outerShdw>
              </a:effectLst>
            </a:endParaRPr>
          </a:p>
        </p:txBody>
      </p:sp>
      <p:grpSp>
        <p:nvGrpSpPr>
          <p:cNvPr id="9" name="Diagram group"/>
          <p:cNvGrpSpPr/>
          <p:nvPr/>
        </p:nvGrpSpPr>
        <p:grpSpPr>
          <a:xfrm>
            <a:off x="298383" y="2076271"/>
            <a:ext cx="11675443" cy="4237901"/>
            <a:chOff x="51" y="68338"/>
            <a:chExt cx="8700853" cy="4214660"/>
          </a:xfrm>
          <a:scene3d>
            <a:camera prst="orthographicFront">
              <a:rot lat="0" lon="0" rev="0"/>
            </a:camera>
            <a:lightRig rig="brightRoom" dir="t">
              <a:rot lat="0" lon="0" rev="600000"/>
            </a:lightRig>
          </a:scene3d>
        </p:grpSpPr>
        <p:grpSp>
          <p:nvGrpSpPr>
            <p:cNvPr id="10" name="Group 9"/>
            <p:cNvGrpSpPr/>
            <p:nvPr/>
          </p:nvGrpSpPr>
          <p:grpSpPr>
            <a:xfrm>
              <a:off x="51" y="68338"/>
              <a:ext cx="8700853" cy="853804"/>
              <a:chOff x="51" y="68338"/>
              <a:chExt cx="8700853" cy="853804"/>
            </a:xfrm>
            <a:scene3d>
              <a:camera prst="orthographicFront">
                <a:rot lat="0" lon="0" rev="0"/>
              </a:camera>
              <a:lightRig rig="brightRoom" dir="t">
                <a:rot lat="0" lon="0" rev="600000"/>
              </a:lightRig>
            </a:scene3d>
          </p:grpSpPr>
          <p:sp>
            <p:nvSpPr>
              <p:cNvPr id="14" name="Rectangle 13"/>
              <p:cNvSpPr/>
              <p:nvPr/>
            </p:nvSpPr>
            <p:spPr>
              <a:xfrm>
                <a:off x="51" y="115742"/>
                <a:ext cx="8700853" cy="806400"/>
              </a:xfrm>
              <a:prstGeom prst="rect">
                <a:avLst/>
              </a:prstGeom>
              <a:ln>
                <a:noFill/>
              </a:ln>
              <a:effectLst>
                <a:outerShdw blurRad="57785" dist="33020" dir="3180000" algn="ctr">
                  <a:srgbClr val="000000">
                    <a:alpha val="30000"/>
                  </a:srgbClr>
                </a:outerShdw>
              </a:effectLst>
              <a:sp3d prstMaterial="metal">
                <a:bevelT w="38100" h="57150" prst="angle"/>
              </a:sp3d>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15" name="Rectangle 14"/>
              <p:cNvSpPr/>
              <p:nvPr/>
            </p:nvSpPr>
            <p:spPr>
              <a:xfrm>
                <a:off x="51" y="68338"/>
                <a:ext cx="8700853" cy="8064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4000" b="1" kern="1200" dirty="0" smtClean="0"/>
                  <a:t>INDUSTRY DEMAND</a:t>
                </a:r>
                <a:endParaRPr lang="en-US" sz="4000" b="1" kern="1200" dirty="0"/>
              </a:p>
            </p:txBody>
          </p:sp>
        </p:grpSp>
        <p:grpSp>
          <p:nvGrpSpPr>
            <p:cNvPr id="11" name="Group 10"/>
            <p:cNvGrpSpPr/>
            <p:nvPr/>
          </p:nvGrpSpPr>
          <p:grpSpPr>
            <a:xfrm>
              <a:off x="51" y="874738"/>
              <a:ext cx="8700853" cy="3408260"/>
              <a:chOff x="51" y="874738"/>
              <a:chExt cx="8700853" cy="3408260"/>
            </a:xfrm>
            <a:scene3d>
              <a:camera prst="orthographicFront">
                <a:rot lat="0" lon="0" rev="0"/>
              </a:camera>
              <a:lightRig rig="brightRoom" dir="t">
                <a:rot lat="0" lon="0" rev="600000"/>
              </a:lightRig>
            </a:scene3d>
          </p:grpSpPr>
          <p:sp>
            <p:nvSpPr>
              <p:cNvPr id="12" name="Rectangle 11"/>
              <p:cNvSpPr/>
              <p:nvPr/>
            </p:nvSpPr>
            <p:spPr>
              <a:xfrm>
                <a:off x="51" y="874738"/>
                <a:ext cx="8700853" cy="3408260"/>
              </a:xfrm>
              <a:prstGeom prst="rect">
                <a:avLst/>
              </a:prstGeom>
              <a:ln>
                <a:noFill/>
              </a:ln>
              <a:effectLst>
                <a:outerShdw blurRad="57785" dist="33020" dir="3180000" algn="ctr">
                  <a:srgbClr val="000000">
                    <a:alpha val="30000"/>
                  </a:srgbClr>
                </a:outerShdw>
              </a:effectLst>
              <a:sp3d prstMaterial="metal">
                <a:bevelT w="38100" h="57150" prst="angle"/>
              </a:sp3d>
            </p:spPr>
            <p:style>
              <a:lnRef idx="2">
                <a:scrgbClr r="0" g="0" b="0"/>
              </a:lnRef>
              <a:fillRef idx="1">
                <a:schemeClr val="accent1">
                  <a:alpha val="90000"/>
                  <a:tint val="40000"/>
                  <a:hueOff val="0"/>
                  <a:satOff val="0"/>
                  <a:lumOff val="0"/>
                  <a:alphaOff val="0"/>
                </a:schemeClr>
              </a:fillRef>
              <a:effectRef idx="0">
                <a:scrgbClr r="0" g="0" b="0"/>
              </a:effectRef>
              <a:fontRef idx="minor">
                <a:schemeClr val="dk1">
                  <a:hueOff val="0"/>
                  <a:satOff val="0"/>
                  <a:lumOff val="0"/>
                  <a:alphaOff val="0"/>
                </a:schemeClr>
              </a:fontRef>
            </p:style>
          </p:sp>
          <p:sp>
            <p:nvSpPr>
              <p:cNvPr id="13" name="Rectangle 12"/>
              <p:cNvSpPr/>
              <p:nvPr/>
            </p:nvSpPr>
            <p:spPr>
              <a:xfrm>
                <a:off x="51" y="874738"/>
                <a:ext cx="8629832" cy="340826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9352" tIns="149352" rIns="199136" bIns="224028" numCol="1" spcCol="1270" anchor="t" anchorCtr="0">
                <a:noAutofit/>
              </a:bodyPr>
              <a:lstStyle/>
              <a:p>
                <a:pPr marL="457200" indent="-457200">
                  <a:buFont typeface="Arial" panose="020B0604020202020204" pitchFamily="34" charset="0"/>
                  <a:buChar char="•"/>
                </a:pPr>
                <a:r>
                  <a:rPr lang="en-US" sz="3200" dirty="0"/>
                  <a:t>The sport industry has challenged academia to meet the demand for sales talent as business-to-consumer inside sales teams have grown over the past 15 years in professional and college sports (Irwin, </a:t>
                </a:r>
                <a:r>
                  <a:rPr lang="en-US" sz="3200" dirty="0" err="1"/>
                  <a:t>Southall</a:t>
                </a:r>
                <a:r>
                  <a:rPr lang="en-US" sz="3200" dirty="0"/>
                  <a:t>, &amp; Sutton, 2007; Pierce, Popp, &amp; </a:t>
                </a:r>
                <a:r>
                  <a:rPr lang="en-US" sz="3200" dirty="0" err="1"/>
                  <a:t>McEvoy</a:t>
                </a:r>
                <a:r>
                  <a:rPr lang="en-US" sz="3200" dirty="0"/>
                  <a:t>, 2017; Popp, Simmons, &amp; </a:t>
                </a:r>
                <a:r>
                  <a:rPr lang="en-US" sz="3200" dirty="0" err="1"/>
                  <a:t>McEvoy</a:t>
                </a:r>
                <a:r>
                  <a:rPr lang="en-US" sz="3200" dirty="0"/>
                  <a:t>, 2017). </a:t>
                </a:r>
                <a:endParaRPr lang="en-US" sz="4400" dirty="0"/>
              </a:p>
            </p:txBody>
          </p:sp>
        </p:grpSp>
      </p:grpSp>
    </p:spTree>
    <p:extLst>
      <p:ext uri="{BB962C8B-B14F-4D97-AF65-F5344CB8AC3E}">
        <p14:creationId xmlns:p14="http://schemas.microsoft.com/office/powerpoint/2010/main" val="6425177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90600" y="517525"/>
            <a:ext cx="10515600" cy="1325563"/>
          </a:xfrm>
          <a:prstGeom prst="rect">
            <a:avLst/>
          </a:prstGeom>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dirty="0"/>
              <a:t>Why Teach Sales?</a:t>
            </a:r>
            <a:endParaRPr lang="en-US" dirty="0">
              <a:effectLst>
                <a:outerShdw blurRad="38100" dist="38100" dir="2700000" algn="tl">
                  <a:srgbClr val="000000">
                    <a:alpha val="43137"/>
                  </a:srgbClr>
                </a:outerShdw>
              </a:effectLst>
            </a:endParaRPr>
          </a:p>
        </p:txBody>
      </p:sp>
      <p:grpSp>
        <p:nvGrpSpPr>
          <p:cNvPr id="9" name="Diagram group"/>
          <p:cNvGrpSpPr/>
          <p:nvPr/>
        </p:nvGrpSpPr>
        <p:grpSpPr>
          <a:xfrm>
            <a:off x="298383" y="2076271"/>
            <a:ext cx="11675443" cy="4237901"/>
            <a:chOff x="51" y="68338"/>
            <a:chExt cx="8700853" cy="4214660"/>
          </a:xfrm>
          <a:scene3d>
            <a:camera prst="orthographicFront">
              <a:rot lat="0" lon="0" rev="0"/>
            </a:camera>
            <a:lightRig rig="brightRoom" dir="t">
              <a:rot lat="0" lon="0" rev="600000"/>
            </a:lightRig>
          </a:scene3d>
        </p:grpSpPr>
        <p:grpSp>
          <p:nvGrpSpPr>
            <p:cNvPr id="10" name="Group 9"/>
            <p:cNvGrpSpPr/>
            <p:nvPr/>
          </p:nvGrpSpPr>
          <p:grpSpPr>
            <a:xfrm>
              <a:off x="51" y="68338"/>
              <a:ext cx="8700853" cy="853804"/>
              <a:chOff x="51" y="68338"/>
              <a:chExt cx="8700853" cy="853804"/>
            </a:xfrm>
            <a:scene3d>
              <a:camera prst="orthographicFront">
                <a:rot lat="0" lon="0" rev="0"/>
              </a:camera>
              <a:lightRig rig="brightRoom" dir="t">
                <a:rot lat="0" lon="0" rev="600000"/>
              </a:lightRig>
            </a:scene3d>
          </p:grpSpPr>
          <p:sp>
            <p:nvSpPr>
              <p:cNvPr id="14" name="Rectangle 13"/>
              <p:cNvSpPr/>
              <p:nvPr/>
            </p:nvSpPr>
            <p:spPr>
              <a:xfrm>
                <a:off x="51" y="115742"/>
                <a:ext cx="8700853" cy="806400"/>
              </a:xfrm>
              <a:prstGeom prst="rect">
                <a:avLst/>
              </a:prstGeom>
              <a:ln>
                <a:noFill/>
              </a:ln>
              <a:effectLst>
                <a:outerShdw blurRad="57785" dist="33020" dir="3180000" algn="ctr">
                  <a:srgbClr val="000000">
                    <a:alpha val="30000"/>
                  </a:srgbClr>
                </a:outerShdw>
              </a:effectLst>
              <a:sp3d prstMaterial="metal">
                <a:bevelT w="38100" h="57150" prst="angle"/>
              </a:sp3d>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15" name="Rectangle 14"/>
              <p:cNvSpPr/>
              <p:nvPr/>
            </p:nvSpPr>
            <p:spPr>
              <a:xfrm>
                <a:off x="51" y="68338"/>
                <a:ext cx="8700853" cy="8064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4000" b="1" dirty="0" smtClean="0"/>
                  <a:t>ENTRY-LEVEL JOB OPPORTUNITY</a:t>
                </a:r>
                <a:endParaRPr lang="en-US" sz="4000" b="1" kern="1200" dirty="0"/>
              </a:p>
            </p:txBody>
          </p:sp>
        </p:grpSp>
        <p:grpSp>
          <p:nvGrpSpPr>
            <p:cNvPr id="11" name="Group 10"/>
            <p:cNvGrpSpPr/>
            <p:nvPr/>
          </p:nvGrpSpPr>
          <p:grpSpPr>
            <a:xfrm>
              <a:off x="51" y="874738"/>
              <a:ext cx="8700853" cy="3408260"/>
              <a:chOff x="51" y="874738"/>
              <a:chExt cx="8700853" cy="3408260"/>
            </a:xfrm>
            <a:scene3d>
              <a:camera prst="orthographicFront">
                <a:rot lat="0" lon="0" rev="0"/>
              </a:camera>
              <a:lightRig rig="brightRoom" dir="t">
                <a:rot lat="0" lon="0" rev="600000"/>
              </a:lightRig>
            </a:scene3d>
          </p:grpSpPr>
          <p:sp>
            <p:nvSpPr>
              <p:cNvPr id="12" name="Rectangle 11"/>
              <p:cNvSpPr/>
              <p:nvPr/>
            </p:nvSpPr>
            <p:spPr>
              <a:xfrm>
                <a:off x="51" y="874738"/>
                <a:ext cx="8700853" cy="3408260"/>
              </a:xfrm>
              <a:prstGeom prst="rect">
                <a:avLst/>
              </a:prstGeom>
              <a:ln>
                <a:noFill/>
              </a:ln>
              <a:effectLst>
                <a:outerShdw blurRad="57785" dist="33020" dir="3180000" algn="ctr">
                  <a:srgbClr val="000000">
                    <a:alpha val="30000"/>
                  </a:srgbClr>
                </a:outerShdw>
              </a:effectLst>
              <a:sp3d prstMaterial="metal">
                <a:bevelT w="38100" h="57150" prst="angle"/>
              </a:sp3d>
            </p:spPr>
            <p:style>
              <a:lnRef idx="2">
                <a:scrgbClr r="0" g="0" b="0"/>
              </a:lnRef>
              <a:fillRef idx="1">
                <a:schemeClr val="accent1">
                  <a:alpha val="90000"/>
                  <a:tint val="40000"/>
                  <a:hueOff val="0"/>
                  <a:satOff val="0"/>
                  <a:lumOff val="0"/>
                  <a:alphaOff val="0"/>
                </a:schemeClr>
              </a:fillRef>
              <a:effectRef idx="0">
                <a:scrgbClr r="0" g="0" b="0"/>
              </a:effectRef>
              <a:fontRef idx="minor">
                <a:schemeClr val="dk1">
                  <a:hueOff val="0"/>
                  <a:satOff val="0"/>
                  <a:lumOff val="0"/>
                  <a:alphaOff val="0"/>
                </a:schemeClr>
              </a:fontRef>
            </p:style>
            <p:txBody>
              <a:bodyPr/>
              <a:lstStyle/>
              <a:p>
                <a:pPr marL="285750" indent="-285750">
                  <a:buFont typeface="Arial" panose="020B0604020202020204" pitchFamily="34" charset="0"/>
                  <a:buChar char="•"/>
                </a:pPr>
                <a:r>
                  <a:rPr lang="en-US" sz="2400" dirty="0"/>
                  <a:t>T</a:t>
                </a:r>
                <a:r>
                  <a:rPr lang="en-US" sz="2400" dirty="0" smtClean="0"/>
                  <a:t>icket </a:t>
                </a:r>
                <a:r>
                  <a:rPr lang="en-US" sz="2400" dirty="0"/>
                  <a:t>and sponsorship sales positions accounted for </a:t>
                </a:r>
                <a:r>
                  <a:rPr lang="en-US" sz="2400" b="1" dirty="0"/>
                  <a:t>41%</a:t>
                </a:r>
                <a:r>
                  <a:rPr lang="en-US" sz="2400" dirty="0"/>
                  <a:t> of all entry-level positions on Teamwork Online in late 2017, representing </a:t>
                </a:r>
                <a:r>
                  <a:rPr lang="en-US" sz="2400" b="1" dirty="0"/>
                  <a:t>24%</a:t>
                </a:r>
                <a:r>
                  <a:rPr lang="en-US" sz="2400" dirty="0"/>
                  <a:t> of all jobs on the </a:t>
                </a:r>
                <a:r>
                  <a:rPr lang="en-US" sz="2400" dirty="0" smtClean="0"/>
                  <a:t>site</a:t>
                </a:r>
              </a:p>
              <a:p>
                <a:pPr marL="285750" indent="-285750">
                  <a:buFont typeface="Arial" panose="020B0604020202020204" pitchFamily="34" charset="0"/>
                  <a:buChar char="•"/>
                </a:pPr>
                <a:r>
                  <a:rPr lang="en-US" sz="2400" dirty="0" smtClean="0"/>
                  <a:t>Work </a:t>
                </a:r>
                <a:r>
                  <a:rPr lang="en-US" sz="2400" dirty="0"/>
                  <a:t>In Sports estimated that </a:t>
                </a:r>
                <a:r>
                  <a:rPr lang="en-US" sz="2400" b="1" dirty="0"/>
                  <a:t>53%</a:t>
                </a:r>
                <a:r>
                  <a:rPr lang="en-US" sz="2400" dirty="0"/>
                  <a:t> of job postings require some level of sales experience or competence (Clapp, 2016</a:t>
                </a:r>
                <a:r>
                  <a:rPr lang="en-US" sz="2400" dirty="0" smtClean="0"/>
                  <a:t>)</a:t>
                </a:r>
              </a:p>
              <a:p>
                <a:pPr marL="285750" indent="-285750">
                  <a:buFont typeface="Arial" panose="020B0604020202020204" pitchFamily="34" charset="0"/>
                  <a:buChar char="•"/>
                </a:pPr>
                <a:r>
                  <a:rPr lang="en-US" sz="2400" dirty="0" smtClean="0"/>
                  <a:t>Jobs </a:t>
                </a:r>
                <a:r>
                  <a:rPr lang="en-US" sz="2400" dirty="0"/>
                  <a:t>data is of particular interest to sport management educators who are responsible for and monitor the placement of graduates into the sport industry, especially in an era when state and federal government is using job placement rates in accountability and performance funding metrics (Dougherty &amp; </a:t>
                </a:r>
                <a:r>
                  <a:rPr lang="en-US" sz="2400" dirty="0" err="1"/>
                  <a:t>Natow</a:t>
                </a:r>
                <a:r>
                  <a:rPr lang="en-US" sz="2400" dirty="0"/>
                  <a:t>, 2015</a:t>
                </a:r>
                <a:r>
                  <a:rPr lang="en-US" sz="2400" dirty="0" smtClean="0"/>
                  <a:t>)</a:t>
                </a:r>
                <a:endParaRPr lang="en-US" sz="3200" dirty="0"/>
              </a:p>
            </p:txBody>
          </p:sp>
          <p:sp>
            <p:nvSpPr>
              <p:cNvPr id="13" name="Rectangle 12"/>
              <p:cNvSpPr/>
              <p:nvPr/>
            </p:nvSpPr>
            <p:spPr>
              <a:xfrm>
                <a:off x="51" y="874738"/>
                <a:ext cx="8629832" cy="340826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9352" tIns="149352" rIns="199136" bIns="224028" numCol="1" spcCol="1270" anchor="t" anchorCtr="0">
                <a:noAutofit/>
              </a:bodyPr>
              <a:lstStyle/>
              <a:p>
                <a:pPr marL="457200" indent="-457200">
                  <a:buFont typeface="Arial" panose="020B0604020202020204" pitchFamily="34" charset="0"/>
                  <a:buChar char="•"/>
                </a:pPr>
                <a:endParaRPr lang="en-US" sz="2800" dirty="0"/>
              </a:p>
            </p:txBody>
          </p:sp>
        </p:grpSp>
      </p:grpSp>
    </p:spTree>
    <p:extLst>
      <p:ext uri="{BB962C8B-B14F-4D97-AF65-F5344CB8AC3E}">
        <p14:creationId xmlns:p14="http://schemas.microsoft.com/office/powerpoint/2010/main" val="2751485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90600" y="517525"/>
            <a:ext cx="10515600" cy="1325563"/>
          </a:xfrm>
          <a:prstGeom prst="rect">
            <a:avLst/>
          </a:prstGeom>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dirty="0"/>
              <a:t>Why Teach Sales?</a:t>
            </a:r>
            <a:endParaRPr lang="en-US" dirty="0">
              <a:effectLst>
                <a:outerShdw blurRad="38100" dist="38100" dir="2700000" algn="tl">
                  <a:srgbClr val="000000">
                    <a:alpha val="43137"/>
                  </a:srgbClr>
                </a:outerShdw>
              </a:effectLst>
            </a:endParaRPr>
          </a:p>
        </p:txBody>
      </p:sp>
      <p:grpSp>
        <p:nvGrpSpPr>
          <p:cNvPr id="9" name="Diagram group"/>
          <p:cNvGrpSpPr/>
          <p:nvPr/>
        </p:nvGrpSpPr>
        <p:grpSpPr>
          <a:xfrm>
            <a:off x="298383" y="2076271"/>
            <a:ext cx="11675443" cy="4237901"/>
            <a:chOff x="51" y="68338"/>
            <a:chExt cx="8700853" cy="4214660"/>
          </a:xfrm>
          <a:scene3d>
            <a:camera prst="orthographicFront">
              <a:rot lat="0" lon="0" rev="0"/>
            </a:camera>
            <a:lightRig rig="brightRoom" dir="t">
              <a:rot lat="0" lon="0" rev="600000"/>
            </a:lightRig>
          </a:scene3d>
        </p:grpSpPr>
        <p:grpSp>
          <p:nvGrpSpPr>
            <p:cNvPr id="10" name="Group 9"/>
            <p:cNvGrpSpPr/>
            <p:nvPr/>
          </p:nvGrpSpPr>
          <p:grpSpPr>
            <a:xfrm>
              <a:off x="51" y="68338"/>
              <a:ext cx="8700853" cy="853804"/>
              <a:chOff x="51" y="68338"/>
              <a:chExt cx="8700853" cy="853804"/>
            </a:xfrm>
            <a:scene3d>
              <a:camera prst="orthographicFront">
                <a:rot lat="0" lon="0" rev="0"/>
              </a:camera>
              <a:lightRig rig="brightRoom" dir="t">
                <a:rot lat="0" lon="0" rev="600000"/>
              </a:lightRig>
            </a:scene3d>
          </p:grpSpPr>
          <p:sp>
            <p:nvSpPr>
              <p:cNvPr id="14" name="Rectangle 13"/>
              <p:cNvSpPr/>
              <p:nvPr/>
            </p:nvSpPr>
            <p:spPr>
              <a:xfrm>
                <a:off x="51" y="115742"/>
                <a:ext cx="8700853" cy="806400"/>
              </a:xfrm>
              <a:prstGeom prst="rect">
                <a:avLst/>
              </a:prstGeom>
              <a:ln>
                <a:noFill/>
              </a:ln>
              <a:effectLst>
                <a:outerShdw blurRad="57785" dist="33020" dir="3180000" algn="ctr">
                  <a:srgbClr val="000000">
                    <a:alpha val="30000"/>
                  </a:srgbClr>
                </a:outerShdw>
              </a:effectLst>
              <a:sp3d prstMaterial="metal">
                <a:bevelT w="38100" h="57150" prst="angle"/>
              </a:sp3d>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15" name="Rectangle 14"/>
              <p:cNvSpPr/>
              <p:nvPr/>
            </p:nvSpPr>
            <p:spPr>
              <a:xfrm>
                <a:off x="51" y="68338"/>
                <a:ext cx="8700853" cy="8064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3200" b="1" kern="1200" dirty="0" smtClean="0"/>
                  <a:t>PREPARE STUDENTS FOR SUCCESS ON THE JOB</a:t>
                </a:r>
                <a:endParaRPr lang="en-US" sz="3200" b="1" kern="1200" dirty="0"/>
              </a:p>
            </p:txBody>
          </p:sp>
        </p:grpSp>
        <p:grpSp>
          <p:nvGrpSpPr>
            <p:cNvPr id="11" name="Group 10"/>
            <p:cNvGrpSpPr/>
            <p:nvPr/>
          </p:nvGrpSpPr>
          <p:grpSpPr>
            <a:xfrm>
              <a:off x="51" y="874738"/>
              <a:ext cx="8700853" cy="3408260"/>
              <a:chOff x="51" y="874738"/>
              <a:chExt cx="8700853" cy="3408260"/>
            </a:xfrm>
            <a:scene3d>
              <a:camera prst="orthographicFront">
                <a:rot lat="0" lon="0" rev="0"/>
              </a:camera>
              <a:lightRig rig="brightRoom" dir="t">
                <a:rot lat="0" lon="0" rev="600000"/>
              </a:lightRig>
            </a:scene3d>
          </p:grpSpPr>
          <p:sp>
            <p:nvSpPr>
              <p:cNvPr id="12" name="Rectangle 11"/>
              <p:cNvSpPr/>
              <p:nvPr/>
            </p:nvSpPr>
            <p:spPr>
              <a:xfrm>
                <a:off x="51" y="874738"/>
                <a:ext cx="8700853" cy="3408260"/>
              </a:xfrm>
              <a:prstGeom prst="rect">
                <a:avLst/>
              </a:prstGeom>
              <a:ln>
                <a:noFill/>
              </a:ln>
              <a:effectLst>
                <a:outerShdw blurRad="57785" dist="33020" dir="3180000" algn="ctr">
                  <a:srgbClr val="000000">
                    <a:alpha val="30000"/>
                  </a:srgbClr>
                </a:outerShdw>
              </a:effectLst>
              <a:sp3d prstMaterial="metal">
                <a:bevelT w="38100" h="57150" prst="angle"/>
              </a:sp3d>
            </p:spPr>
            <p:style>
              <a:lnRef idx="2">
                <a:scrgbClr r="0" g="0" b="0"/>
              </a:lnRef>
              <a:fillRef idx="1">
                <a:schemeClr val="accent1">
                  <a:alpha val="90000"/>
                  <a:tint val="40000"/>
                  <a:hueOff val="0"/>
                  <a:satOff val="0"/>
                  <a:lumOff val="0"/>
                  <a:alphaOff val="0"/>
                </a:schemeClr>
              </a:fillRef>
              <a:effectRef idx="0">
                <a:scrgbClr r="0" g="0" b="0"/>
              </a:effectRef>
              <a:fontRef idx="minor">
                <a:schemeClr val="dk1">
                  <a:hueOff val="0"/>
                  <a:satOff val="0"/>
                  <a:lumOff val="0"/>
                  <a:alphaOff val="0"/>
                </a:schemeClr>
              </a:fontRef>
            </p:style>
            <p:txBody>
              <a:bodyPr/>
              <a:lstStyle/>
              <a:p>
                <a:pPr marL="285750" indent="-285750">
                  <a:buFont typeface="Arial" panose="020B0604020202020204" pitchFamily="34" charset="0"/>
                  <a:buChar char="•"/>
                </a:pPr>
                <a:r>
                  <a:rPr lang="en-US" sz="2400" dirty="0" smtClean="0"/>
                  <a:t>Entry-level sport </a:t>
                </a:r>
                <a:r>
                  <a:rPr lang="en-US" sz="2400" dirty="0"/>
                  <a:t>sales positions experience </a:t>
                </a:r>
                <a:r>
                  <a:rPr lang="en-US" sz="2400" dirty="0" smtClean="0"/>
                  <a:t>high turnover </a:t>
                </a:r>
              </a:p>
              <a:p>
                <a:pPr marL="285750" indent="-285750">
                  <a:buFont typeface="Arial" panose="020B0604020202020204" pitchFamily="34" charset="0"/>
                  <a:buChar char="•"/>
                </a:pPr>
                <a:r>
                  <a:rPr lang="en-US" sz="2400" dirty="0" smtClean="0"/>
                  <a:t>Popp, Simmons, and </a:t>
                </a:r>
                <a:r>
                  <a:rPr lang="en-US" sz="2400" dirty="0" err="1" smtClean="0"/>
                  <a:t>McEvoy</a:t>
                </a:r>
                <a:r>
                  <a:rPr lang="en-US" sz="2400" dirty="0" smtClean="0"/>
                  <a:t> (2017) found that nearly 25% of new hires in college athletics receive fewer than </a:t>
                </a:r>
                <a:r>
                  <a:rPr lang="en-US" sz="2400" b="1" dirty="0" smtClean="0"/>
                  <a:t>two hours </a:t>
                </a:r>
                <a:r>
                  <a:rPr lang="en-US" sz="2400" dirty="0" smtClean="0"/>
                  <a:t>of training before making their first sales call and half received fewer than </a:t>
                </a:r>
                <a:r>
                  <a:rPr lang="en-US" sz="2400" b="1" dirty="0" smtClean="0"/>
                  <a:t>two hours </a:t>
                </a:r>
                <a:r>
                  <a:rPr lang="en-US" sz="2400" dirty="0" smtClean="0"/>
                  <a:t>of monthly ongoing training</a:t>
                </a:r>
              </a:p>
              <a:p>
                <a:pPr marL="285750" indent="-285750">
                  <a:buFont typeface="Arial" panose="020B0604020202020204" pitchFamily="34" charset="0"/>
                  <a:buChar char="•"/>
                </a:pPr>
                <a:r>
                  <a:rPr lang="en-US" sz="2400" dirty="0" smtClean="0"/>
                  <a:t>Estimated that </a:t>
                </a:r>
                <a:r>
                  <a:rPr lang="en-US" sz="2400" b="1" dirty="0" smtClean="0"/>
                  <a:t>5 </a:t>
                </a:r>
                <a:r>
                  <a:rPr lang="en-US" sz="2400" b="1" dirty="0"/>
                  <a:t>out of </a:t>
                </a:r>
                <a:r>
                  <a:rPr lang="en-US" sz="2400" b="1" dirty="0" smtClean="0"/>
                  <a:t>6 </a:t>
                </a:r>
                <a:r>
                  <a:rPr lang="en-US" sz="2400" dirty="0"/>
                  <a:t>entry-level ticket salespeople </a:t>
                </a:r>
                <a:r>
                  <a:rPr lang="en-US" sz="2400" dirty="0" smtClean="0"/>
                  <a:t>choose </a:t>
                </a:r>
                <a:r>
                  <a:rPr lang="en-US" sz="2400" dirty="0"/>
                  <a:t>to leave sales </a:t>
                </a:r>
                <a:r>
                  <a:rPr lang="en-US" sz="2400" dirty="0" smtClean="0"/>
                  <a:t>(</a:t>
                </a:r>
                <a:r>
                  <a:rPr lang="en-US" sz="2400" dirty="0"/>
                  <a:t>King, 2010</a:t>
                </a:r>
                <a:r>
                  <a:rPr lang="en-US" sz="2400" dirty="0" smtClean="0"/>
                  <a:t>)</a:t>
                </a:r>
              </a:p>
              <a:p>
                <a:pPr marL="285750" indent="-285750">
                  <a:buFont typeface="Arial" panose="020B0604020202020204" pitchFamily="34" charset="0"/>
                  <a:buChar char="•"/>
                </a:pPr>
                <a:r>
                  <a:rPr lang="en-US" sz="2400" dirty="0" smtClean="0"/>
                  <a:t>Turnover is costly because organizations </a:t>
                </a:r>
                <a:r>
                  <a:rPr lang="en-US" sz="2400" dirty="0"/>
                  <a:t>benefit from having a more seasoned sales staff.  </a:t>
                </a:r>
                <a:endParaRPr lang="en-US" sz="2400" dirty="0" smtClean="0"/>
              </a:p>
              <a:p>
                <a:pPr marL="285750" indent="-285750">
                  <a:buFont typeface="Arial" panose="020B0604020202020204" pitchFamily="34" charset="0"/>
                  <a:buChar char="•"/>
                </a:pPr>
                <a:r>
                  <a:rPr lang="en-US" sz="2400" dirty="0" smtClean="0"/>
                  <a:t>MLS Research shows that </a:t>
                </a:r>
                <a:r>
                  <a:rPr lang="en-US" sz="2400" dirty="0"/>
                  <a:t>salespeople with more than three years of experience generate </a:t>
                </a:r>
                <a:r>
                  <a:rPr lang="en-US" sz="2400" b="1" dirty="0"/>
                  <a:t>four times more revenue </a:t>
                </a:r>
                <a:r>
                  <a:rPr lang="en-US" sz="2400" dirty="0"/>
                  <a:t>than first-year salespeople (Mickle, 2010). </a:t>
                </a:r>
              </a:p>
            </p:txBody>
          </p:sp>
          <p:sp>
            <p:nvSpPr>
              <p:cNvPr id="13" name="Rectangle 12"/>
              <p:cNvSpPr/>
              <p:nvPr/>
            </p:nvSpPr>
            <p:spPr>
              <a:xfrm>
                <a:off x="51" y="874738"/>
                <a:ext cx="8629832" cy="340826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9352" tIns="149352" rIns="199136" bIns="224028" numCol="1" spcCol="1270" anchor="t" anchorCtr="0">
                <a:noAutofit/>
              </a:bodyPr>
              <a:lstStyle/>
              <a:p>
                <a:pPr marL="457200" indent="-457200">
                  <a:buFont typeface="Arial" panose="020B0604020202020204" pitchFamily="34" charset="0"/>
                  <a:buChar char="•"/>
                </a:pPr>
                <a:endParaRPr lang="en-US" sz="2800" dirty="0"/>
              </a:p>
            </p:txBody>
          </p:sp>
        </p:grpSp>
      </p:grpSp>
    </p:spTree>
    <p:extLst>
      <p:ext uri="{BB962C8B-B14F-4D97-AF65-F5344CB8AC3E}">
        <p14:creationId xmlns:p14="http://schemas.microsoft.com/office/powerpoint/2010/main" val="40273336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90600" y="517525"/>
            <a:ext cx="10515600" cy="1325563"/>
          </a:xfrm>
          <a:prstGeom prst="rect">
            <a:avLst/>
          </a:prstGeom>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dirty="0"/>
              <a:t>Why Teach Sales?</a:t>
            </a:r>
            <a:endParaRPr lang="en-US" dirty="0">
              <a:effectLst>
                <a:outerShdw blurRad="38100" dist="38100" dir="2700000" algn="tl">
                  <a:srgbClr val="000000">
                    <a:alpha val="43137"/>
                  </a:srgbClr>
                </a:outerShdw>
              </a:effectLst>
            </a:endParaRPr>
          </a:p>
        </p:txBody>
      </p:sp>
      <p:grpSp>
        <p:nvGrpSpPr>
          <p:cNvPr id="9" name="Diagram group"/>
          <p:cNvGrpSpPr/>
          <p:nvPr/>
        </p:nvGrpSpPr>
        <p:grpSpPr>
          <a:xfrm>
            <a:off x="338139" y="2076271"/>
            <a:ext cx="11675443" cy="4237901"/>
            <a:chOff x="51" y="68338"/>
            <a:chExt cx="8700853" cy="4214660"/>
          </a:xfrm>
          <a:scene3d>
            <a:camera prst="orthographicFront">
              <a:rot lat="0" lon="0" rev="0"/>
            </a:camera>
            <a:lightRig rig="brightRoom" dir="t">
              <a:rot lat="0" lon="0" rev="600000"/>
            </a:lightRig>
          </a:scene3d>
        </p:grpSpPr>
        <p:grpSp>
          <p:nvGrpSpPr>
            <p:cNvPr id="10" name="Group 9"/>
            <p:cNvGrpSpPr/>
            <p:nvPr/>
          </p:nvGrpSpPr>
          <p:grpSpPr>
            <a:xfrm>
              <a:off x="51" y="68338"/>
              <a:ext cx="8700853" cy="853804"/>
              <a:chOff x="51" y="68338"/>
              <a:chExt cx="8700853" cy="853804"/>
            </a:xfrm>
            <a:scene3d>
              <a:camera prst="orthographicFront">
                <a:rot lat="0" lon="0" rev="0"/>
              </a:camera>
              <a:lightRig rig="brightRoom" dir="t">
                <a:rot lat="0" lon="0" rev="600000"/>
              </a:lightRig>
            </a:scene3d>
          </p:grpSpPr>
          <p:sp>
            <p:nvSpPr>
              <p:cNvPr id="14" name="Rectangle 13"/>
              <p:cNvSpPr/>
              <p:nvPr/>
            </p:nvSpPr>
            <p:spPr>
              <a:xfrm>
                <a:off x="51" y="115742"/>
                <a:ext cx="8700853" cy="806400"/>
              </a:xfrm>
              <a:prstGeom prst="rect">
                <a:avLst/>
              </a:prstGeom>
              <a:ln>
                <a:noFill/>
              </a:ln>
              <a:effectLst>
                <a:outerShdw blurRad="57785" dist="33020" dir="3180000" algn="ctr">
                  <a:srgbClr val="000000">
                    <a:alpha val="30000"/>
                  </a:srgbClr>
                </a:outerShdw>
              </a:effectLst>
              <a:sp3d prstMaterial="metal">
                <a:bevelT w="38100" h="57150" prst="angle"/>
              </a:sp3d>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15" name="Rectangle 14"/>
              <p:cNvSpPr/>
              <p:nvPr/>
            </p:nvSpPr>
            <p:spPr>
              <a:xfrm>
                <a:off x="51" y="68338"/>
                <a:ext cx="8700853" cy="8064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3600" b="1" kern="1200" dirty="0" smtClean="0"/>
                  <a:t>UPWARD MOBILITY AND COMPENSATION</a:t>
                </a:r>
                <a:endParaRPr lang="en-US" sz="3600" b="1" kern="1200" dirty="0"/>
              </a:p>
            </p:txBody>
          </p:sp>
        </p:grpSp>
        <p:grpSp>
          <p:nvGrpSpPr>
            <p:cNvPr id="11" name="Group 10"/>
            <p:cNvGrpSpPr/>
            <p:nvPr/>
          </p:nvGrpSpPr>
          <p:grpSpPr>
            <a:xfrm>
              <a:off x="51" y="874738"/>
              <a:ext cx="8700853" cy="3408260"/>
              <a:chOff x="51" y="874738"/>
              <a:chExt cx="8700853" cy="3408260"/>
            </a:xfrm>
            <a:scene3d>
              <a:camera prst="orthographicFront">
                <a:rot lat="0" lon="0" rev="0"/>
              </a:camera>
              <a:lightRig rig="brightRoom" dir="t">
                <a:rot lat="0" lon="0" rev="600000"/>
              </a:lightRig>
            </a:scene3d>
          </p:grpSpPr>
          <p:sp>
            <p:nvSpPr>
              <p:cNvPr id="12" name="Rectangle 11"/>
              <p:cNvSpPr/>
              <p:nvPr/>
            </p:nvSpPr>
            <p:spPr>
              <a:xfrm>
                <a:off x="51" y="874738"/>
                <a:ext cx="8700853" cy="3408260"/>
              </a:xfrm>
              <a:prstGeom prst="rect">
                <a:avLst/>
              </a:prstGeom>
              <a:ln>
                <a:noFill/>
              </a:ln>
              <a:effectLst>
                <a:outerShdw blurRad="57785" dist="33020" dir="3180000" algn="ctr">
                  <a:srgbClr val="000000">
                    <a:alpha val="30000"/>
                  </a:srgbClr>
                </a:outerShdw>
              </a:effectLst>
              <a:sp3d prstMaterial="metal">
                <a:bevelT w="38100" h="57150" prst="angle"/>
              </a:sp3d>
            </p:spPr>
            <p:style>
              <a:lnRef idx="2">
                <a:scrgbClr r="0" g="0" b="0"/>
              </a:lnRef>
              <a:fillRef idx="1">
                <a:schemeClr val="accent1">
                  <a:alpha val="90000"/>
                  <a:tint val="40000"/>
                  <a:hueOff val="0"/>
                  <a:satOff val="0"/>
                  <a:lumOff val="0"/>
                  <a:alphaOff val="0"/>
                </a:schemeClr>
              </a:fillRef>
              <a:effectRef idx="0">
                <a:scrgbClr r="0" g="0" b="0"/>
              </a:effectRef>
              <a:fontRef idx="minor">
                <a:schemeClr val="dk1">
                  <a:hueOff val="0"/>
                  <a:satOff val="0"/>
                  <a:lumOff val="0"/>
                  <a:alphaOff val="0"/>
                </a:schemeClr>
              </a:fontRef>
            </p:style>
          </p:sp>
          <p:sp>
            <p:nvSpPr>
              <p:cNvPr id="13" name="Rectangle 12"/>
              <p:cNvSpPr/>
              <p:nvPr/>
            </p:nvSpPr>
            <p:spPr>
              <a:xfrm>
                <a:off x="51" y="874738"/>
                <a:ext cx="8629832" cy="340826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9352" tIns="149352" rIns="199136" bIns="224028" numCol="1" spcCol="1270" anchor="t" anchorCtr="0">
                <a:noAutofit/>
              </a:bodyPr>
              <a:lstStyle/>
              <a:p>
                <a:pPr marL="457200" indent="-457200">
                  <a:buFont typeface="Arial" panose="020B0604020202020204" pitchFamily="34" charset="0"/>
                  <a:buChar char="•"/>
                </a:pPr>
                <a:endParaRPr lang="en-US" sz="2800" dirty="0"/>
              </a:p>
            </p:txBody>
          </p:sp>
        </p:grpSp>
      </p:grpSp>
      <p:sp>
        <p:nvSpPr>
          <p:cNvPr id="2" name="Rectangle 1"/>
          <p:cNvSpPr/>
          <p:nvPr/>
        </p:nvSpPr>
        <p:spPr>
          <a:xfrm>
            <a:off x="437322" y="2967334"/>
            <a:ext cx="11068878" cy="3170099"/>
          </a:xfrm>
          <a:prstGeom prst="rect">
            <a:avLst/>
          </a:prstGeom>
        </p:spPr>
        <p:txBody>
          <a:bodyPr wrap="square">
            <a:spAutoFit/>
          </a:bodyPr>
          <a:lstStyle/>
          <a:p>
            <a:r>
              <a:rPr lang="en-US" sz="4000" dirty="0" smtClean="0"/>
              <a:t>Sales positions </a:t>
            </a:r>
            <a:r>
              <a:rPr lang="en-US" sz="4000" dirty="0"/>
              <a:t>offer an abundance of entry-level job opportunity and upward mobility for those who are successful in those entry-level positions (Pierce, Popp, &amp; </a:t>
            </a:r>
            <a:r>
              <a:rPr lang="en-US" sz="4000" dirty="0" err="1"/>
              <a:t>McEvoy</a:t>
            </a:r>
            <a:r>
              <a:rPr lang="en-US" sz="4000" dirty="0"/>
              <a:t>, 2017). </a:t>
            </a:r>
            <a:endParaRPr lang="en-US" sz="4000" dirty="0" smtClean="0"/>
          </a:p>
          <a:p>
            <a:endParaRPr lang="en-US" sz="4000" dirty="0"/>
          </a:p>
        </p:txBody>
      </p:sp>
    </p:spTree>
    <p:extLst>
      <p:ext uri="{BB962C8B-B14F-4D97-AF65-F5344CB8AC3E}">
        <p14:creationId xmlns:p14="http://schemas.microsoft.com/office/powerpoint/2010/main" val="22348089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90600" y="517525"/>
            <a:ext cx="10515600" cy="1325563"/>
          </a:xfrm>
          <a:prstGeom prst="rect">
            <a:avLst/>
          </a:prstGeom>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dirty="0"/>
              <a:t>Why Teach Sales?</a:t>
            </a:r>
            <a:endParaRPr lang="en-US" dirty="0">
              <a:effectLst>
                <a:outerShdw blurRad="38100" dist="38100" dir="2700000" algn="tl">
                  <a:srgbClr val="000000">
                    <a:alpha val="43137"/>
                  </a:srgbClr>
                </a:outerShdw>
              </a:effectLst>
            </a:endParaRPr>
          </a:p>
        </p:txBody>
      </p:sp>
      <p:grpSp>
        <p:nvGrpSpPr>
          <p:cNvPr id="9" name="Diagram group"/>
          <p:cNvGrpSpPr/>
          <p:nvPr/>
        </p:nvGrpSpPr>
        <p:grpSpPr>
          <a:xfrm>
            <a:off x="298383" y="2076271"/>
            <a:ext cx="11675443" cy="4562653"/>
            <a:chOff x="51" y="68338"/>
            <a:chExt cx="8700853" cy="4537631"/>
          </a:xfrm>
          <a:scene3d>
            <a:camera prst="orthographicFront">
              <a:rot lat="0" lon="0" rev="0"/>
            </a:camera>
            <a:lightRig rig="brightRoom" dir="t">
              <a:rot lat="0" lon="0" rev="600000"/>
            </a:lightRig>
          </a:scene3d>
        </p:grpSpPr>
        <p:grpSp>
          <p:nvGrpSpPr>
            <p:cNvPr id="10" name="Group 9"/>
            <p:cNvGrpSpPr/>
            <p:nvPr/>
          </p:nvGrpSpPr>
          <p:grpSpPr>
            <a:xfrm>
              <a:off x="51" y="68338"/>
              <a:ext cx="8700853" cy="853804"/>
              <a:chOff x="51" y="68338"/>
              <a:chExt cx="8700853" cy="853804"/>
            </a:xfrm>
            <a:scene3d>
              <a:camera prst="orthographicFront">
                <a:rot lat="0" lon="0" rev="0"/>
              </a:camera>
              <a:lightRig rig="brightRoom" dir="t">
                <a:rot lat="0" lon="0" rev="600000"/>
              </a:lightRig>
            </a:scene3d>
          </p:grpSpPr>
          <p:sp>
            <p:nvSpPr>
              <p:cNvPr id="14" name="Rectangle 13"/>
              <p:cNvSpPr/>
              <p:nvPr/>
            </p:nvSpPr>
            <p:spPr>
              <a:xfrm>
                <a:off x="51" y="115742"/>
                <a:ext cx="8700853" cy="806400"/>
              </a:xfrm>
              <a:prstGeom prst="rect">
                <a:avLst/>
              </a:prstGeom>
              <a:ln>
                <a:noFill/>
              </a:ln>
              <a:effectLst>
                <a:outerShdw blurRad="57785" dist="33020" dir="3180000" algn="ctr">
                  <a:srgbClr val="000000">
                    <a:alpha val="30000"/>
                  </a:srgbClr>
                </a:outerShdw>
              </a:effectLst>
              <a:sp3d prstMaterial="metal">
                <a:bevelT w="38100" h="57150" prst="angle"/>
              </a:sp3d>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15" name="Rectangle 14"/>
              <p:cNvSpPr/>
              <p:nvPr/>
            </p:nvSpPr>
            <p:spPr>
              <a:xfrm>
                <a:off x="51" y="68338"/>
                <a:ext cx="8700853" cy="8064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3200" b="1" kern="1200" dirty="0" smtClean="0"/>
                  <a:t>BENEFITS ALL STUDENTS REGARDLESS OF PATH</a:t>
                </a:r>
                <a:endParaRPr lang="en-US" sz="3200" b="1" kern="1200" dirty="0"/>
              </a:p>
            </p:txBody>
          </p:sp>
        </p:grpSp>
        <p:grpSp>
          <p:nvGrpSpPr>
            <p:cNvPr id="11" name="Group 10"/>
            <p:cNvGrpSpPr/>
            <p:nvPr/>
          </p:nvGrpSpPr>
          <p:grpSpPr>
            <a:xfrm>
              <a:off x="51" y="874737"/>
              <a:ext cx="8700853" cy="3731232"/>
              <a:chOff x="51" y="874737"/>
              <a:chExt cx="8700853" cy="3731232"/>
            </a:xfrm>
            <a:scene3d>
              <a:camera prst="orthographicFront">
                <a:rot lat="0" lon="0" rev="0"/>
              </a:camera>
              <a:lightRig rig="brightRoom" dir="t">
                <a:rot lat="0" lon="0" rev="600000"/>
              </a:lightRig>
            </a:scene3d>
          </p:grpSpPr>
          <p:sp>
            <p:nvSpPr>
              <p:cNvPr id="12" name="Rectangle 11"/>
              <p:cNvSpPr/>
              <p:nvPr/>
            </p:nvSpPr>
            <p:spPr>
              <a:xfrm>
                <a:off x="51" y="874737"/>
                <a:ext cx="8700853" cy="3731232"/>
              </a:xfrm>
              <a:prstGeom prst="rect">
                <a:avLst/>
              </a:prstGeom>
              <a:ln>
                <a:noFill/>
              </a:ln>
              <a:effectLst>
                <a:outerShdw blurRad="57785" dist="33020" dir="3180000" algn="ctr">
                  <a:srgbClr val="000000">
                    <a:alpha val="30000"/>
                  </a:srgbClr>
                </a:outerShdw>
              </a:effectLst>
              <a:sp3d prstMaterial="metal">
                <a:bevelT w="38100" h="57150" prst="angle"/>
              </a:sp3d>
            </p:spPr>
            <p:style>
              <a:lnRef idx="2">
                <a:scrgbClr r="0" g="0" b="0"/>
              </a:lnRef>
              <a:fillRef idx="1">
                <a:schemeClr val="accent1">
                  <a:alpha val="90000"/>
                  <a:tint val="40000"/>
                  <a:hueOff val="0"/>
                  <a:satOff val="0"/>
                  <a:lumOff val="0"/>
                  <a:alphaOff val="0"/>
                </a:schemeClr>
              </a:fillRef>
              <a:effectRef idx="0">
                <a:scrgbClr r="0" g="0" b="0"/>
              </a:effectRef>
              <a:fontRef idx="minor">
                <a:schemeClr val="dk1">
                  <a:hueOff val="0"/>
                  <a:satOff val="0"/>
                  <a:lumOff val="0"/>
                  <a:alphaOff val="0"/>
                </a:schemeClr>
              </a:fontRef>
            </p:style>
            <p:txBody>
              <a:bodyPr/>
              <a:lstStyle/>
              <a:p>
                <a:pPr marL="285750" indent="-285750">
                  <a:buFont typeface="Arial" panose="020B0604020202020204" pitchFamily="34" charset="0"/>
                  <a:buChar char="•"/>
                </a:pPr>
                <a:r>
                  <a:rPr lang="en-US" sz="2800" dirty="0" smtClean="0"/>
                  <a:t>Students use sales </a:t>
                </a:r>
                <a:r>
                  <a:rPr lang="en-US" sz="2800" dirty="0"/>
                  <a:t>skills to “sell” themselves to future </a:t>
                </a:r>
                <a:r>
                  <a:rPr lang="en-US" sz="2800" dirty="0" smtClean="0"/>
                  <a:t>employers </a:t>
                </a:r>
              </a:p>
              <a:p>
                <a:pPr marL="742950" lvl="1" indent="-285750">
                  <a:buFont typeface="Arial" panose="020B0604020202020204" pitchFamily="34" charset="0"/>
                  <a:buChar char="•"/>
                </a:pPr>
                <a:r>
                  <a:rPr lang="en-US" sz="2800" dirty="0" smtClean="0"/>
                  <a:t>Cover </a:t>
                </a:r>
                <a:r>
                  <a:rPr lang="en-US" sz="2800" dirty="0"/>
                  <a:t>letters, interviews, and elevator pitches all incorporate skills that are learned in a sales </a:t>
                </a:r>
                <a:r>
                  <a:rPr lang="en-US" sz="2800" dirty="0" smtClean="0"/>
                  <a:t>class</a:t>
                </a:r>
              </a:p>
              <a:p>
                <a:pPr marL="285750" indent="-285750">
                  <a:buFont typeface="Arial" panose="020B0604020202020204" pitchFamily="34" charset="0"/>
                  <a:buChar char="•"/>
                </a:pPr>
                <a:r>
                  <a:rPr lang="en-US" sz="2800" dirty="0" smtClean="0"/>
                  <a:t>Some organizations </a:t>
                </a:r>
                <a:r>
                  <a:rPr lang="en-US" sz="2800" dirty="0"/>
                  <a:t>have an expectation that all employees proactively sell either on the phone or to their own personal sphere of </a:t>
                </a:r>
                <a:r>
                  <a:rPr lang="en-US" sz="2800" dirty="0" smtClean="0"/>
                  <a:t>influence</a:t>
                </a:r>
              </a:p>
              <a:p>
                <a:pPr marL="285750" indent="-285750">
                  <a:buFont typeface="Arial" panose="020B0604020202020204" pitchFamily="34" charset="0"/>
                  <a:buChar char="•"/>
                </a:pPr>
                <a:r>
                  <a:rPr lang="en-US" sz="2800" dirty="0" smtClean="0"/>
                  <a:t>Nearly everyone </a:t>
                </a:r>
                <a:r>
                  <a:rPr lang="en-US" sz="2800" dirty="0"/>
                  <a:t>is selling </a:t>
                </a:r>
                <a:r>
                  <a:rPr lang="en-US" sz="2800" dirty="0" smtClean="0"/>
                  <a:t>vision</a:t>
                </a:r>
                <a:r>
                  <a:rPr lang="en-US" sz="2800" dirty="0"/>
                  <a:t>, mission, ideas, methodologies, and value </a:t>
                </a:r>
                <a:r>
                  <a:rPr lang="en-US" sz="2800" dirty="0" smtClean="0"/>
                  <a:t> </a:t>
                </a:r>
              </a:p>
              <a:p>
                <a:pPr marL="285750" indent="-285750">
                  <a:buFont typeface="Arial" panose="020B0604020202020204" pitchFamily="34" charset="0"/>
                  <a:buChar char="•"/>
                </a:pPr>
                <a:r>
                  <a:rPr lang="en-US" sz="2800" dirty="0" smtClean="0"/>
                  <a:t>Careers rooted in empathy will be most resistant to future changes to the American workforce</a:t>
                </a:r>
                <a:endParaRPr lang="en-US" sz="2800" dirty="0"/>
              </a:p>
            </p:txBody>
          </p:sp>
          <p:sp>
            <p:nvSpPr>
              <p:cNvPr id="13" name="Rectangle 12"/>
              <p:cNvSpPr/>
              <p:nvPr/>
            </p:nvSpPr>
            <p:spPr>
              <a:xfrm>
                <a:off x="51" y="874738"/>
                <a:ext cx="8629832" cy="340826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9352" tIns="149352" rIns="199136" bIns="224028" numCol="1" spcCol="1270" anchor="t" anchorCtr="0">
                <a:noAutofit/>
              </a:bodyPr>
              <a:lstStyle/>
              <a:p>
                <a:pPr marL="457200" indent="-457200">
                  <a:buFont typeface="Arial" panose="020B0604020202020204" pitchFamily="34" charset="0"/>
                  <a:buChar char="•"/>
                </a:pPr>
                <a:endParaRPr lang="en-US" sz="2800" dirty="0"/>
              </a:p>
            </p:txBody>
          </p:sp>
        </p:grpSp>
      </p:grpSp>
    </p:spTree>
    <p:extLst>
      <p:ext uri="{BB962C8B-B14F-4D97-AF65-F5344CB8AC3E}">
        <p14:creationId xmlns:p14="http://schemas.microsoft.com/office/powerpoint/2010/main" val="3379228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756369658"/>
              </p:ext>
            </p:extLst>
          </p:nvPr>
        </p:nvGraphicFramePr>
        <p:xfrm>
          <a:off x="847725" y="235426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p:txBody>
          <a:bodyPr/>
          <a:lstStyle/>
          <a:p>
            <a:endParaRPr lang="en-US"/>
          </a:p>
        </p:txBody>
      </p:sp>
      <p:sp>
        <p:nvSpPr>
          <p:cNvPr id="5" name="Title 1"/>
          <p:cNvSpPr txBox="1">
            <a:spLocks/>
          </p:cNvSpPr>
          <p:nvPr/>
        </p:nvSpPr>
        <p:spPr>
          <a:xfrm>
            <a:off x="990600" y="517525"/>
            <a:ext cx="10515600" cy="1325563"/>
          </a:xfrm>
          <a:prstGeom prst="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4800" dirty="0"/>
              <a:t>Designing a Live Course for the Semester</a:t>
            </a:r>
            <a:endParaRPr lang="en-US" sz="4800" dirty="0">
              <a:effectLst>
                <a:outerShdw blurRad="38100" dist="38100" dir="2700000" algn="tl">
                  <a:srgbClr val="000000">
                    <a:alpha val="43137"/>
                  </a:srgbClr>
                </a:outerShdw>
              </a:effectLst>
            </a:endParaRPr>
          </a:p>
        </p:txBody>
      </p:sp>
      <p:sp>
        <p:nvSpPr>
          <p:cNvPr id="7" name="TextBox 6"/>
          <p:cNvSpPr txBox="1"/>
          <p:nvPr/>
        </p:nvSpPr>
        <p:spPr>
          <a:xfrm>
            <a:off x="3862387" y="1995488"/>
            <a:ext cx="6567488" cy="707886"/>
          </a:xfrm>
          <a:prstGeom prst="rect">
            <a:avLst/>
          </a:prstGeom>
          <a:noFill/>
        </p:spPr>
        <p:txBody>
          <a:bodyPr wrap="square" rtlCol="0">
            <a:spAutoFit/>
          </a:bodyPr>
          <a:lstStyle/>
          <a:p>
            <a:r>
              <a:rPr lang="en-US" sz="4000" b="1" dirty="0" smtClean="0">
                <a:solidFill>
                  <a:schemeClr val="bg1"/>
                </a:solidFill>
                <a:effectLst>
                  <a:outerShdw blurRad="38100" dist="38100" dir="2700000" algn="tl">
                    <a:srgbClr val="000000">
                      <a:alpha val="43137"/>
                    </a:srgbClr>
                  </a:outerShdw>
                </a:effectLst>
              </a:rPr>
              <a:t>SETTING THE STAGE</a:t>
            </a:r>
            <a:endParaRPr lang="en-US"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683563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366663411"/>
              </p:ext>
            </p:extLst>
          </p:nvPr>
        </p:nvGraphicFramePr>
        <p:xfrm>
          <a:off x="480060" y="2284096"/>
          <a:ext cx="11231880" cy="4378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noGrp="1"/>
          </p:cNvSpPr>
          <p:nvPr>
            <p:ph type="title"/>
          </p:nvPr>
        </p:nvSpPr>
        <p:spPr>
          <a:xfrm>
            <a:off x="838200" y="193675"/>
            <a:ext cx="10515600" cy="1325563"/>
          </a:xfrm>
          <a:prstGeom prst="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4800" dirty="0"/>
              <a:t>Designing a Live Course for the Semester</a:t>
            </a:r>
            <a:endParaRPr lang="en-US" sz="4800" dirty="0">
              <a:effectLst>
                <a:outerShdw blurRad="38100" dist="38100" dir="2700000" algn="tl">
                  <a:srgbClr val="000000">
                    <a:alpha val="43137"/>
                  </a:srgbClr>
                </a:outerShdw>
              </a:effectLst>
            </a:endParaRPr>
          </a:p>
        </p:txBody>
      </p:sp>
      <p:sp>
        <p:nvSpPr>
          <p:cNvPr id="6" name="TextBox 5"/>
          <p:cNvSpPr txBox="1"/>
          <p:nvPr/>
        </p:nvSpPr>
        <p:spPr>
          <a:xfrm>
            <a:off x="4090987" y="1532633"/>
            <a:ext cx="5272088" cy="707886"/>
          </a:xfrm>
          <a:prstGeom prst="rect">
            <a:avLst/>
          </a:prstGeom>
          <a:noFill/>
        </p:spPr>
        <p:txBody>
          <a:bodyPr wrap="square" rtlCol="0">
            <a:spAutoFit/>
          </a:bodyPr>
          <a:lstStyle/>
          <a:p>
            <a:r>
              <a:rPr lang="en-US" sz="4000" b="1" dirty="0" smtClean="0">
                <a:solidFill>
                  <a:schemeClr val="bg1"/>
                </a:solidFill>
                <a:effectLst>
                  <a:outerShdw blurRad="38100" dist="38100" dir="2700000" algn="tl">
                    <a:srgbClr val="000000">
                      <a:alpha val="43137"/>
                    </a:srgbClr>
                  </a:outerShdw>
                </a:effectLst>
              </a:rPr>
              <a:t>SALES PROCESS</a:t>
            </a:r>
            <a:endParaRPr lang="en-US"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8474667"/>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Gill Sans M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1757</TotalTime>
  <Words>1311</Words>
  <Application>Microsoft Macintosh PowerPoint</Application>
  <PresentationFormat>Custom</PresentationFormat>
  <Paragraphs>152</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Designing a Live Course for the Semester</vt:lpstr>
      <vt:lpstr>Designing a Live Course for the Semester</vt:lpstr>
      <vt:lpstr>PowerPoint Presentation</vt:lpstr>
      <vt:lpstr>PowerPoint Presentation</vt:lpstr>
      <vt:lpstr>PowerPoint Presentation</vt:lpstr>
      <vt:lpstr>PowerPoint Presentation</vt:lpstr>
      <vt:lpstr>Assessment</vt:lpstr>
      <vt:lpstr>Faculty Journey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Selling in the Sport Industry</dc:title>
  <dc:creator>Pierce, David Allen</dc:creator>
  <cp:lastModifiedBy>Heather Alderman</cp:lastModifiedBy>
  <cp:revision>95</cp:revision>
  <dcterms:created xsi:type="dcterms:W3CDTF">2017-03-08T13:39:23Z</dcterms:created>
  <dcterms:modified xsi:type="dcterms:W3CDTF">2018-02-12T16:27:29Z</dcterms:modified>
</cp:coreProperties>
</file>