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8" roundtripDataSignature="AMtx7mjT5pcI+3IWR23tsPiBMXxIZjm/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22" d="100"/>
          <a:sy n="122" d="100"/>
        </p:scale>
        <p:origin x="-128" y="-3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8" Type="http://customschemas.google.com/relationships/presentationmetadata" Target="metadata"/><Relationship Id="rId19" Type="http://schemas.openxmlformats.org/officeDocument/2006/relationships/presProps" Target="presProps.xml"/><Relationship Id="rId20" Type="http://schemas.openxmlformats.org/officeDocument/2006/relationships/viewProps" Target="viewProps.xml"/><Relationship Id="rId21"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22" Type="http://schemas.openxmlformats.org/officeDocument/2006/relationships/tableStyles" Target="tableStyles.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34956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e1b13f75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e1b13f75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6e1b13f75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17"/>
        <p:cNvGrpSpPr/>
        <p:nvPr/>
      </p:nvGrpSpPr>
      <p:grpSpPr>
        <a:xfrm>
          <a:off x="0" y="0"/>
          <a:ext cx="0" cy="0"/>
          <a:chOff x="0" y="0"/>
          <a:chExt cx="0" cy="0"/>
        </a:xfrm>
      </p:grpSpPr>
      <p:sp>
        <p:nvSpPr>
          <p:cNvPr id="18" name="Google Shape;18;p11" title="scalloped circle"/>
          <p:cNvSpPr/>
          <p:nvPr/>
        </p:nvSpPr>
        <p:spPr>
          <a:xfrm>
            <a:off x="3557016" y="63093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19" name="Google Shape;19;p11"/>
          <p:cNvSpPr txBox="1">
            <a:spLocks noGrp="1"/>
          </p:cNvSpPr>
          <p:nvPr>
            <p:ph type="ctrTitle"/>
          </p:nvPr>
        </p:nvSpPr>
        <p:spPr>
          <a:xfrm>
            <a:off x="1078523" y="1098388"/>
            <a:ext cx="10318418" cy="439498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0000"/>
              <a:buFont typeface="Impact"/>
              <a:buNone/>
              <a:defRPr sz="1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1"/>
          <p:cNvSpPr txBox="1">
            <a:spLocks noGrp="1"/>
          </p:cNvSpPr>
          <p:nvPr>
            <p:ph type="subTitle" idx="1"/>
          </p:nvPr>
        </p:nvSpPr>
        <p:spPr>
          <a:xfrm>
            <a:off x="2215045" y="5979196"/>
            <a:ext cx="8045373" cy="74227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00"/>
              </a:spcBef>
              <a:spcAft>
                <a:spcPts val="0"/>
              </a:spcAft>
              <a:buSzPts val="2000"/>
              <a:buNone/>
              <a:defRPr sz="2000" b="1" i="0" cap="none">
                <a:solidFill>
                  <a:schemeClr val="dk2"/>
                </a:solidFill>
              </a:defRPr>
            </a:lvl1pPr>
            <a:lvl2pPr lvl="1" algn="ctr">
              <a:lnSpc>
                <a:spcPct val="110000"/>
              </a:lnSpc>
              <a:spcBef>
                <a:spcPts val="700"/>
              </a:spcBef>
              <a:spcAft>
                <a:spcPts val="0"/>
              </a:spcAft>
              <a:buSzPts val="2000"/>
              <a:buNone/>
              <a:defRPr sz="2000"/>
            </a:lvl2pPr>
            <a:lvl3pPr lvl="2" algn="ctr">
              <a:lnSpc>
                <a:spcPct val="110000"/>
              </a:lnSpc>
              <a:spcBef>
                <a:spcPts val="700"/>
              </a:spcBef>
              <a:spcAft>
                <a:spcPts val="0"/>
              </a:spcAft>
              <a:buSzPts val="1800"/>
              <a:buNone/>
              <a:defRPr sz="1800"/>
            </a:lvl3pPr>
            <a:lvl4pPr lvl="3" algn="ctr">
              <a:lnSpc>
                <a:spcPct val="110000"/>
              </a:lnSpc>
              <a:spcBef>
                <a:spcPts val="700"/>
              </a:spcBef>
              <a:spcAft>
                <a:spcPts val="0"/>
              </a:spcAft>
              <a:buSzPts val="1600"/>
              <a:buNone/>
              <a:defRPr sz="1600"/>
            </a:lvl4pPr>
            <a:lvl5pPr lvl="4" algn="ctr">
              <a:lnSpc>
                <a:spcPct val="110000"/>
              </a:lnSpc>
              <a:spcBef>
                <a:spcPts val="700"/>
              </a:spcBef>
              <a:spcAft>
                <a:spcPts val="0"/>
              </a:spcAft>
              <a:buSzPts val="1600"/>
              <a:buNone/>
              <a:defRPr sz="1600"/>
            </a:lvl5pPr>
            <a:lvl6pPr lvl="5" algn="ctr">
              <a:lnSpc>
                <a:spcPct val="110000"/>
              </a:lnSpc>
              <a:spcBef>
                <a:spcPts val="700"/>
              </a:spcBef>
              <a:spcAft>
                <a:spcPts val="0"/>
              </a:spcAft>
              <a:buSzPts val="1600"/>
              <a:buNone/>
              <a:defRPr sz="1600"/>
            </a:lvl6pPr>
            <a:lvl7pPr lvl="6" algn="ctr">
              <a:lnSpc>
                <a:spcPct val="110000"/>
              </a:lnSpc>
              <a:spcBef>
                <a:spcPts val="700"/>
              </a:spcBef>
              <a:spcAft>
                <a:spcPts val="0"/>
              </a:spcAft>
              <a:buSzPts val="1600"/>
              <a:buNone/>
              <a:defRPr sz="1600"/>
            </a:lvl7pPr>
            <a:lvl8pPr lvl="7" algn="ctr">
              <a:lnSpc>
                <a:spcPct val="110000"/>
              </a:lnSpc>
              <a:spcBef>
                <a:spcPts val="700"/>
              </a:spcBef>
              <a:spcAft>
                <a:spcPts val="0"/>
              </a:spcAft>
              <a:buSzPts val="1600"/>
              <a:buNone/>
              <a:defRPr sz="1600"/>
            </a:lvl8pPr>
            <a:lvl9pPr lvl="8" algn="ctr">
              <a:lnSpc>
                <a:spcPct val="110000"/>
              </a:lnSpc>
              <a:spcBef>
                <a:spcPts val="700"/>
              </a:spcBef>
              <a:spcAft>
                <a:spcPts val="0"/>
              </a:spcAft>
              <a:buSzPts val="1600"/>
              <a:buNone/>
              <a:defRPr sz="1600"/>
            </a:lvl9pPr>
          </a:lstStyle>
          <a:p>
            <a:endParaRPr/>
          </a:p>
        </p:txBody>
      </p:sp>
      <p:sp>
        <p:nvSpPr>
          <p:cNvPr id="21" name="Google Shape;21;p11"/>
          <p:cNvSpPr txBox="1">
            <a:spLocks noGrp="1"/>
          </p:cNvSpPr>
          <p:nvPr>
            <p:ph type="dt" idx="10"/>
          </p:nvPr>
        </p:nvSpPr>
        <p:spPr>
          <a:xfrm>
            <a:off x="1078523"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895E0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ftr" idx="11"/>
          </p:nvPr>
        </p:nvSpPr>
        <p:spPr>
          <a:xfrm>
            <a:off x="4180332"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895E0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
          <p:cNvSpPr txBox="1">
            <a:spLocks noGrp="1"/>
          </p:cNvSpPr>
          <p:nvPr>
            <p:ph type="sldNum" idx="12"/>
          </p:nvPr>
        </p:nvSpPr>
        <p:spPr>
          <a:xfrm>
            <a:off x="9067218" y="6375679"/>
            <a:ext cx="2329723"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5E04"/>
                </a:solidFill>
                <a:latin typeface="Gill Sans"/>
                <a:ea typeface="Gill Sans"/>
                <a:cs typeface="Gill Sans"/>
                <a:sym typeface="Gill Sans"/>
              </a:defRPr>
            </a:lvl1pPr>
            <a:lvl2pPr marL="0" lvl="1" indent="0" algn="r">
              <a:spcBef>
                <a:spcPts val="0"/>
              </a:spcBef>
              <a:buNone/>
              <a:defRPr sz="1200" b="0" i="0" u="none" strike="noStrike" cap="none">
                <a:solidFill>
                  <a:srgbClr val="895E04"/>
                </a:solidFill>
                <a:latin typeface="Gill Sans"/>
                <a:ea typeface="Gill Sans"/>
                <a:cs typeface="Gill Sans"/>
                <a:sym typeface="Gill Sans"/>
              </a:defRPr>
            </a:lvl2pPr>
            <a:lvl3pPr marL="0" lvl="2" indent="0" algn="r">
              <a:spcBef>
                <a:spcPts val="0"/>
              </a:spcBef>
              <a:buNone/>
              <a:defRPr sz="1200" b="0" i="0" u="none" strike="noStrike" cap="none">
                <a:solidFill>
                  <a:srgbClr val="895E04"/>
                </a:solidFill>
                <a:latin typeface="Gill Sans"/>
                <a:ea typeface="Gill Sans"/>
                <a:cs typeface="Gill Sans"/>
                <a:sym typeface="Gill Sans"/>
              </a:defRPr>
            </a:lvl3pPr>
            <a:lvl4pPr marL="0" lvl="3" indent="0" algn="r">
              <a:spcBef>
                <a:spcPts val="0"/>
              </a:spcBef>
              <a:buNone/>
              <a:defRPr sz="1200" b="0" i="0" u="none" strike="noStrike" cap="none">
                <a:solidFill>
                  <a:srgbClr val="895E04"/>
                </a:solidFill>
                <a:latin typeface="Gill Sans"/>
                <a:ea typeface="Gill Sans"/>
                <a:cs typeface="Gill Sans"/>
                <a:sym typeface="Gill Sans"/>
              </a:defRPr>
            </a:lvl4pPr>
            <a:lvl5pPr marL="0" lvl="4" indent="0" algn="r">
              <a:spcBef>
                <a:spcPts val="0"/>
              </a:spcBef>
              <a:buNone/>
              <a:defRPr sz="1200" b="0" i="0" u="none" strike="noStrike" cap="none">
                <a:solidFill>
                  <a:srgbClr val="895E04"/>
                </a:solidFill>
                <a:latin typeface="Gill Sans"/>
                <a:ea typeface="Gill Sans"/>
                <a:cs typeface="Gill Sans"/>
                <a:sym typeface="Gill Sans"/>
              </a:defRPr>
            </a:lvl5pPr>
            <a:lvl6pPr marL="0" lvl="5" indent="0" algn="r">
              <a:spcBef>
                <a:spcPts val="0"/>
              </a:spcBef>
              <a:buNone/>
              <a:defRPr sz="1200" b="0" i="0" u="none" strike="noStrike" cap="none">
                <a:solidFill>
                  <a:srgbClr val="895E04"/>
                </a:solidFill>
                <a:latin typeface="Gill Sans"/>
                <a:ea typeface="Gill Sans"/>
                <a:cs typeface="Gill Sans"/>
                <a:sym typeface="Gill Sans"/>
              </a:defRPr>
            </a:lvl6pPr>
            <a:lvl7pPr marL="0" lvl="6" indent="0" algn="r">
              <a:spcBef>
                <a:spcPts val="0"/>
              </a:spcBef>
              <a:buNone/>
              <a:defRPr sz="1200" b="0" i="0" u="none" strike="noStrike" cap="none">
                <a:solidFill>
                  <a:srgbClr val="895E04"/>
                </a:solidFill>
                <a:latin typeface="Gill Sans"/>
                <a:ea typeface="Gill Sans"/>
                <a:cs typeface="Gill Sans"/>
                <a:sym typeface="Gill Sans"/>
              </a:defRPr>
            </a:lvl7pPr>
            <a:lvl8pPr marL="0" lvl="7" indent="0" algn="r">
              <a:spcBef>
                <a:spcPts val="0"/>
              </a:spcBef>
              <a:buNone/>
              <a:defRPr sz="1200" b="0" i="0" u="none" strike="noStrike" cap="none">
                <a:solidFill>
                  <a:srgbClr val="895E04"/>
                </a:solidFill>
                <a:latin typeface="Gill Sans"/>
                <a:ea typeface="Gill Sans"/>
                <a:cs typeface="Gill Sans"/>
                <a:sym typeface="Gill Sans"/>
              </a:defRPr>
            </a:lvl8pPr>
            <a:lvl9pPr marL="0" lvl="8" indent="0" algn="r">
              <a:spcBef>
                <a:spcPts val="0"/>
              </a:spcBef>
              <a:buNone/>
              <a:defRPr sz="1200" b="0" i="0" u="none" strike="noStrike" cap="none">
                <a:solidFill>
                  <a:srgbClr val="895E04"/>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1" title="left edge border"/>
          <p:cNvSpPr/>
          <p:nvPr/>
        </p:nvSpPr>
        <p:spPr>
          <a:xfrm>
            <a:off x="0" y="0"/>
            <a:ext cx="283464"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0"/>
          <p:cNvSpPr txBox="1">
            <a:spLocks noGrp="1"/>
          </p:cNvSpPr>
          <p:nvPr>
            <p:ph type="body" idx="1"/>
          </p:nvPr>
        </p:nvSpPr>
        <p:spPr>
          <a:xfrm rot="5400000">
            <a:off x="4544043" y="-1006365"/>
            <a:ext cx="3593591" cy="10178322"/>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86" name="Google Shape;86;p20"/>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0"/>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0"/>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rot="5400000">
            <a:off x="8012185" y="2436522"/>
            <a:ext cx="5600404"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1"/>
          <p:cNvSpPr txBox="1">
            <a:spLocks noGrp="1"/>
          </p:cNvSpPr>
          <p:nvPr>
            <p:ph type="body" idx="1"/>
          </p:nvPr>
        </p:nvSpPr>
        <p:spPr>
          <a:xfrm rot="5400000">
            <a:off x="2653390" y="-1013705"/>
            <a:ext cx="5600405" cy="839258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92" name="Google Shape;92;p21"/>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1"/>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1"/>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28" name="Google Shape;28;p12"/>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31"/>
        <p:cNvGrpSpPr/>
        <p:nvPr/>
      </p:nvGrpSpPr>
      <p:grpSpPr>
        <a:xfrm>
          <a:off x="0" y="0"/>
          <a:ext cx="0" cy="0"/>
          <a:chOff x="0" y="0"/>
          <a:chExt cx="0" cy="0"/>
        </a:xfrm>
      </p:grpSpPr>
      <p:sp>
        <p:nvSpPr>
          <p:cNvPr id="32" name="Google Shape;32;p13"/>
          <p:cNvSpPr txBox="1">
            <a:spLocks noGrp="1"/>
          </p:cNvSpPr>
          <p:nvPr>
            <p:ph type="title"/>
          </p:nvPr>
        </p:nvSpPr>
        <p:spPr>
          <a:xfrm>
            <a:off x="3242929" y="1073888"/>
            <a:ext cx="8187071" cy="406462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8400"/>
              <a:buFont typeface="Impact"/>
              <a:buNone/>
              <a:defRPr sz="8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
          <p:cNvSpPr txBox="1">
            <a:spLocks noGrp="1"/>
          </p:cNvSpPr>
          <p:nvPr>
            <p:ph type="body" idx="1"/>
          </p:nvPr>
        </p:nvSpPr>
        <p:spPr>
          <a:xfrm>
            <a:off x="3242930" y="5159781"/>
            <a:ext cx="7017488" cy="9511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2000"/>
              <a:buNone/>
              <a:defRPr sz="2000" b="1" i="0" cap="none">
                <a:solidFill>
                  <a:schemeClr val="accent1"/>
                </a:solidFill>
              </a:defRPr>
            </a:lvl1pPr>
            <a:lvl2pPr marL="914400" lvl="1" indent="-228600" algn="l">
              <a:lnSpc>
                <a:spcPct val="110000"/>
              </a:lnSpc>
              <a:spcBef>
                <a:spcPts val="700"/>
              </a:spcBef>
              <a:spcAft>
                <a:spcPts val="0"/>
              </a:spcAft>
              <a:buSzPts val="2000"/>
              <a:buNone/>
              <a:defRPr sz="2000">
                <a:solidFill>
                  <a:schemeClr val="lt1"/>
                </a:solidFill>
              </a:defRPr>
            </a:lvl2pPr>
            <a:lvl3pPr marL="1371600" lvl="2" indent="-228600" algn="l">
              <a:lnSpc>
                <a:spcPct val="110000"/>
              </a:lnSpc>
              <a:spcBef>
                <a:spcPts val="700"/>
              </a:spcBef>
              <a:spcAft>
                <a:spcPts val="0"/>
              </a:spcAft>
              <a:buSzPts val="1800"/>
              <a:buNone/>
              <a:defRPr sz="1800">
                <a:solidFill>
                  <a:schemeClr val="lt1"/>
                </a:solidFill>
              </a:defRPr>
            </a:lvl3pPr>
            <a:lvl4pPr marL="1828800" lvl="3" indent="-228600" algn="l">
              <a:lnSpc>
                <a:spcPct val="110000"/>
              </a:lnSpc>
              <a:spcBef>
                <a:spcPts val="700"/>
              </a:spcBef>
              <a:spcAft>
                <a:spcPts val="0"/>
              </a:spcAft>
              <a:buSzPts val="1600"/>
              <a:buNone/>
              <a:defRPr sz="1600">
                <a:solidFill>
                  <a:schemeClr val="lt1"/>
                </a:solidFill>
              </a:defRPr>
            </a:lvl4pPr>
            <a:lvl5pPr marL="2286000" lvl="4" indent="-228600" algn="l">
              <a:lnSpc>
                <a:spcPct val="110000"/>
              </a:lnSpc>
              <a:spcBef>
                <a:spcPts val="700"/>
              </a:spcBef>
              <a:spcAft>
                <a:spcPts val="0"/>
              </a:spcAft>
              <a:buSzPts val="1600"/>
              <a:buNone/>
              <a:defRPr sz="1600">
                <a:solidFill>
                  <a:schemeClr val="lt1"/>
                </a:solidFill>
              </a:defRPr>
            </a:lvl5pPr>
            <a:lvl6pPr marL="2743200" lvl="5" indent="-228600" algn="l">
              <a:lnSpc>
                <a:spcPct val="110000"/>
              </a:lnSpc>
              <a:spcBef>
                <a:spcPts val="700"/>
              </a:spcBef>
              <a:spcAft>
                <a:spcPts val="0"/>
              </a:spcAft>
              <a:buSzPts val="1600"/>
              <a:buNone/>
              <a:defRPr sz="1600">
                <a:solidFill>
                  <a:schemeClr val="lt1"/>
                </a:solidFill>
              </a:defRPr>
            </a:lvl6pPr>
            <a:lvl7pPr marL="3200400" lvl="6" indent="-228600" algn="l">
              <a:lnSpc>
                <a:spcPct val="110000"/>
              </a:lnSpc>
              <a:spcBef>
                <a:spcPts val="700"/>
              </a:spcBef>
              <a:spcAft>
                <a:spcPts val="0"/>
              </a:spcAft>
              <a:buSzPts val="1600"/>
              <a:buNone/>
              <a:defRPr sz="1600">
                <a:solidFill>
                  <a:schemeClr val="lt1"/>
                </a:solidFill>
              </a:defRPr>
            </a:lvl7pPr>
            <a:lvl8pPr marL="3657600" lvl="7" indent="-228600" algn="l">
              <a:lnSpc>
                <a:spcPct val="110000"/>
              </a:lnSpc>
              <a:spcBef>
                <a:spcPts val="700"/>
              </a:spcBef>
              <a:spcAft>
                <a:spcPts val="0"/>
              </a:spcAft>
              <a:buSzPts val="1600"/>
              <a:buNone/>
              <a:defRPr sz="1600">
                <a:solidFill>
                  <a:schemeClr val="lt1"/>
                </a:solidFill>
              </a:defRPr>
            </a:lvl8pPr>
            <a:lvl9pPr marL="4114800" lvl="8" indent="-228600" algn="l">
              <a:lnSpc>
                <a:spcPct val="110000"/>
              </a:lnSpc>
              <a:spcBef>
                <a:spcPts val="700"/>
              </a:spcBef>
              <a:spcAft>
                <a:spcPts val="0"/>
              </a:spcAft>
              <a:buSzPts val="1600"/>
              <a:buNone/>
              <a:defRPr sz="1600">
                <a:solidFill>
                  <a:schemeClr val="lt1"/>
                </a:solidFill>
              </a:defRPr>
            </a:lvl9pPr>
          </a:lstStyle>
          <a:p>
            <a:endParaRPr/>
          </a:p>
        </p:txBody>
      </p:sp>
      <p:sp>
        <p:nvSpPr>
          <p:cNvPr id="34" name="Google Shape;34;p13"/>
          <p:cNvSpPr txBox="1">
            <a:spLocks noGrp="1"/>
          </p:cNvSpPr>
          <p:nvPr>
            <p:ph type="dt" idx="10"/>
          </p:nvPr>
        </p:nvSpPr>
        <p:spPr>
          <a:xfrm>
            <a:off x="3236546" y="6375679"/>
            <a:ext cx="1493947"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ftr" idx="11"/>
          </p:nvPr>
        </p:nvSpPr>
        <p:spPr>
          <a:xfrm>
            <a:off x="5279064"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3"/>
          <p:cNvSpPr txBox="1">
            <a:spLocks noGrp="1"/>
          </p:cNvSpPr>
          <p:nvPr>
            <p:ph type="sldNum" idx="12"/>
          </p:nvPr>
        </p:nvSpPr>
        <p:spPr>
          <a:xfrm>
            <a:off x="9942434" y="6375679"/>
            <a:ext cx="1487566"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2"/>
                </a:solidFill>
                <a:latin typeface="Gill Sans"/>
                <a:ea typeface="Gill Sans"/>
                <a:cs typeface="Gill Sans"/>
                <a:sym typeface="Gill Sans"/>
              </a:defRPr>
            </a:lvl1pPr>
            <a:lvl2pPr marL="0" lvl="1" indent="0" algn="r">
              <a:spcBef>
                <a:spcPts val="0"/>
              </a:spcBef>
              <a:buNone/>
              <a:defRPr sz="1200" b="0" i="0" u="none" strike="noStrike" cap="none">
                <a:solidFill>
                  <a:schemeClr val="lt2"/>
                </a:solidFill>
                <a:latin typeface="Gill Sans"/>
                <a:ea typeface="Gill Sans"/>
                <a:cs typeface="Gill Sans"/>
                <a:sym typeface="Gill Sans"/>
              </a:defRPr>
            </a:lvl2pPr>
            <a:lvl3pPr marL="0" lvl="2" indent="0" algn="r">
              <a:spcBef>
                <a:spcPts val="0"/>
              </a:spcBef>
              <a:buNone/>
              <a:defRPr sz="1200" b="0" i="0" u="none" strike="noStrike" cap="none">
                <a:solidFill>
                  <a:schemeClr val="lt2"/>
                </a:solidFill>
                <a:latin typeface="Gill Sans"/>
                <a:ea typeface="Gill Sans"/>
                <a:cs typeface="Gill Sans"/>
                <a:sym typeface="Gill Sans"/>
              </a:defRPr>
            </a:lvl3pPr>
            <a:lvl4pPr marL="0" lvl="3" indent="0" algn="r">
              <a:spcBef>
                <a:spcPts val="0"/>
              </a:spcBef>
              <a:buNone/>
              <a:defRPr sz="1200" b="0" i="0" u="none" strike="noStrike" cap="none">
                <a:solidFill>
                  <a:schemeClr val="lt2"/>
                </a:solidFill>
                <a:latin typeface="Gill Sans"/>
                <a:ea typeface="Gill Sans"/>
                <a:cs typeface="Gill Sans"/>
                <a:sym typeface="Gill Sans"/>
              </a:defRPr>
            </a:lvl4pPr>
            <a:lvl5pPr marL="0" lvl="4" indent="0" algn="r">
              <a:spcBef>
                <a:spcPts val="0"/>
              </a:spcBef>
              <a:buNone/>
              <a:defRPr sz="1200" b="0" i="0" u="none" strike="noStrike" cap="none">
                <a:solidFill>
                  <a:schemeClr val="lt2"/>
                </a:solidFill>
                <a:latin typeface="Gill Sans"/>
                <a:ea typeface="Gill Sans"/>
                <a:cs typeface="Gill Sans"/>
                <a:sym typeface="Gill Sans"/>
              </a:defRPr>
            </a:lvl5pPr>
            <a:lvl6pPr marL="0" lvl="5" indent="0" algn="r">
              <a:spcBef>
                <a:spcPts val="0"/>
              </a:spcBef>
              <a:buNone/>
              <a:defRPr sz="1200" b="0" i="0" u="none" strike="noStrike" cap="none">
                <a:solidFill>
                  <a:schemeClr val="lt2"/>
                </a:solidFill>
                <a:latin typeface="Gill Sans"/>
                <a:ea typeface="Gill Sans"/>
                <a:cs typeface="Gill Sans"/>
                <a:sym typeface="Gill Sans"/>
              </a:defRPr>
            </a:lvl6pPr>
            <a:lvl7pPr marL="0" lvl="6" indent="0" algn="r">
              <a:spcBef>
                <a:spcPts val="0"/>
              </a:spcBef>
              <a:buNone/>
              <a:defRPr sz="1200" b="0" i="0" u="none" strike="noStrike" cap="none">
                <a:solidFill>
                  <a:schemeClr val="lt2"/>
                </a:solidFill>
                <a:latin typeface="Gill Sans"/>
                <a:ea typeface="Gill Sans"/>
                <a:cs typeface="Gill Sans"/>
                <a:sym typeface="Gill Sans"/>
              </a:defRPr>
            </a:lvl7pPr>
            <a:lvl8pPr marL="0" lvl="7" indent="0" algn="r">
              <a:spcBef>
                <a:spcPts val="0"/>
              </a:spcBef>
              <a:buNone/>
              <a:defRPr sz="1200" b="0" i="0" u="none" strike="noStrike" cap="none">
                <a:solidFill>
                  <a:schemeClr val="lt2"/>
                </a:solidFill>
                <a:latin typeface="Gill Sans"/>
                <a:ea typeface="Gill Sans"/>
                <a:cs typeface="Gill Sans"/>
                <a:sym typeface="Gill Sans"/>
              </a:defRPr>
            </a:lvl8pPr>
            <a:lvl9pPr marL="0" lvl="8" indent="0" algn="r">
              <a:spcBef>
                <a:spcPts val="0"/>
              </a:spcBef>
              <a:buNone/>
              <a:defRPr sz="1200" b="0"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37" name="Google Shape;37;p13" title="left scallop shape"/>
          <p:cNvGrpSpPr/>
          <p:nvPr/>
        </p:nvGrpSpPr>
        <p:grpSpPr>
          <a:xfrm>
            <a:off x="0" y="0"/>
            <a:ext cx="2814638" cy="6858000"/>
            <a:chOff x="0" y="0"/>
            <a:chExt cx="2814638" cy="6858000"/>
          </a:xfrm>
        </p:grpSpPr>
        <p:sp>
          <p:nvSpPr>
            <p:cNvPr id="38" name="Google Shape;38;p13"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39" name="Google Shape;39;p13"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1257300" y="2286000"/>
            <a:ext cx="4800600" cy="36195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43" name="Google Shape;43;p14"/>
          <p:cNvSpPr txBox="1">
            <a:spLocks noGrp="1"/>
          </p:cNvSpPr>
          <p:nvPr>
            <p:ph type="body" idx="2"/>
          </p:nvPr>
        </p:nvSpPr>
        <p:spPr>
          <a:xfrm>
            <a:off x="6647796" y="2286000"/>
            <a:ext cx="4800600" cy="36195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44" name="Google Shape;44;p14"/>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4"/>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4"/>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5"/>
          <p:cNvSpPr txBox="1">
            <a:spLocks noGrp="1"/>
          </p:cNvSpPr>
          <p:nvPr>
            <p:ph type="title"/>
          </p:nvPr>
        </p:nvSpPr>
        <p:spPr>
          <a:xfrm>
            <a:off x="1252728" y="381000"/>
            <a:ext cx="10172700" cy="14935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5"/>
          <p:cNvSpPr txBox="1">
            <a:spLocks noGrp="1"/>
          </p:cNvSpPr>
          <p:nvPr>
            <p:ph type="body" idx="1"/>
          </p:nvPr>
        </p:nvSpPr>
        <p:spPr>
          <a:xfrm>
            <a:off x="1251678" y="2199633"/>
            <a:ext cx="4800600" cy="63252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00"/>
              </a:spcBef>
              <a:spcAft>
                <a:spcPts val="0"/>
              </a:spcAft>
              <a:buSzPts val="1900"/>
              <a:buNone/>
              <a:defRPr sz="1900" b="1" cap="none">
                <a:solidFill>
                  <a:schemeClr val="dk2"/>
                </a:solidFill>
              </a:defRPr>
            </a:lvl1pPr>
            <a:lvl2pPr marL="914400" lvl="1" indent="-228600" algn="l">
              <a:lnSpc>
                <a:spcPct val="110000"/>
              </a:lnSpc>
              <a:spcBef>
                <a:spcPts val="700"/>
              </a:spcBef>
              <a:spcAft>
                <a:spcPts val="0"/>
              </a:spcAft>
              <a:buSzPts val="1900"/>
              <a:buNone/>
              <a:defRPr sz="1900" b="1"/>
            </a:lvl2pPr>
            <a:lvl3pPr marL="1371600" lvl="2" indent="-228600" algn="l">
              <a:lnSpc>
                <a:spcPct val="110000"/>
              </a:lnSpc>
              <a:spcBef>
                <a:spcPts val="700"/>
              </a:spcBef>
              <a:spcAft>
                <a:spcPts val="0"/>
              </a:spcAft>
              <a:buSzPts val="1800"/>
              <a:buNone/>
              <a:defRPr sz="1800" b="1"/>
            </a:lvl3pPr>
            <a:lvl4pPr marL="1828800" lvl="3" indent="-228600" algn="l">
              <a:lnSpc>
                <a:spcPct val="110000"/>
              </a:lnSpc>
              <a:spcBef>
                <a:spcPts val="700"/>
              </a:spcBef>
              <a:spcAft>
                <a:spcPts val="0"/>
              </a:spcAft>
              <a:buSzPts val="1600"/>
              <a:buNone/>
              <a:defRPr sz="1600" b="1"/>
            </a:lvl4pPr>
            <a:lvl5pPr marL="2286000" lvl="4" indent="-228600" algn="l">
              <a:lnSpc>
                <a:spcPct val="110000"/>
              </a:lnSpc>
              <a:spcBef>
                <a:spcPts val="700"/>
              </a:spcBef>
              <a:spcAft>
                <a:spcPts val="0"/>
              </a:spcAft>
              <a:buSzPts val="1600"/>
              <a:buNone/>
              <a:defRPr sz="1600" b="1"/>
            </a:lvl5pPr>
            <a:lvl6pPr marL="2743200" lvl="5" indent="-228600" algn="l">
              <a:lnSpc>
                <a:spcPct val="110000"/>
              </a:lnSpc>
              <a:spcBef>
                <a:spcPts val="700"/>
              </a:spcBef>
              <a:spcAft>
                <a:spcPts val="0"/>
              </a:spcAft>
              <a:buSzPts val="1600"/>
              <a:buNone/>
              <a:defRPr sz="1600" b="1"/>
            </a:lvl6pPr>
            <a:lvl7pPr marL="3200400" lvl="6" indent="-228600" algn="l">
              <a:lnSpc>
                <a:spcPct val="110000"/>
              </a:lnSpc>
              <a:spcBef>
                <a:spcPts val="700"/>
              </a:spcBef>
              <a:spcAft>
                <a:spcPts val="0"/>
              </a:spcAft>
              <a:buSzPts val="1600"/>
              <a:buNone/>
              <a:defRPr sz="1600" b="1"/>
            </a:lvl7pPr>
            <a:lvl8pPr marL="3657600" lvl="7" indent="-228600" algn="l">
              <a:lnSpc>
                <a:spcPct val="110000"/>
              </a:lnSpc>
              <a:spcBef>
                <a:spcPts val="700"/>
              </a:spcBef>
              <a:spcAft>
                <a:spcPts val="0"/>
              </a:spcAft>
              <a:buSzPts val="1600"/>
              <a:buNone/>
              <a:defRPr sz="1600" b="1"/>
            </a:lvl8pPr>
            <a:lvl9pPr marL="4114800" lvl="8" indent="-228600" algn="l">
              <a:lnSpc>
                <a:spcPct val="110000"/>
              </a:lnSpc>
              <a:spcBef>
                <a:spcPts val="700"/>
              </a:spcBef>
              <a:spcAft>
                <a:spcPts val="0"/>
              </a:spcAft>
              <a:buSzPts val="1600"/>
              <a:buNone/>
              <a:defRPr sz="1600" b="1"/>
            </a:lvl9pPr>
          </a:lstStyle>
          <a:p>
            <a:endParaRPr/>
          </a:p>
        </p:txBody>
      </p:sp>
      <p:sp>
        <p:nvSpPr>
          <p:cNvPr id="50" name="Google Shape;50;p15"/>
          <p:cNvSpPr txBox="1">
            <a:spLocks noGrp="1"/>
          </p:cNvSpPr>
          <p:nvPr>
            <p:ph type="body" idx="2"/>
          </p:nvPr>
        </p:nvSpPr>
        <p:spPr>
          <a:xfrm>
            <a:off x="1257300" y="2909102"/>
            <a:ext cx="4800600" cy="299639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51" name="Google Shape;51;p15"/>
          <p:cNvSpPr txBox="1">
            <a:spLocks noGrp="1"/>
          </p:cNvSpPr>
          <p:nvPr>
            <p:ph type="body" idx="3"/>
          </p:nvPr>
        </p:nvSpPr>
        <p:spPr>
          <a:xfrm>
            <a:off x="6633864" y="2199633"/>
            <a:ext cx="4800600" cy="63252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00"/>
              </a:spcBef>
              <a:spcAft>
                <a:spcPts val="0"/>
              </a:spcAft>
              <a:buSzPts val="1900"/>
              <a:buNone/>
              <a:defRPr sz="1900" b="1" cap="none">
                <a:solidFill>
                  <a:schemeClr val="dk2"/>
                </a:solidFill>
              </a:defRPr>
            </a:lvl1pPr>
            <a:lvl2pPr marL="914400" lvl="1" indent="-228600" algn="l">
              <a:lnSpc>
                <a:spcPct val="110000"/>
              </a:lnSpc>
              <a:spcBef>
                <a:spcPts val="700"/>
              </a:spcBef>
              <a:spcAft>
                <a:spcPts val="0"/>
              </a:spcAft>
              <a:buSzPts val="1900"/>
              <a:buNone/>
              <a:defRPr sz="1900" b="1"/>
            </a:lvl2pPr>
            <a:lvl3pPr marL="1371600" lvl="2" indent="-228600" algn="l">
              <a:lnSpc>
                <a:spcPct val="110000"/>
              </a:lnSpc>
              <a:spcBef>
                <a:spcPts val="700"/>
              </a:spcBef>
              <a:spcAft>
                <a:spcPts val="0"/>
              </a:spcAft>
              <a:buSzPts val="1800"/>
              <a:buNone/>
              <a:defRPr sz="1800" b="1"/>
            </a:lvl3pPr>
            <a:lvl4pPr marL="1828800" lvl="3" indent="-228600" algn="l">
              <a:lnSpc>
                <a:spcPct val="110000"/>
              </a:lnSpc>
              <a:spcBef>
                <a:spcPts val="700"/>
              </a:spcBef>
              <a:spcAft>
                <a:spcPts val="0"/>
              </a:spcAft>
              <a:buSzPts val="1600"/>
              <a:buNone/>
              <a:defRPr sz="1600" b="1"/>
            </a:lvl4pPr>
            <a:lvl5pPr marL="2286000" lvl="4" indent="-228600" algn="l">
              <a:lnSpc>
                <a:spcPct val="110000"/>
              </a:lnSpc>
              <a:spcBef>
                <a:spcPts val="700"/>
              </a:spcBef>
              <a:spcAft>
                <a:spcPts val="0"/>
              </a:spcAft>
              <a:buSzPts val="1600"/>
              <a:buNone/>
              <a:defRPr sz="1600" b="1"/>
            </a:lvl5pPr>
            <a:lvl6pPr marL="2743200" lvl="5" indent="-228600" algn="l">
              <a:lnSpc>
                <a:spcPct val="110000"/>
              </a:lnSpc>
              <a:spcBef>
                <a:spcPts val="700"/>
              </a:spcBef>
              <a:spcAft>
                <a:spcPts val="0"/>
              </a:spcAft>
              <a:buSzPts val="1600"/>
              <a:buNone/>
              <a:defRPr sz="1600" b="1"/>
            </a:lvl6pPr>
            <a:lvl7pPr marL="3200400" lvl="6" indent="-228600" algn="l">
              <a:lnSpc>
                <a:spcPct val="110000"/>
              </a:lnSpc>
              <a:spcBef>
                <a:spcPts val="700"/>
              </a:spcBef>
              <a:spcAft>
                <a:spcPts val="0"/>
              </a:spcAft>
              <a:buSzPts val="1600"/>
              <a:buNone/>
              <a:defRPr sz="1600" b="1"/>
            </a:lvl7pPr>
            <a:lvl8pPr marL="3657600" lvl="7" indent="-228600" algn="l">
              <a:lnSpc>
                <a:spcPct val="110000"/>
              </a:lnSpc>
              <a:spcBef>
                <a:spcPts val="700"/>
              </a:spcBef>
              <a:spcAft>
                <a:spcPts val="0"/>
              </a:spcAft>
              <a:buSzPts val="1600"/>
              <a:buNone/>
              <a:defRPr sz="1600" b="1"/>
            </a:lvl8pPr>
            <a:lvl9pPr marL="4114800" lvl="8" indent="-228600" algn="l">
              <a:lnSpc>
                <a:spcPct val="110000"/>
              </a:lnSpc>
              <a:spcBef>
                <a:spcPts val="700"/>
              </a:spcBef>
              <a:spcAft>
                <a:spcPts val="0"/>
              </a:spcAft>
              <a:buSzPts val="1600"/>
              <a:buNone/>
              <a:defRPr sz="1600" b="1"/>
            </a:lvl9pPr>
          </a:lstStyle>
          <a:p>
            <a:endParaRPr/>
          </a:p>
        </p:txBody>
      </p:sp>
      <p:sp>
        <p:nvSpPr>
          <p:cNvPr id="52" name="Google Shape;52;p15"/>
          <p:cNvSpPr txBox="1">
            <a:spLocks noGrp="1"/>
          </p:cNvSpPr>
          <p:nvPr>
            <p:ph type="body" idx="4"/>
          </p:nvPr>
        </p:nvSpPr>
        <p:spPr>
          <a:xfrm>
            <a:off x="6633864" y="2909102"/>
            <a:ext cx="4800600" cy="299639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53" name="Google Shape;53;p15"/>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5"/>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5"/>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6"/>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7"/>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5"/>
        <p:cNvGrpSpPr/>
        <p:nvPr/>
      </p:nvGrpSpPr>
      <p:grpSpPr>
        <a:xfrm>
          <a:off x="0" y="0"/>
          <a:ext cx="0" cy="0"/>
          <a:chOff x="0" y="0"/>
          <a:chExt cx="0" cy="0"/>
        </a:xfrm>
      </p:grpSpPr>
      <p:sp>
        <p:nvSpPr>
          <p:cNvPr id="66" name="Google Shape;66;p18" title="right scallop background shape"/>
          <p:cNvSpPr/>
          <p:nvPr/>
        </p:nvSpPr>
        <p:spPr>
          <a:xfrm>
            <a:off x="7389812"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67" name="Google Shape;67;p18"/>
          <p:cNvSpPr txBox="1">
            <a:spLocks noGrp="1"/>
          </p:cNvSpPr>
          <p:nvPr>
            <p:ph type="title"/>
          </p:nvPr>
        </p:nvSpPr>
        <p:spPr>
          <a:xfrm>
            <a:off x="8337884" y="457199"/>
            <a:ext cx="3092115" cy="119667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900"/>
              <a:buFont typeface="Gill Sans"/>
              <a:buNone/>
              <a:defRPr sz="1900" b="1" i="0" cap="none">
                <a:solidFill>
                  <a:schemeClr val="accen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8"/>
          <p:cNvSpPr txBox="1">
            <a:spLocks noGrp="1"/>
          </p:cNvSpPr>
          <p:nvPr>
            <p:ph type="body" idx="1"/>
          </p:nvPr>
        </p:nvSpPr>
        <p:spPr>
          <a:xfrm>
            <a:off x="765051" y="920377"/>
            <a:ext cx="6158418" cy="4985124"/>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700"/>
              </a:spcBef>
              <a:spcAft>
                <a:spcPts val="0"/>
              </a:spcAft>
              <a:buSzPts val="3200"/>
              <a:buChar char="•"/>
              <a:defRPr sz="3200"/>
            </a:lvl1pPr>
            <a:lvl2pPr marL="914400" lvl="1" indent="-406400" algn="l">
              <a:lnSpc>
                <a:spcPct val="110000"/>
              </a:lnSpc>
              <a:spcBef>
                <a:spcPts val="700"/>
              </a:spcBef>
              <a:spcAft>
                <a:spcPts val="0"/>
              </a:spcAft>
              <a:buSzPts val="2800"/>
              <a:buChar char="–"/>
              <a:defRPr sz="2800"/>
            </a:lvl2pPr>
            <a:lvl3pPr marL="1371600" lvl="2" indent="-381000" algn="l">
              <a:lnSpc>
                <a:spcPct val="110000"/>
              </a:lnSpc>
              <a:spcBef>
                <a:spcPts val="700"/>
              </a:spcBef>
              <a:spcAft>
                <a:spcPts val="0"/>
              </a:spcAft>
              <a:buSzPts val="2400"/>
              <a:buChar char="•"/>
              <a:defRPr sz="2400"/>
            </a:lvl3pPr>
            <a:lvl4pPr marL="1828800" lvl="3" indent="-355600" algn="l">
              <a:lnSpc>
                <a:spcPct val="110000"/>
              </a:lnSpc>
              <a:spcBef>
                <a:spcPts val="700"/>
              </a:spcBef>
              <a:spcAft>
                <a:spcPts val="0"/>
              </a:spcAft>
              <a:buSzPts val="2000"/>
              <a:buChar char="–"/>
              <a:defRPr sz="2000"/>
            </a:lvl4pPr>
            <a:lvl5pPr marL="2286000" lvl="4" indent="-355600" algn="l">
              <a:lnSpc>
                <a:spcPct val="110000"/>
              </a:lnSpc>
              <a:spcBef>
                <a:spcPts val="700"/>
              </a:spcBef>
              <a:spcAft>
                <a:spcPts val="0"/>
              </a:spcAft>
              <a:buSzPts val="2000"/>
              <a:buChar char="•"/>
              <a:defRPr sz="2000"/>
            </a:lvl5pPr>
            <a:lvl6pPr marL="2743200" lvl="5" indent="-355600" algn="l">
              <a:lnSpc>
                <a:spcPct val="110000"/>
              </a:lnSpc>
              <a:spcBef>
                <a:spcPts val="700"/>
              </a:spcBef>
              <a:spcAft>
                <a:spcPts val="0"/>
              </a:spcAft>
              <a:buSzPts val="2000"/>
              <a:buChar char="–"/>
              <a:defRPr sz="2000"/>
            </a:lvl6pPr>
            <a:lvl7pPr marL="3200400" lvl="6" indent="-355600" algn="l">
              <a:lnSpc>
                <a:spcPct val="110000"/>
              </a:lnSpc>
              <a:spcBef>
                <a:spcPts val="700"/>
              </a:spcBef>
              <a:spcAft>
                <a:spcPts val="0"/>
              </a:spcAft>
              <a:buSzPts val="2000"/>
              <a:buChar char="•"/>
              <a:defRPr sz="2000"/>
            </a:lvl7pPr>
            <a:lvl8pPr marL="3657600" lvl="7" indent="-355600" algn="l">
              <a:lnSpc>
                <a:spcPct val="110000"/>
              </a:lnSpc>
              <a:spcBef>
                <a:spcPts val="700"/>
              </a:spcBef>
              <a:spcAft>
                <a:spcPts val="0"/>
              </a:spcAft>
              <a:buSzPts val="2000"/>
              <a:buChar char="–"/>
              <a:defRPr sz="2000"/>
            </a:lvl8pPr>
            <a:lvl9pPr marL="4114800" lvl="8" indent="-355600" algn="l">
              <a:lnSpc>
                <a:spcPct val="110000"/>
              </a:lnSpc>
              <a:spcBef>
                <a:spcPts val="700"/>
              </a:spcBef>
              <a:spcAft>
                <a:spcPts val="0"/>
              </a:spcAft>
              <a:buSzPts val="2000"/>
              <a:buChar char="•"/>
              <a:defRPr sz="2000"/>
            </a:lvl9pPr>
          </a:lstStyle>
          <a:p>
            <a:endParaRPr/>
          </a:p>
        </p:txBody>
      </p:sp>
      <p:sp>
        <p:nvSpPr>
          <p:cNvPr id="69" name="Google Shape;69;p18"/>
          <p:cNvSpPr txBox="1">
            <a:spLocks noGrp="1"/>
          </p:cNvSpPr>
          <p:nvPr>
            <p:ph type="body" idx="2"/>
          </p:nvPr>
        </p:nvSpPr>
        <p:spPr>
          <a:xfrm>
            <a:off x="8337885" y="1741336"/>
            <a:ext cx="3092115" cy="416416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SzPts val="1600"/>
              <a:buNone/>
              <a:defRPr sz="1600">
                <a:solidFill>
                  <a:schemeClr val="lt2"/>
                </a:solidFill>
              </a:defRPr>
            </a:lvl1pPr>
            <a:lvl2pPr marL="914400" lvl="1" indent="-228600" algn="l">
              <a:lnSpc>
                <a:spcPct val="110000"/>
              </a:lnSpc>
              <a:spcBef>
                <a:spcPts val="700"/>
              </a:spcBef>
              <a:spcAft>
                <a:spcPts val="0"/>
              </a:spcAft>
              <a:buSzPts val="1400"/>
              <a:buNone/>
              <a:defRPr sz="1400"/>
            </a:lvl2pPr>
            <a:lvl3pPr marL="1371600" lvl="2" indent="-228600" algn="l">
              <a:lnSpc>
                <a:spcPct val="110000"/>
              </a:lnSpc>
              <a:spcBef>
                <a:spcPts val="700"/>
              </a:spcBef>
              <a:spcAft>
                <a:spcPts val="0"/>
              </a:spcAft>
              <a:buSzPts val="1200"/>
              <a:buNone/>
              <a:defRPr sz="1200"/>
            </a:lvl3pPr>
            <a:lvl4pPr marL="1828800" lvl="3" indent="-228600" algn="l">
              <a:lnSpc>
                <a:spcPct val="110000"/>
              </a:lnSpc>
              <a:spcBef>
                <a:spcPts val="700"/>
              </a:spcBef>
              <a:spcAft>
                <a:spcPts val="0"/>
              </a:spcAft>
              <a:buSzPts val="1000"/>
              <a:buNone/>
              <a:defRPr sz="1000"/>
            </a:lvl4pPr>
            <a:lvl5pPr marL="2286000" lvl="4" indent="-228600" algn="l">
              <a:lnSpc>
                <a:spcPct val="110000"/>
              </a:lnSpc>
              <a:spcBef>
                <a:spcPts val="700"/>
              </a:spcBef>
              <a:spcAft>
                <a:spcPts val="0"/>
              </a:spcAft>
              <a:buSzPts val="1000"/>
              <a:buNone/>
              <a:defRPr sz="1000"/>
            </a:lvl5pPr>
            <a:lvl6pPr marL="2743200" lvl="5" indent="-228600" algn="l">
              <a:lnSpc>
                <a:spcPct val="110000"/>
              </a:lnSpc>
              <a:spcBef>
                <a:spcPts val="700"/>
              </a:spcBef>
              <a:spcAft>
                <a:spcPts val="0"/>
              </a:spcAft>
              <a:buSzPts val="1000"/>
              <a:buNone/>
              <a:defRPr sz="1000"/>
            </a:lvl6pPr>
            <a:lvl7pPr marL="3200400" lvl="6" indent="-228600" algn="l">
              <a:lnSpc>
                <a:spcPct val="110000"/>
              </a:lnSpc>
              <a:spcBef>
                <a:spcPts val="700"/>
              </a:spcBef>
              <a:spcAft>
                <a:spcPts val="0"/>
              </a:spcAft>
              <a:buSzPts val="1000"/>
              <a:buNone/>
              <a:defRPr sz="1000"/>
            </a:lvl7pPr>
            <a:lvl8pPr marL="3657600" lvl="7" indent="-228600" algn="l">
              <a:lnSpc>
                <a:spcPct val="110000"/>
              </a:lnSpc>
              <a:spcBef>
                <a:spcPts val="700"/>
              </a:spcBef>
              <a:spcAft>
                <a:spcPts val="0"/>
              </a:spcAft>
              <a:buSzPts val="1000"/>
              <a:buNone/>
              <a:defRPr sz="1000"/>
            </a:lvl8pPr>
            <a:lvl9pPr marL="4114800" lvl="8" indent="-228600" algn="l">
              <a:lnSpc>
                <a:spcPct val="110000"/>
              </a:lnSpc>
              <a:spcBef>
                <a:spcPts val="700"/>
              </a:spcBef>
              <a:spcAft>
                <a:spcPts val="0"/>
              </a:spcAft>
              <a:buSzPts val="1000"/>
              <a:buNone/>
              <a:defRPr sz="1000"/>
            </a:lvl9pPr>
          </a:lstStyle>
          <a:p>
            <a:endParaRPr/>
          </a:p>
        </p:txBody>
      </p:sp>
      <p:sp>
        <p:nvSpPr>
          <p:cNvPr id="70" name="Google Shape;70;p18"/>
          <p:cNvSpPr txBox="1">
            <a:spLocks noGrp="1"/>
          </p:cNvSpPr>
          <p:nvPr>
            <p:ph type="dt" idx="10"/>
          </p:nvPr>
        </p:nvSpPr>
        <p:spPr>
          <a:xfrm>
            <a:off x="765051" y="6375679"/>
            <a:ext cx="1233355"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ftr" idx="11"/>
          </p:nvPr>
        </p:nvSpPr>
        <p:spPr>
          <a:xfrm>
            <a:off x="2103620" y="6375679"/>
            <a:ext cx="3482179"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sldNum" idx="12"/>
          </p:nvPr>
        </p:nvSpPr>
        <p:spPr>
          <a:xfrm>
            <a:off x="5691014" y="6375679"/>
            <a:ext cx="1232456"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18" title="left edge border"/>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4"/>
        <p:cNvGrpSpPr/>
        <p:nvPr/>
      </p:nvGrpSpPr>
      <p:grpSpPr>
        <a:xfrm>
          <a:off x="0" y="0"/>
          <a:ext cx="0" cy="0"/>
          <a:chOff x="0" y="0"/>
          <a:chExt cx="0" cy="0"/>
        </a:xfrm>
      </p:grpSpPr>
      <p:sp>
        <p:nvSpPr>
          <p:cNvPr id="75" name="Google Shape;75;p19"/>
          <p:cNvSpPr>
            <a:spLocks noGrp="1"/>
          </p:cNvSpPr>
          <p:nvPr>
            <p:ph type="pic" idx="2"/>
          </p:nvPr>
        </p:nvSpPr>
        <p:spPr>
          <a:xfrm>
            <a:off x="283464" y="0"/>
            <a:ext cx="7355585" cy="6857999"/>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700"/>
              </a:spcBef>
              <a:spcAft>
                <a:spcPts val="0"/>
              </a:spcAft>
              <a:buClr>
                <a:schemeClr val="dk2"/>
              </a:buClr>
              <a:buSzPts val="3200"/>
              <a:buFont typeface="Arial"/>
              <a:buNone/>
              <a:defRPr sz="3200" b="0" i="0" u="none" strike="noStrike" cap="none">
                <a:solidFill>
                  <a:srgbClr val="595959"/>
                </a:solidFill>
                <a:latin typeface="Gill Sans"/>
                <a:ea typeface="Gill Sans"/>
                <a:cs typeface="Gill Sans"/>
                <a:sym typeface="Gill Sans"/>
              </a:defRPr>
            </a:lvl1pPr>
            <a:lvl2pPr marR="0" lvl="1" algn="l" rtl="0">
              <a:lnSpc>
                <a:spcPct val="110000"/>
              </a:lnSpc>
              <a:spcBef>
                <a:spcPts val="700"/>
              </a:spcBef>
              <a:spcAft>
                <a:spcPts val="0"/>
              </a:spcAft>
              <a:buClr>
                <a:schemeClr val="dk2"/>
              </a:buClr>
              <a:buSzPts val="2800"/>
              <a:buFont typeface="Gill Sans"/>
              <a:buNone/>
              <a:defRPr sz="2800" b="0" i="0" u="none" strike="noStrike" cap="none">
                <a:solidFill>
                  <a:srgbClr val="595959"/>
                </a:solidFill>
                <a:latin typeface="Gill Sans"/>
                <a:ea typeface="Gill Sans"/>
                <a:cs typeface="Gill Sans"/>
                <a:sym typeface="Gill Sans"/>
              </a:defRPr>
            </a:lvl2pPr>
            <a:lvl3pPr marR="0" lvl="2" algn="l" rtl="0">
              <a:lnSpc>
                <a:spcPct val="110000"/>
              </a:lnSpc>
              <a:spcBef>
                <a:spcPts val="700"/>
              </a:spcBef>
              <a:spcAft>
                <a:spcPts val="0"/>
              </a:spcAft>
              <a:buClr>
                <a:schemeClr val="dk2"/>
              </a:buClr>
              <a:buSzPts val="2400"/>
              <a:buFont typeface="Arial"/>
              <a:buNone/>
              <a:defRPr sz="2400" b="0" i="0" u="none" strike="noStrike" cap="none">
                <a:solidFill>
                  <a:srgbClr val="595959"/>
                </a:solidFill>
                <a:latin typeface="Gill Sans"/>
                <a:ea typeface="Gill Sans"/>
                <a:cs typeface="Gill Sans"/>
                <a:sym typeface="Gill Sans"/>
              </a:defRPr>
            </a:lvl3pPr>
            <a:lvl4pPr marR="0" lvl="3"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Gill Sans"/>
                <a:ea typeface="Gill Sans"/>
                <a:cs typeface="Gill Sans"/>
                <a:sym typeface="Gill Sans"/>
              </a:defRPr>
            </a:lvl4pPr>
            <a:lvl5pPr marR="0" lvl="4"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Gill Sans"/>
                <a:ea typeface="Gill Sans"/>
                <a:cs typeface="Gill Sans"/>
                <a:sym typeface="Gill Sans"/>
              </a:defRPr>
            </a:lvl5pPr>
            <a:lvl6pPr marR="0" lvl="5"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Gill Sans"/>
                <a:ea typeface="Gill Sans"/>
                <a:cs typeface="Gill Sans"/>
                <a:sym typeface="Gill Sans"/>
              </a:defRPr>
            </a:lvl6pPr>
            <a:lvl7pPr marR="0" lvl="6"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Gill Sans"/>
                <a:ea typeface="Gill Sans"/>
                <a:cs typeface="Gill Sans"/>
                <a:sym typeface="Gill Sans"/>
              </a:defRPr>
            </a:lvl7pPr>
            <a:lvl8pPr marR="0" lvl="7"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Gill Sans"/>
                <a:ea typeface="Gill Sans"/>
                <a:cs typeface="Gill Sans"/>
                <a:sym typeface="Gill Sans"/>
              </a:defRPr>
            </a:lvl8pPr>
            <a:lvl9pPr marR="0" lvl="8"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Gill Sans"/>
                <a:ea typeface="Gill Sans"/>
                <a:cs typeface="Gill Sans"/>
                <a:sym typeface="Gill Sans"/>
              </a:defRPr>
            </a:lvl9pPr>
          </a:lstStyle>
          <a:p>
            <a:endParaRPr/>
          </a:p>
        </p:txBody>
      </p:sp>
      <p:sp>
        <p:nvSpPr>
          <p:cNvPr id="76" name="Google Shape;76;p19" title="right scallop background shape"/>
          <p:cNvSpPr/>
          <p:nvPr/>
        </p:nvSpPr>
        <p:spPr>
          <a:xfrm>
            <a:off x="7389812"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77" name="Google Shape;77;p19" title="left edge border"/>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9"/>
          <p:cNvSpPr txBox="1">
            <a:spLocks noGrp="1"/>
          </p:cNvSpPr>
          <p:nvPr>
            <p:ph type="title"/>
          </p:nvPr>
        </p:nvSpPr>
        <p:spPr>
          <a:xfrm>
            <a:off x="8337883" y="457200"/>
            <a:ext cx="3092117" cy="119667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900"/>
              <a:buFont typeface="Gill Sans"/>
              <a:buNone/>
              <a:defRPr sz="1900" b="1" i="0">
                <a:solidFill>
                  <a:schemeClr val="accen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9"/>
          <p:cNvSpPr txBox="1">
            <a:spLocks noGrp="1"/>
          </p:cNvSpPr>
          <p:nvPr>
            <p:ph type="body" idx="1"/>
          </p:nvPr>
        </p:nvSpPr>
        <p:spPr>
          <a:xfrm>
            <a:off x="8337883" y="1741336"/>
            <a:ext cx="3092117" cy="416416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SzPts val="1600"/>
              <a:buNone/>
              <a:defRPr sz="1600">
                <a:solidFill>
                  <a:schemeClr val="lt2"/>
                </a:solidFill>
              </a:defRPr>
            </a:lvl1pPr>
            <a:lvl2pPr marL="914400" lvl="1" indent="-228600" algn="l">
              <a:lnSpc>
                <a:spcPct val="110000"/>
              </a:lnSpc>
              <a:spcBef>
                <a:spcPts val="700"/>
              </a:spcBef>
              <a:spcAft>
                <a:spcPts val="0"/>
              </a:spcAft>
              <a:buSzPts val="1400"/>
              <a:buNone/>
              <a:defRPr sz="1400"/>
            </a:lvl2pPr>
            <a:lvl3pPr marL="1371600" lvl="2" indent="-228600" algn="l">
              <a:lnSpc>
                <a:spcPct val="110000"/>
              </a:lnSpc>
              <a:spcBef>
                <a:spcPts val="700"/>
              </a:spcBef>
              <a:spcAft>
                <a:spcPts val="0"/>
              </a:spcAft>
              <a:buSzPts val="1200"/>
              <a:buNone/>
              <a:defRPr sz="1200"/>
            </a:lvl3pPr>
            <a:lvl4pPr marL="1828800" lvl="3" indent="-228600" algn="l">
              <a:lnSpc>
                <a:spcPct val="110000"/>
              </a:lnSpc>
              <a:spcBef>
                <a:spcPts val="700"/>
              </a:spcBef>
              <a:spcAft>
                <a:spcPts val="0"/>
              </a:spcAft>
              <a:buSzPts val="1000"/>
              <a:buNone/>
              <a:defRPr sz="1000"/>
            </a:lvl4pPr>
            <a:lvl5pPr marL="2286000" lvl="4" indent="-228600" algn="l">
              <a:lnSpc>
                <a:spcPct val="110000"/>
              </a:lnSpc>
              <a:spcBef>
                <a:spcPts val="700"/>
              </a:spcBef>
              <a:spcAft>
                <a:spcPts val="0"/>
              </a:spcAft>
              <a:buSzPts val="1000"/>
              <a:buNone/>
              <a:defRPr sz="1000"/>
            </a:lvl5pPr>
            <a:lvl6pPr marL="2743200" lvl="5" indent="-228600" algn="l">
              <a:lnSpc>
                <a:spcPct val="110000"/>
              </a:lnSpc>
              <a:spcBef>
                <a:spcPts val="700"/>
              </a:spcBef>
              <a:spcAft>
                <a:spcPts val="0"/>
              </a:spcAft>
              <a:buSzPts val="1000"/>
              <a:buNone/>
              <a:defRPr sz="1000"/>
            </a:lvl6pPr>
            <a:lvl7pPr marL="3200400" lvl="6" indent="-228600" algn="l">
              <a:lnSpc>
                <a:spcPct val="110000"/>
              </a:lnSpc>
              <a:spcBef>
                <a:spcPts val="700"/>
              </a:spcBef>
              <a:spcAft>
                <a:spcPts val="0"/>
              </a:spcAft>
              <a:buSzPts val="1000"/>
              <a:buNone/>
              <a:defRPr sz="1000"/>
            </a:lvl7pPr>
            <a:lvl8pPr marL="3657600" lvl="7" indent="-228600" algn="l">
              <a:lnSpc>
                <a:spcPct val="110000"/>
              </a:lnSpc>
              <a:spcBef>
                <a:spcPts val="700"/>
              </a:spcBef>
              <a:spcAft>
                <a:spcPts val="0"/>
              </a:spcAft>
              <a:buSzPts val="1000"/>
              <a:buNone/>
              <a:defRPr sz="1000"/>
            </a:lvl8pPr>
            <a:lvl9pPr marL="4114800" lvl="8" indent="-228600" algn="l">
              <a:lnSpc>
                <a:spcPct val="110000"/>
              </a:lnSpc>
              <a:spcBef>
                <a:spcPts val="700"/>
              </a:spcBef>
              <a:spcAft>
                <a:spcPts val="0"/>
              </a:spcAft>
              <a:buSzPts val="1000"/>
              <a:buNone/>
              <a:defRPr sz="1000"/>
            </a:lvl9pPr>
          </a:lstStyle>
          <a:p>
            <a:endParaRPr/>
          </a:p>
        </p:txBody>
      </p:sp>
      <p:sp>
        <p:nvSpPr>
          <p:cNvPr id="80" name="Google Shape;80;p19"/>
          <p:cNvSpPr txBox="1">
            <a:spLocks noGrp="1"/>
          </p:cNvSpPr>
          <p:nvPr>
            <p:ph type="dt" idx="10"/>
          </p:nvPr>
        </p:nvSpPr>
        <p:spPr>
          <a:xfrm>
            <a:off x="765950" y="6375679"/>
            <a:ext cx="1232456"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9"/>
          <p:cNvSpPr txBox="1">
            <a:spLocks noGrp="1"/>
          </p:cNvSpPr>
          <p:nvPr>
            <p:ph type="ftr" idx="11"/>
          </p:nvPr>
        </p:nvSpPr>
        <p:spPr>
          <a:xfrm>
            <a:off x="2103621" y="6375679"/>
            <a:ext cx="3482178"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sldNum" idx="12"/>
          </p:nvPr>
        </p:nvSpPr>
        <p:spPr>
          <a:xfrm>
            <a:off x="5687568" y="6375679"/>
            <a:ext cx="1234440"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5100"/>
              <a:buFont typeface="Impact"/>
              <a:buNone/>
              <a:defRPr sz="51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Gill Sans"/>
                <a:ea typeface="Gill Sans"/>
                <a:cs typeface="Gill Sans"/>
                <a:sym typeface="Gill Sans"/>
              </a:defRPr>
            </a:lvl1pPr>
            <a:lvl2pPr marL="914400" marR="0" lvl="1" indent="-342900" algn="l" rtl="0">
              <a:lnSpc>
                <a:spcPct val="110000"/>
              </a:lnSpc>
              <a:spcBef>
                <a:spcPts val="700"/>
              </a:spcBef>
              <a:spcAft>
                <a:spcPts val="0"/>
              </a:spcAft>
              <a:buClr>
                <a:schemeClr val="dk2"/>
              </a:buClr>
              <a:buSzPts val="1800"/>
              <a:buFont typeface="Gill Sans"/>
              <a:buChar char="–"/>
              <a:defRPr sz="1800" b="0" i="0" u="none" strike="noStrike" cap="none">
                <a:solidFill>
                  <a:srgbClr val="595959"/>
                </a:solidFill>
                <a:latin typeface="Gill Sans"/>
                <a:ea typeface="Gill Sans"/>
                <a:cs typeface="Gill Sans"/>
                <a:sym typeface="Gill Sans"/>
              </a:defRPr>
            </a:lvl2pPr>
            <a:lvl3pPr marL="1371600" marR="0" lvl="2" indent="-330200" algn="l" rtl="0">
              <a:lnSpc>
                <a:spcPct val="110000"/>
              </a:lnSpc>
              <a:spcBef>
                <a:spcPts val="700"/>
              </a:spcBef>
              <a:spcAft>
                <a:spcPts val="0"/>
              </a:spcAft>
              <a:buClr>
                <a:schemeClr val="dk2"/>
              </a:buClr>
              <a:buSzPts val="1600"/>
              <a:buFont typeface="Arial"/>
              <a:buChar char="•"/>
              <a:defRPr sz="1600" b="0" i="0" u="none" strike="noStrike" cap="none">
                <a:solidFill>
                  <a:srgbClr val="595959"/>
                </a:solidFill>
                <a:latin typeface="Gill Sans"/>
                <a:ea typeface="Gill Sans"/>
                <a:cs typeface="Gill Sans"/>
                <a:sym typeface="Gill Sans"/>
              </a:defRPr>
            </a:lvl3pPr>
            <a:lvl4pPr marL="1828800" marR="0" lvl="3"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4pPr>
            <a:lvl5pPr marL="2286000" marR="0" lvl="4"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5pPr>
            <a:lvl6pPr marL="2743200" marR="0" lvl="5"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6pPr>
            <a:lvl7pPr marL="3200400" marR="0" lvl="6"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7pPr>
            <a:lvl8pPr marL="3657600" marR="0" lvl="7"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8pPr>
            <a:lvl9pPr marL="4114800" marR="0" lvl="8"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9pPr>
          </a:lstStyle>
          <a:p>
            <a:endParaRPr/>
          </a:p>
        </p:txBody>
      </p:sp>
      <p:sp>
        <p:nvSpPr>
          <p:cNvPr id="12" name="Google Shape;12;p10"/>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10"/>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0"/>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Gill Sans"/>
                <a:ea typeface="Gill Sans"/>
                <a:cs typeface="Gill Sans"/>
                <a:sym typeface="Gill Sans"/>
              </a:defRPr>
            </a:lvl1pPr>
            <a:lvl2pPr marL="0" marR="0" lvl="1" indent="0" algn="r" rtl="0">
              <a:spcBef>
                <a:spcPts val="0"/>
              </a:spcBef>
              <a:buNone/>
              <a:defRPr sz="1200" b="0" i="0" u="none" strike="noStrike" cap="none">
                <a:solidFill>
                  <a:srgbClr val="595959"/>
                </a:solidFill>
                <a:latin typeface="Gill Sans"/>
                <a:ea typeface="Gill Sans"/>
                <a:cs typeface="Gill Sans"/>
                <a:sym typeface="Gill Sans"/>
              </a:defRPr>
            </a:lvl2pPr>
            <a:lvl3pPr marL="0" marR="0" lvl="2" indent="0" algn="r" rtl="0">
              <a:spcBef>
                <a:spcPts val="0"/>
              </a:spcBef>
              <a:buNone/>
              <a:defRPr sz="1200" b="0" i="0" u="none" strike="noStrike" cap="none">
                <a:solidFill>
                  <a:srgbClr val="595959"/>
                </a:solidFill>
                <a:latin typeface="Gill Sans"/>
                <a:ea typeface="Gill Sans"/>
                <a:cs typeface="Gill Sans"/>
                <a:sym typeface="Gill Sans"/>
              </a:defRPr>
            </a:lvl3pPr>
            <a:lvl4pPr marL="0" marR="0" lvl="3" indent="0" algn="r" rtl="0">
              <a:spcBef>
                <a:spcPts val="0"/>
              </a:spcBef>
              <a:buNone/>
              <a:defRPr sz="1200" b="0" i="0" u="none" strike="noStrike" cap="none">
                <a:solidFill>
                  <a:srgbClr val="595959"/>
                </a:solidFill>
                <a:latin typeface="Gill Sans"/>
                <a:ea typeface="Gill Sans"/>
                <a:cs typeface="Gill Sans"/>
                <a:sym typeface="Gill Sans"/>
              </a:defRPr>
            </a:lvl4pPr>
            <a:lvl5pPr marL="0" marR="0" lvl="4" indent="0" algn="r" rtl="0">
              <a:spcBef>
                <a:spcPts val="0"/>
              </a:spcBef>
              <a:buNone/>
              <a:defRPr sz="1200" b="0" i="0" u="none" strike="noStrike" cap="none">
                <a:solidFill>
                  <a:srgbClr val="595959"/>
                </a:solidFill>
                <a:latin typeface="Gill Sans"/>
                <a:ea typeface="Gill Sans"/>
                <a:cs typeface="Gill Sans"/>
                <a:sym typeface="Gill Sans"/>
              </a:defRPr>
            </a:lvl5pPr>
            <a:lvl6pPr marL="0" marR="0" lvl="5" indent="0" algn="r" rtl="0">
              <a:spcBef>
                <a:spcPts val="0"/>
              </a:spcBef>
              <a:buNone/>
              <a:defRPr sz="1200" b="0" i="0" u="none" strike="noStrike" cap="none">
                <a:solidFill>
                  <a:srgbClr val="595959"/>
                </a:solidFill>
                <a:latin typeface="Gill Sans"/>
                <a:ea typeface="Gill Sans"/>
                <a:cs typeface="Gill Sans"/>
                <a:sym typeface="Gill Sans"/>
              </a:defRPr>
            </a:lvl6pPr>
            <a:lvl7pPr marL="0" marR="0" lvl="6" indent="0" algn="r" rtl="0">
              <a:spcBef>
                <a:spcPts val="0"/>
              </a:spcBef>
              <a:buNone/>
              <a:defRPr sz="1200" b="0" i="0" u="none" strike="noStrike" cap="none">
                <a:solidFill>
                  <a:srgbClr val="595959"/>
                </a:solidFill>
                <a:latin typeface="Gill Sans"/>
                <a:ea typeface="Gill Sans"/>
                <a:cs typeface="Gill Sans"/>
                <a:sym typeface="Gill Sans"/>
              </a:defRPr>
            </a:lvl7pPr>
            <a:lvl8pPr marL="0" marR="0" lvl="7" indent="0" algn="r" rtl="0">
              <a:spcBef>
                <a:spcPts val="0"/>
              </a:spcBef>
              <a:buNone/>
              <a:defRPr sz="1200" b="0" i="0" u="none" strike="noStrike" cap="none">
                <a:solidFill>
                  <a:srgbClr val="595959"/>
                </a:solidFill>
                <a:latin typeface="Gill Sans"/>
                <a:ea typeface="Gill Sans"/>
                <a:cs typeface="Gill Sans"/>
                <a:sym typeface="Gill Sans"/>
              </a:defRPr>
            </a:lvl8pPr>
            <a:lvl9pPr marL="0" marR="0" lvl="8" indent="0" algn="r" rtl="0">
              <a:spcBef>
                <a:spcPts val="0"/>
              </a:spcBef>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0" title="Left scallop edge"/>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6" name="Google Shape;16;p10" title="right edge border"/>
          <p:cNvSpPr/>
          <p:nvPr/>
        </p:nvSpPr>
        <p:spPr>
          <a:xfrm>
            <a:off x="11908536"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hyperlink" Target="https://journals.humankinetics.com/view/journals/smej/smej-overview.xml"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8"/>
        <p:cNvGrpSpPr/>
        <p:nvPr/>
      </p:nvGrpSpPr>
      <p:grpSpPr>
        <a:xfrm>
          <a:off x="0" y="0"/>
          <a:ext cx="0" cy="0"/>
          <a:chOff x="0" y="0"/>
          <a:chExt cx="0" cy="0"/>
        </a:xfrm>
      </p:grpSpPr>
      <p:sp>
        <p:nvSpPr>
          <p:cNvPr id="99" name="Google Shape;99;p1"/>
          <p:cNvSpPr/>
          <p:nvPr/>
        </p:nvSpPr>
        <p:spPr>
          <a:xfrm>
            <a:off x="1" y="0"/>
            <a:ext cx="12191996"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00" name="Google Shape;100;p1"/>
          <p:cNvSpPr txBox="1">
            <a:spLocks noGrp="1"/>
          </p:cNvSpPr>
          <p:nvPr>
            <p:ph type="ctrTitle"/>
          </p:nvPr>
        </p:nvSpPr>
        <p:spPr>
          <a:xfrm>
            <a:off x="644003" y="954923"/>
            <a:ext cx="5875694" cy="45046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600"/>
              <a:buFont typeface="Impact"/>
              <a:buNone/>
            </a:pPr>
            <a:r>
              <a:rPr lang="en-US" sz="4500"/>
              <a:t>TURNING YOUR ABSTRACT INTO A PUBLICATION: </a:t>
            </a:r>
            <a:endParaRPr sz="4500"/>
          </a:p>
          <a:p>
            <a:pPr marL="0" lvl="0" indent="0" algn="ctr" rtl="0">
              <a:lnSpc>
                <a:spcPct val="90000"/>
              </a:lnSpc>
              <a:spcBef>
                <a:spcPts val="0"/>
              </a:spcBef>
              <a:spcAft>
                <a:spcPts val="0"/>
              </a:spcAft>
              <a:buClr>
                <a:schemeClr val="dk2"/>
              </a:buClr>
              <a:buSzPts val="3600"/>
              <a:buFont typeface="Impact"/>
              <a:buNone/>
            </a:pPr>
            <a:r>
              <a:rPr lang="en-US" sz="3600"/>
              <a:t>SEEKING PUBLICATIONS ADDRESSING SPORT MANAGEMENT EDUCATION</a:t>
            </a:r>
            <a:endParaRPr/>
          </a:p>
        </p:txBody>
      </p:sp>
      <p:sp>
        <p:nvSpPr>
          <p:cNvPr id="101" name="Google Shape;101;p1"/>
          <p:cNvSpPr txBox="1">
            <a:spLocks noGrp="1"/>
          </p:cNvSpPr>
          <p:nvPr>
            <p:ph type="subTitle" idx="1"/>
          </p:nvPr>
        </p:nvSpPr>
        <p:spPr>
          <a:xfrm>
            <a:off x="643157" y="5459543"/>
            <a:ext cx="5877385" cy="1285337"/>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SzPts val="1700"/>
              <a:buNone/>
            </a:pPr>
            <a:r>
              <a:rPr lang="en-US" sz="1700">
                <a:solidFill>
                  <a:schemeClr val="lt2"/>
                </a:solidFill>
              </a:rPr>
              <a:t>DR. JASON W. LEE</a:t>
            </a:r>
            <a:endParaRPr/>
          </a:p>
          <a:p>
            <a:pPr marL="0" lvl="0" indent="0" algn="ctr" rtl="0">
              <a:lnSpc>
                <a:spcPct val="80000"/>
              </a:lnSpc>
              <a:spcBef>
                <a:spcPts val="700"/>
              </a:spcBef>
              <a:spcAft>
                <a:spcPts val="0"/>
              </a:spcAft>
              <a:buSzPts val="1700"/>
              <a:buNone/>
            </a:pPr>
            <a:r>
              <a:rPr lang="en-US" sz="1700">
                <a:solidFill>
                  <a:schemeClr val="lt2"/>
                </a:solidFill>
              </a:rPr>
              <a:t>DR. ELIZABETH A. GREGG</a:t>
            </a:r>
            <a:endParaRPr/>
          </a:p>
          <a:p>
            <a:pPr marL="0" lvl="0" indent="0" algn="ctr" rtl="0">
              <a:lnSpc>
                <a:spcPct val="80000"/>
              </a:lnSpc>
              <a:spcBef>
                <a:spcPts val="700"/>
              </a:spcBef>
              <a:spcAft>
                <a:spcPts val="0"/>
              </a:spcAft>
              <a:buSzPts val="1700"/>
              <a:buNone/>
            </a:pPr>
            <a:r>
              <a:rPr lang="en-US" sz="1700">
                <a:solidFill>
                  <a:schemeClr val="lt2"/>
                </a:solidFill>
              </a:rPr>
              <a:t>MS. HEATHER ALDERMAN</a:t>
            </a:r>
            <a:endParaRPr/>
          </a:p>
          <a:p>
            <a:pPr marL="0" lvl="0" indent="0" algn="ctr" rtl="0">
              <a:lnSpc>
                <a:spcPct val="80000"/>
              </a:lnSpc>
              <a:spcBef>
                <a:spcPts val="700"/>
              </a:spcBef>
              <a:spcAft>
                <a:spcPts val="0"/>
              </a:spcAft>
              <a:buSzPts val="1700"/>
              <a:buNone/>
            </a:pPr>
            <a:r>
              <a:rPr lang="en-US" sz="1700">
                <a:solidFill>
                  <a:schemeClr val="lt2"/>
                </a:solidFill>
              </a:rPr>
              <a:t>DR. JENNIFER J. KANE</a:t>
            </a:r>
            <a:endParaRPr/>
          </a:p>
        </p:txBody>
      </p:sp>
      <p:sp>
        <p:nvSpPr>
          <p:cNvPr id="102" name="Google Shape;102;p1"/>
          <p:cNvSpPr/>
          <p:nvPr/>
        </p:nvSpPr>
        <p:spPr>
          <a:xfrm>
            <a:off x="6766174" y="0"/>
            <a:ext cx="5282519" cy="6858000"/>
          </a:xfrm>
          <a:custGeom>
            <a:avLst/>
            <a:gdLst/>
            <a:ahLst/>
            <a:cxnLst/>
            <a:rect l="l" t="t" r="r" b="b"/>
            <a:pathLst>
              <a:path w="5282519" h="6858000" extrusionOk="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03" name="Google Shape;103;p1" descr="reflection in puddle of someone running"/>
          <p:cNvPicPr preferRelativeResize="0"/>
          <p:nvPr/>
        </p:nvPicPr>
        <p:blipFill rotWithShape="1">
          <a:blip r:embed="rId3">
            <a:alphaModFix/>
          </a:blip>
          <a:srcRect l="19000" r="29584" b="-1"/>
          <a:stretch/>
        </p:blipFill>
        <p:spPr>
          <a:xfrm>
            <a:off x="6909478" y="10"/>
            <a:ext cx="5282519" cy="6857990"/>
          </a:xfrm>
          <a:custGeom>
            <a:avLst/>
            <a:gdLst/>
            <a:ahLst/>
            <a:cxnLst/>
            <a:rect l="l" t="t" r="r" b="b"/>
            <a:pathLst>
              <a:path w="5282519" h="6858000" extrusionOk="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5"/>
        <p:cNvGrpSpPr/>
        <p:nvPr/>
      </p:nvGrpSpPr>
      <p:grpSpPr>
        <a:xfrm>
          <a:off x="0" y="0"/>
          <a:ext cx="0" cy="0"/>
          <a:chOff x="0" y="0"/>
          <a:chExt cx="0" cy="0"/>
        </a:xfrm>
      </p:grpSpPr>
      <p:sp>
        <p:nvSpPr>
          <p:cNvPr id="176" name="Google Shape;176;p9"/>
          <p:cNvSpPr/>
          <p:nvPr/>
        </p:nvSpPr>
        <p:spPr>
          <a:xfrm>
            <a:off x="-2395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77" name="Google Shape;177;p9"/>
          <p:cNvSpPr txBox="1">
            <a:spLocks noGrp="1"/>
          </p:cNvSpPr>
          <p:nvPr>
            <p:ph type="title"/>
          </p:nvPr>
        </p:nvSpPr>
        <p:spPr>
          <a:xfrm>
            <a:off x="501828" y="2911486"/>
            <a:ext cx="4882500" cy="1492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6480"/>
              <a:buFont typeface="Impact"/>
              <a:buNone/>
            </a:pPr>
            <a:r>
              <a:rPr lang="en-US" sz="6480"/>
              <a:t>QUESTIONS?</a:t>
            </a:r>
            <a:endParaRPr/>
          </a:p>
        </p:txBody>
      </p:sp>
      <p:sp>
        <p:nvSpPr>
          <p:cNvPr id="178" name="Google Shape;178;p9"/>
          <p:cNvSpPr/>
          <p:nvPr/>
        </p:nvSpPr>
        <p:spPr>
          <a:xfrm>
            <a:off x="0" y="0"/>
            <a:ext cx="283464"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6390140" y="61344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pic>
        <p:nvPicPr>
          <p:cNvPr id="180" name="Google Shape;180;p9"/>
          <p:cNvPicPr preferRelativeResize="0"/>
          <p:nvPr/>
        </p:nvPicPr>
        <p:blipFill rotWithShape="1">
          <a:blip r:embed="rId3">
            <a:alphaModFix/>
          </a:blip>
          <a:srcRect l="29451" t="25330" r="28487" b="32139"/>
          <a:stretch/>
        </p:blipFill>
        <p:spPr>
          <a:xfrm>
            <a:off x="7032249" y="1676875"/>
            <a:ext cx="3951374" cy="30527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7"/>
        <p:cNvGrpSpPr/>
        <p:nvPr/>
      </p:nvGrpSpPr>
      <p:grpSpPr>
        <a:xfrm>
          <a:off x="0" y="0"/>
          <a:ext cx="0" cy="0"/>
          <a:chOff x="0" y="0"/>
          <a:chExt cx="0" cy="0"/>
        </a:xfrm>
      </p:grpSpPr>
      <p:sp>
        <p:nvSpPr>
          <p:cNvPr id="108" name="Google Shape;108;p2"/>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09" name="Google Shape;109;p2"/>
          <p:cNvSpPr/>
          <p:nvPr/>
        </p:nvSpPr>
        <p:spPr>
          <a:xfrm>
            <a:off x="0" y="0"/>
            <a:ext cx="7569200" cy="6858000"/>
          </a:xfrm>
          <a:custGeom>
            <a:avLst/>
            <a:gdLst/>
            <a:ahLst/>
            <a:cxnLst/>
            <a:rect l="l" t="t" r="r" b="b"/>
            <a:pathLst>
              <a:path w="7569200" h="6858000" extrusionOk="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rgbClr val="DBDBD8"/>
          </a:solidFill>
          <a:ln>
            <a:noFill/>
          </a:ln>
        </p:spPr>
      </p:sp>
      <p:sp>
        <p:nvSpPr>
          <p:cNvPr id="110" name="Google Shape;110;p2"/>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a:spLocks noGrp="1"/>
          </p:cNvSpPr>
          <p:nvPr>
            <p:ph type="title"/>
          </p:nvPr>
        </p:nvSpPr>
        <p:spPr>
          <a:xfrm>
            <a:off x="7569200" y="136733"/>
            <a:ext cx="4552891" cy="67212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5100"/>
              <a:buFont typeface="Impact"/>
              <a:buNone/>
            </a:pPr>
            <a:r>
              <a:rPr lang="en-US"/>
              <a:t>THE COMMISSION ON SPORT MANAGEMENT ACCREDITATION</a:t>
            </a:r>
            <a:endParaRPr/>
          </a:p>
        </p:txBody>
      </p:sp>
      <p:sp>
        <p:nvSpPr>
          <p:cNvPr id="112" name="Google Shape;112;p2"/>
          <p:cNvSpPr txBox="1">
            <a:spLocks noGrp="1"/>
          </p:cNvSpPr>
          <p:nvPr>
            <p:ph type="body" idx="1"/>
          </p:nvPr>
        </p:nvSpPr>
        <p:spPr>
          <a:xfrm>
            <a:off x="283464" y="136734"/>
            <a:ext cx="6973013" cy="4955384"/>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000"/>
              <a:buChar char="•"/>
            </a:pPr>
            <a:r>
              <a:rPr lang="en-US"/>
              <a:t>The Commission on Sport Management Accreditation (COSMA) was established in 2008 to oversee the quality of sport management programs. </a:t>
            </a:r>
            <a:endParaRPr/>
          </a:p>
          <a:p>
            <a:pPr marL="0" lvl="0" indent="0" algn="l" rtl="0">
              <a:lnSpc>
                <a:spcPct val="110000"/>
              </a:lnSpc>
              <a:spcBef>
                <a:spcPts val="700"/>
              </a:spcBef>
              <a:spcAft>
                <a:spcPts val="0"/>
              </a:spcAft>
              <a:buSzPts val="2000"/>
              <a:buNone/>
            </a:pPr>
            <a:endParaRPr/>
          </a:p>
          <a:p>
            <a:pPr marL="228600" lvl="0" indent="-228600" algn="l" rtl="0">
              <a:lnSpc>
                <a:spcPct val="110000"/>
              </a:lnSpc>
              <a:spcBef>
                <a:spcPts val="700"/>
              </a:spcBef>
              <a:spcAft>
                <a:spcPts val="0"/>
              </a:spcAft>
              <a:buSzPts val="2000"/>
              <a:buChar char="•"/>
            </a:pPr>
            <a:r>
              <a:rPr lang="en-US"/>
              <a:t>Over the last 12 years, sport management accreditation has increased and been incorporated into research papers ranging from the conceptual (Newman, 2014) to the methodological (Shapiro &amp; Pitts, 2014). </a:t>
            </a:r>
            <a:endParaRPr/>
          </a:p>
          <a:p>
            <a:pPr marL="0" lvl="0" indent="0" algn="l" rtl="0">
              <a:lnSpc>
                <a:spcPct val="110000"/>
              </a:lnSpc>
              <a:spcBef>
                <a:spcPts val="700"/>
              </a:spcBef>
              <a:spcAft>
                <a:spcPts val="0"/>
              </a:spcAft>
              <a:buSzPts val="2000"/>
              <a:buNone/>
            </a:pPr>
            <a:endParaRPr/>
          </a:p>
          <a:p>
            <a:pPr marL="228600" lvl="0" indent="-228600" algn="l" rtl="0">
              <a:lnSpc>
                <a:spcPct val="110000"/>
              </a:lnSpc>
              <a:spcBef>
                <a:spcPts val="700"/>
              </a:spcBef>
              <a:spcAft>
                <a:spcPts val="0"/>
              </a:spcAft>
              <a:buSzPts val="2000"/>
              <a:buChar char="•"/>
            </a:pPr>
            <a:r>
              <a:rPr lang="en-US"/>
              <a:t>Various pedagogical research projects (e.g., Jones, Brooks, and Mak, 2008; Laird, Johnson, &amp; Alderman, 2015) cite COSMA accreditation principles as a framework in which innovation and transformation are recognized and encouraged. </a:t>
            </a:r>
            <a:endParaRPr/>
          </a:p>
        </p:txBody>
      </p:sp>
      <p:pic>
        <p:nvPicPr>
          <p:cNvPr id="113" name="Google Shape;113;p2"/>
          <p:cNvPicPr preferRelativeResize="0"/>
          <p:nvPr/>
        </p:nvPicPr>
        <p:blipFill rotWithShape="1">
          <a:blip r:embed="rId3">
            <a:alphaModFix/>
          </a:blip>
          <a:srcRect/>
          <a:stretch/>
        </p:blipFill>
        <p:spPr>
          <a:xfrm>
            <a:off x="562646" y="4985784"/>
            <a:ext cx="6443907" cy="18722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7"/>
        <p:cNvGrpSpPr/>
        <p:nvPr/>
      </p:nvGrpSpPr>
      <p:grpSpPr>
        <a:xfrm>
          <a:off x="0" y="0"/>
          <a:ext cx="0" cy="0"/>
          <a:chOff x="0" y="0"/>
          <a:chExt cx="0" cy="0"/>
        </a:xfrm>
      </p:grpSpPr>
      <p:sp>
        <p:nvSpPr>
          <p:cNvPr id="118" name="Google Shape;118;p3"/>
          <p:cNvSpPr txBox="1">
            <a:spLocks noGrp="1"/>
          </p:cNvSpPr>
          <p:nvPr>
            <p:ph type="title"/>
          </p:nvPr>
        </p:nvSpPr>
        <p:spPr>
          <a:xfrm>
            <a:off x="1251678" y="382385"/>
            <a:ext cx="10178322" cy="94307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STATEMENT OF PURPOSE</a:t>
            </a:r>
            <a:endParaRPr/>
          </a:p>
        </p:txBody>
      </p:sp>
      <p:sp>
        <p:nvSpPr>
          <p:cNvPr id="119" name="Google Shape;119;p3"/>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20" name="Google Shape;120;p3"/>
          <p:cNvSpPr txBox="1">
            <a:spLocks noGrp="1"/>
          </p:cNvSpPr>
          <p:nvPr>
            <p:ph type="body" idx="1"/>
          </p:nvPr>
        </p:nvSpPr>
        <p:spPr>
          <a:xfrm>
            <a:off x="1251678" y="1642188"/>
            <a:ext cx="6015897" cy="51318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000"/>
              <a:buChar char="•"/>
            </a:pPr>
            <a:r>
              <a:rPr lang="en-US"/>
              <a:t>The purpose of this session is to provide a forum for the discussion of the type of scholarship and research associated with sport management accreditation – what we are doing and in what areas we need new or additional research and scholarship.</a:t>
            </a:r>
            <a:endParaRPr/>
          </a:p>
          <a:p>
            <a:pPr marL="685800" lvl="1" indent="-228600" algn="l" rtl="0">
              <a:lnSpc>
                <a:spcPct val="90000"/>
              </a:lnSpc>
              <a:spcBef>
                <a:spcPts val="700"/>
              </a:spcBef>
              <a:spcAft>
                <a:spcPts val="0"/>
              </a:spcAft>
              <a:buSzPts val="2000"/>
              <a:buChar char="–"/>
            </a:pPr>
            <a:r>
              <a:rPr lang="en-US" sz="2000"/>
              <a:t>Discuss and debate the rationale for conducting research addressing sport management accreditation while examining the interest and feasibility for a special issue on sport management accreditation.</a:t>
            </a:r>
            <a:endParaRPr/>
          </a:p>
          <a:p>
            <a:pPr marL="685800" lvl="1" indent="-228600" algn="l" rtl="0">
              <a:lnSpc>
                <a:spcPct val="90000"/>
              </a:lnSpc>
              <a:spcBef>
                <a:spcPts val="700"/>
              </a:spcBef>
              <a:spcAft>
                <a:spcPts val="0"/>
              </a:spcAft>
              <a:buSzPts val="2000"/>
              <a:buChar char="–"/>
            </a:pPr>
            <a:r>
              <a:rPr lang="en-US" sz="2000"/>
              <a:t>Explore avenues for publishing sport management accreditation research – specifically, ways to turn your abstract into a publish-ready article.</a:t>
            </a:r>
            <a:endParaRPr/>
          </a:p>
          <a:p>
            <a:pPr marL="685800" lvl="1" indent="-228600" algn="l" rtl="0">
              <a:lnSpc>
                <a:spcPct val="90000"/>
              </a:lnSpc>
              <a:spcBef>
                <a:spcPts val="700"/>
              </a:spcBef>
              <a:spcAft>
                <a:spcPts val="0"/>
              </a:spcAft>
              <a:buSzPts val="2000"/>
              <a:buChar char="–"/>
            </a:pPr>
            <a:r>
              <a:rPr lang="en-US" sz="2000"/>
              <a:t>Identify ways in which sport management accreditation research can be used to enhance programs and the profession. </a:t>
            </a:r>
            <a:endParaRPr/>
          </a:p>
          <a:p>
            <a:pPr marL="228600" lvl="0" indent="-133350" algn="l" rtl="0">
              <a:lnSpc>
                <a:spcPct val="90000"/>
              </a:lnSpc>
              <a:spcBef>
                <a:spcPts val="700"/>
              </a:spcBef>
              <a:spcAft>
                <a:spcPts val="0"/>
              </a:spcAft>
              <a:buSzPts val="1500"/>
              <a:buNone/>
            </a:pPr>
            <a:endParaRPr sz="1500"/>
          </a:p>
        </p:txBody>
      </p:sp>
      <p:pic>
        <p:nvPicPr>
          <p:cNvPr id="121" name="Google Shape;121;p3"/>
          <p:cNvPicPr preferRelativeResize="0"/>
          <p:nvPr/>
        </p:nvPicPr>
        <p:blipFill rotWithShape="1">
          <a:blip r:embed="rId3">
            <a:alphaModFix/>
          </a:blip>
          <a:srcRect l="20004" r="29686" b="2"/>
          <a:stretch/>
        </p:blipFill>
        <p:spPr>
          <a:xfrm>
            <a:off x="7598400" y="2197353"/>
            <a:ext cx="3860171" cy="3855489"/>
          </a:xfrm>
          <a:custGeom>
            <a:avLst/>
            <a:gdLst/>
            <a:ahLst/>
            <a:cxnLst/>
            <a:rect l="l" t="t" r="r" b="b"/>
            <a:pathLst>
              <a:path w="3860171" h="3855489" extrusionOk="0">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ln>
            <a:noFill/>
          </a:ln>
        </p:spPr>
      </p:pic>
      <p:sp>
        <p:nvSpPr>
          <p:cNvPr id="122" name="Google Shape;122;p3"/>
          <p:cNvSpPr/>
          <p:nvPr/>
        </p:nvSpPr>
        <p:spPr>
          <a:xfrm>
            <a:off x="11908536"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6"/>
        <p:cNvGrpSpPr/>
        <p:nvPr/>
      </p:nvGrpSpPr>
      <p:grpSpPr>
        <a:xfrm>
          <a:off x="0" y="0"/>
          <a:ext cx="0" cy="0"/>
          <a:chOff x="0" y="0"/>
          <a:chExt cx="0" cy="0"/>
        </a:xfrm>
      </p:grpSpPr>
      <p:sp>
        <p:nvSpPr>
          <p:cNvPr id="127" name="Google Shape;127;p4"/>
          <p:cNvSpPr txBox="1">
            <a:spLocks noGrp="1"/>
          </p:cNvSpPr>
          <p:nvPr>
            <p:ph type="title"/>
          </p:nvPr>
        </p:nvSpPr>
        <p:spPr>
          <a:xfrm>
            <a:off x="961053" y="382385"/>
            <a:ext cx="10870163" cy="149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BENEFITS OF PROGRAM ACCREDITATION</a:t>
            </a:r>
            <a:endParaRPr/>
          </a:p>
        </p:txBody>
      </p:sp>
      <p:sp>
        <p:nvSpPr>
          <p:cNvPr id="128" name="Google Shape;128;p4"/>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29" name="Google Shape;129;p4"/>
          <p:cNvSpPr txBox="1">
            <a:spLocks noGrp="1"/>
          </p:cNvSpPr>
          <p:nvPr>
            <p:ph type="body" idx="1"/>
          </p:nvPr>
        </p:nvSpPr>
        <p:spPr>
          <a:xfrm>
            <a:off x="1251678" y="1334278"/>
            <a:ext cx="6015897" cy="538376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700"/>
              <a:buChar char="•"/>
            </a:pPr>
            <a:r>
              <a:rPr lang="en-US" sz="1700"/>
              <a:t>Program accreditation conveys to internal and external stakeholders an awareness that an academic program of study engages in a cycle of continuous improvement, is of high quality, and exhibits overall excellence</a:t>
            </a:r>
            <a:endParaRPr/>
          </a:p>
          <a:p>
            <a:pPr marL="0" lvl="0" indent="0" algn="l" rtl="0">
              <a:lnSpc>
                <a:spcPct val="100000"/>
              </a:lnSpc>
              <a:spcBef>
                <a:spcPts val="700"/>
              </a:spcBef>
              <a:spcAft>
                <a:spcPts val="0"/>
              </a:spcAft>
              <a:buSzPts val="1700"/>
              <a:buNone/>
            </a:pPr>
            <a:endParaRPr sz="1700"/>
          </a:p>
          <a:p>
            <a:pPr marL="228600" lvl="0" indent="-228600" algn="l" rtl="0">
              <a:lnSpc>
                <a:spcPct val="100000"/>
              </a:lnSpc>
              <a:spcBef>
                <a:spcPts val="700"/>
              </a:spcBef>
              <a:spcAft>
                <a:spcPts val="0"/>
              </a:spcAft>
              <a:buSzPts val="1700"/>
              <a:buChar char="•"/>
            </a:pPr>
            <a:r>
              <a:rPr lang="en-US" sz="1700"/>
              <a:t>As the Sport Management discipline advances, accreditation is progressively more widespread and essential (Yiamouyiannis, Bower, Williams, Gentile, &amp; Alderman, 2013)</a:t>
            </a:r>
            <a:endParaRPr/>
          </a:p>
          <a:p>
            <a:pPr marL="0" lvl="0" indent="0" algn="l" rtl="0">
              <a:lnSpc>
                <a:spcPct val="100000"/>
              </a:lnSpc>
              <a:spcBef>
                <a:spcPts val="700"/>
              </a:spcBef>
              <a:spcAft>
                <a:spcPts val="0"/>
              </a:spcAft>
              <a:buSzPts val="1700"/>
              <a:buNone/>
            </a:pPr>
            <a:endParaRPr sz="1700"/>
          </a:p>
          <a:p>
            <a:pPr marL="228600" lvl="0" indent="-228600" algn="l" rtl="0">
              <a:lnSpc>
                <a:spcPct val="100000"/>
              </a:lnSpc>
              <a:spcBef>
                <a:spcPts val="700"/>
              </a:spcBef>
              <a:spcAft>
                <a:spcPts val="0"/>
              </a:spcAft>
              <a:buSzPts val="1700"/>
              <a:buChar char="•"/>
            </a:pPr>
            <a:r>
              <a:rPr lang="en-US" sz="1700"/>
              <a:t>Confirms that programs have processes to meet changes in thinking within the academic field and industry expectations and signals employers an educational program has met widely-accepted educational standards</a:t>
            </a:r>
            <a:endParaRPr sz="1700"/>
          </a:p>
          <a:p>
            <a:pPr marL="0" lvl="0" indent="0" algn="l" rtl="0">
              <a:lnSpc>
                <a:spcPct val="100000"/>
              </a:lnSpc>
              <a:spcBef>
                <a:spcPts val="700"/>
              </a:spcBef>
              <a:spcAft>
                <a:spcPts val="0"/>
              </a:spcAft>
              <a:buSzPts val="1700"/>
              <a:buNone/>
            </a:pPr>
            <a:endParaRPr sz="1700"/>
          </a:p>
          <a:p>
            <a:pPr marL="228600" lvl="0" indent="-228600" algn="l" rtl="0">
              <a:lnSpc>
                <a:spcPct val="100000"/>
              </a:lnSpc>
              <a:spcBef>
                <a:spcPts val="700"/>
              </a:spcBef>
              <a:spcAft>
                <a:spcPts val="0"/>
              </a:spcAft>
              <a:buSzPts val="1700"/>
              <a:buChar char="•"/>
            </a:pPr>
            <a:r>
              <a:rPr lang="en-US" sz="1700"/>
              <a:t>Documenting a phenomenon that pervades sport management’s understanding of “characteristics of excellence” is challenging as programs use COSMA Principles to shape curricula prior to or without going through the accreditation process itself</a:t>
            </a:r>
            <a:endParaRPr/>
          </a:p>
        </p:txBody>
      </p:sp>
      <p:pic>
        <p:nvPicPr>
          <p:cNvPr id="130" name="Google Shape;130;p4"/>
          <p:cNvPicPr preferRelativeResize="0"/>
          <p:nvPr/>
        </p:nvPicPr>
        <p:blipFill rotWithShape="1">
          <a:blip r:embed="rId3">
            <a:alphaModFix/>
          </a:blip>
          <a:srcRect t="121" r="-4" b="-4"/>
          <a:stretch/>
        </p:blipFill>
        <p:spPr>
          <a:xfrm>
            <a:off x="7598400" y="2197353"/>
            <a:ext cx="3860171" cy="3855489"/>
          </a:xfrm>
          <a:custGeom>
            <a:avLst/>
            <a:gdLst/>
            <a:ahLst/>
            <a:cxnLst/>
            <a:rect l="l" t="t" r="r" b="b"/>
            <a:pathLst>
              <a:path w="3860171" h="3855489" extrusionOk="0">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ln>
            <a:noFill/>
          </a:ln>
        </p:spPr>
      </p:pic>
      <p:sp>
        <p:nvSpPr>
          <p:cNvPr id="131" name="Google Shape;131;p4"/>
          <p:cNvSpPr/>
          <p:nvPr/>
        </p:nvSpPr>
        <p:spPr>
          <a:xfrm>
            <a:off x="11908536"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5"/>
        <p:cNvGrpSpPr/>
        <p:nvPr/>
      </p:nvGrpSpPr>
      <p:grpSpPr>
        <a:xfrm>
          <a:off x="0" y="0"/>
          <a:ext cx="0" cy="0"/>
          <a:chOff x="0" y="0"/>
          <a:chExt cx="0" cy="0"/>
        </a:xfrm>
      </p:grpSpPr>
      <p:sp>
        <p:nvSpPr>
          <p:cNvPr id="136" name="Google Shape;136;p5"/>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37" name="Google Shape;137;p5"/>
          <p:cNvSpPr/>
          <p:nvPr/>
        </p:nvSpPr>
        <p:spPr>
          <a:xfrm>
            <a:off x="0" y="0"/>
            <a:ext cx="7569200" cy="6858000"/>
          </a:xfrm>
          <a:custGeom>
            <a:avLst/>
            <a:gdLst/>
            <a:ahLst/>
            <a:cxnLst/>
            <a:rect l="l" t="t" r="r" b="b"/>
            <a:pathLst>
              <a:path w="7569200" h="6858000" extrusionOk="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rgbClr val="DBDBD8"/>
          </a:solidFill>
          <a:ln>
            <a:noFill/>
          </a:ln>
        </p:spPr>
      </p:sp>
      <p:sp>
        <p:nvSpPr>
          <p:cNvPr id="138" name="Google Shape;138;p5"/>
          <p:cNvSpPr txBox="1">
            <a:spLocks noGrp="1"/>
          </p:cNvSpPr>
          <p:nvPr>
            <p:ph type="title"/>
          </p:nvPr>
        </p:nvSpPr>
        <p:spPr>
          <a:xfrm>
            <a:off x="276860" y="93697"/>
            <a:ext cx="7061762" cy="11347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3600"/>
              <a:buFont typeface="Impact"/>
              <a:buNone/>
            </a:pPr>
            <a:r>
              <a:rPr lang="en-US" sz="3600"/>
              <a:t>PUBLISHING OUTLETS NOT MEETING DEMAND</a:t>
            </a:r>
            <a:endParaRPr sz="3600"/>
          </a:p>
        </p:txBody>
      </p:sp>
      <p:sp>
        <p:nvSpPr>
          <p:cNvPr id="139" name="Google Shape;139;p5"/>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txBox="1">
            <a:spLocks noGrp="1"/>
          </p:cNvSpPr>
          <p:nvPr>
            <p:ph type="body" idx="1"/>
          </p:nvPr>
        </p:nvSpPr>
        <p:spPr>
          <a:xfrm>
            <a:off x="765051" y="1216404"/>
            <a:ext cx="6306309" cy="544565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sz="1800">
                <a:solidFill>
                  <a:schemeClr val="dk1"/>
                </a:solidFill>
              </a:rPr>
              <a:t>Over the years, faculty have inquired about creating additional outlets for the publication of research addressing sport management programs. This demand has sparked discourse ranging from establishing special issues in existing publications to requesting that COSMA start a journal to support the research, pedagogical and best practices-related articles (i.e., presentations) delivered at annual COSMA Conferences. </a:t>
            </a:r>
            <a:endParaRPr sz="1800">
              <a:solidFill>
                <a:schemeClr val="dk1"/>
              </a:solidFill>
            </a:endParaRPr>
          </a:p>
          <a:p>
            <a:pPr marL="0" lvl="0" indent="0" algn="l" rtl="0">
              <a:lnSpc>
                <a:spcPct val="100000"/>
              </a:lnSpc>
              <a:spcBef>
                <a:spcPts val="700"/>
              </a:spcBef>
              <a:spcAft>
                <a:spcPts val="0"/>
              </a:spcAft>
              <a:buSzPts val="1800"/>
              <a:buNone/>
            </a:pPr>
            <a:endParaRPr sz="1800">
              <a:solidFill>
                <a:schemeClr val="dk1"/>
              </a:solidFill>
            </a:endParaRPr>
          </a:p>
          <a:p>
            <a:pPr marL="228600" lvl="0" indent="-228600" algn="l" rtl="0">
              <a:lnSpc>
                <a:spcPct val="100000"/>
              </a:lnSpc>
              <a:spcBef>
                <a:spcPts val="700"/>
              </a:spcBef>
              <a:spcAft>
                <a:spcPts val="0"/>
              </a:spcAft>
              <a:buSzPts val="1800"/>
              <a:buChar char="•"/>
            </a:pPr>
            <a:r>
              <a:rPr lang="en-US" sz="1800">
                <a:solidFill>
                  <a:schemeClr val="dk1"/>
                </a:solidFill>
              </a:rPr>
              <a:t>This demand gave rise to the proposal of a special issue on accreditation for the </a:t>
            </a:r>
            <a:r>
              <a:rPr lang="en-US" sz="1800" i="1">
                <a:solidFill>
                  <a:schemeClr val="dk1"/>
                </a:solidFill>
              </a:rPr>
              <a:t>Sport Management Education Journal.</a:t>
            </a:r>
            <a:r>
              <a:rPr lang="en-US" sz="1800">
                <a:solidFill>
                  <a:schemeClr val="dk1"/>
                </a:solidFill>
              </a:rPr>
              <a:t> </a:t>
            </a:r>
            <a:endParaRPr/>
          </a:p>
          <a:p>
            <a:pPr marL="0" lvl="0" indent="0" algn="l" rtl="0">
              <a:lnSpc>
                <a:spcPct val="100000"/>
              </a:lnSpc>
              <a:spcBef>
                <a:spcPts val="700"/>
              </a:spcBef>
              <a:spcAft>
                <a:spcPts val="0"/>
              </a:spcAft>
              <a:buSzPts val="1800"/>
              <a:buNone/>
            </a:pPr>
            <a:endParaRPr sz="1800">
              <a:solidFill>
                <a:schemeClr val="dk1"/>
              </a:solidFill>
            </a:endParaRPr>
          </a:p>
          <a:p>
            <a:pPr marL="228600" lvl="0" indent="-228600" algn="l" rtl="0">
              <a:lnSpc>
                <a:spcPct val="100000"/>
              </a:lnSpc>
              <a:spcBef>
                <a:spcPts val="700"/>
              </a:spcBef>
              <a:spcAft>
                <a:spcPts val="0"/>
              </a:spcAft>
              <a:buSzPts val="1800"/>
              <a:buChar char="•"/>
            </a:pPr>
            <a:r>
              <a:rPr lang="en-US" sz="1800">
                <a:solidFill>
                  <a:schemeClr val="dk1"/>
                </a:solidFill>
              </a:rPr>
              <a:t>Inquiries were sent out to COSMA membership seeking input on accreditation-related research that members were working on that could be turned into a manuscript.  The subsequent strong response represented encouragement that such an issue would receive sufficient interest and submissions. </a:t>
            </a:r>
            <a:endParaRPr/>
          </a:p>
          <a:p>
            <a:pPr marL="0" lvl="0" indent="0" algn="l" rtl="0">
              <a:lnSpc>
                <a:spcPct val="100000"/>
              </a:lnSpc>
              <a:spcBef>
                <a:spcPts val="700"/>
              </a:spcBef>
              <a:spcAft>
                <a:spcPts val="0"/>
              </a:spcAft>
              <a:buSzPts val="1400"/>
              <a:buNone/>
            </a:pPr>
            <a:r>
              <a:rPr lang="en-US" sz="1400">
                <a:solidFill>
                  <a:schemeClr val="dk1"/>
                </a:solidFill>
              </a:rPr>
              <a:t> </a:t>
            </a:r>
            <a:endParaRPr/>
          </a:p>
          <a:p>
            <a:pPr marL="228600" lvl="0" indent="-139700" algn="l" rtl="0">
              <a:lnSpc>
                <a:spcPct val="100000"/>
              </a:lnSpc>
              <a:spcBef>
                <a:spcPts val="700"/>
              </a:spcBef>
              <a:spcAft>
                <a:spcPts val="0"/>
              </a:spcAft>
              <a:buSzPts val="1400"/>
              <a:buNone/>
            </a:pPr>
            <a:endParaRPr sz="1400">
              <a:solidFill>
                <a:schemeClr val="dk1"/>
              </a:solidFill>
            </a:endParaRPr>
          </a:p>
        </p:txBody>
      </p:sp>
      <p:pic>
        <p:nvPicPr>
          <p:cNvPr id="141" name="Google Shape;141;p5"/>
          <p:cNvPicPr preferRelativeResize="0"/>
          <p:nvPr/>
        </p:nvPicPr>
        <p:blipFill rotWithShape="1">
          <a:blip r:embed="rId3">
            <a:alphaModFix/>
          </a:blip>
          <a:srcRect/>
          <a:stretch/>
        </p:blipFill>
        <p:spPr>
          <a:xfrm>
            <a:off x="8050787" y="991279"/>
            <a:ext cx="3656581" cy="48754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title"/>
          </p:nvPr>
        </p:nvSpPr>
        <p:spPr>
          <a:xfrm>
            <a:off x="988892" y="187391"/>
            <a:ext cx="10441108" cy="14054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4320"/>
              <a:buFont typeface="Impact"/>
              <a:buNone/>
            </a:pPr>
            <a:r>
              <a:rPr lang="en-US" sz="4320"/>
              <a:t>BENEFITS OF A SPECIAL SMEJ ISSUE AND POTENTIAL TOPICS</a:t>
            </a:r>
            <a:endParaRPr sz="4320"/>
          </a:p>
        </p:txBody>
      </p:sp>
      <p:sp>
        <p:nvSpPr>
          <p:cNvPr id="147" name="Google Shape;147;p6"/>
          <p:cNvSpPr txBox="1">
            <a:spLocks noGrp="1"/>
          </p:cNvSpPr>
          <p:nvPr>
            <p:ph type="body" idx="1"/>
          </p:nvPr>
        </p:nvSpPr>
        <p:spPr>
          <a:xfrm>
            <a:off x="1251678" y="1468073"/>
            <a:ext cx="10178322" cy="521795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50"/>
              <a:buChar char="•"/>
            </a:pPr>
            <a:r>
              <a:rPr lang="en-US" sz="1850"/>
              <a:t>A special issue would allow for the dissemination of a variety of research and conceptual examinations of accreditation, its role and value for sport management and areas in which it could improve or assist programs in the ever-changing landscape of sport industry.</a:t>
            </a:r>
            <a:endParaRPr/>
          </a:p>
          <a:p>
            <a:pPr marL="228600" lvl="0" indent="-228600" algn="l" rtl="0">
              <a:lnSpc>
                <a:spcPct val="100000"/>
              </a:lnSpc>
              <a:spcBef>
                <a:spcPts val="700"/>
              </a:spcBef>
              <a:spcAft>
                <a:spcPts val="0"/>
              </a:spcAft>
              <a:buSzPts val="1850"/>
              <a:buChar char="•"/>
            </a:pPr>
            <a:r>
              <a:rPr lang="en-US" sz="1850"/>
              <a:t>Possible topics, in the call for prospective manuscripts, included:</a:t>
            </a:r>
            <a:endParaRPr/>
          </a:p>
          <a:p>
            <a:pPr marL="685800" lvl="1" indent="-228600" algn="l" rtl="0">
              <a:lnSpc>
                <a:spcPct val="100000"/>
              </a:lnSpc>
              <a:spcBef>
                <a:spcPts val="700"/>
              </a:spcBef>
              <a:spcAft>
                <a:spcPts val="0"/>
              </a:spcAft>
              <a:buSzPts val="1665"/>
              <a:buChar char="–"/>
            </a:pPr>
            <a:r>
              <a:rPr lang="en-US" sz="1665"/>
              <a:t>The role of outcomes assessment in program improvement</a:t>
            </a:r>
            <a:endParaRPr/>
          </a:p>
          <a:p>
            <a:pPr marL="685800" lvl="1" indent="-228600" algn="l" rtl="0">
              <a:lnSpc>
                <a:spcPct val="100000"/>
              </a:lnSpc>
              <a:spcBef>
                <a:spcPts val="700"/>
              </a:spcBef>
              <a:spcAft>
                <a:spcPts val="0"/>
              </a:spcAft>
              <a:buSzPts val="1665"/>
              <a:buChar char="–"/>
            </a:pPr>
            <a:r>
              <a:rPr lang="en-US" sz="1665"/>
              <a:t>Strategic planning</a:t>
            </a:r>
            <a:endParaRPr/>
          </a:p>
          <a:p>
            <a:pPr marL="685800" lvl="1" indent="-228600" algn="l" rtl="0">
              <a:lnSpc>
                <a:spcPct val="100000"/>
              </a:lnSpc>
              <a:spcBef>
                <a:spcPts val="700"/>
              </a:spcBef>
              <a:spcAft>
                <a:spcPts val="0"/>
              </a:spcAft>
              <a:buSzPts val="1665"/>
              <a:buChar char="–"/>
            </a:pPr>
            <a:r>
              <a:rPr lang="en-US" sz="1665"/>
              <a:t>Pedagogical innovations</a:t>
            </a:r>
            <a:endParaRPr/>
          </a:p>
          <a:p>
            <a:pPr marL="685800" lvl="1" indent="-228600" algn="l" rtl="0">
              <a:lnSpc>
                <a:spcPct val="100000"/>
              </a:lnSpc>
              <a:spcBef>
                <a:spcPts val="700"/>
              </a:spcBef>
              <a:spcAft>
                <a:spcPts val="0"/>
              </a:spcAft>
              <a:buSzPts val="1665"/>
              <a:buChar char="–"/>
            </a:pPr>
            <a:r>
              <a:rPr lang="en-US" sz="1665"/>
              <a:t>Faculty diversity and its impact on student body diversity</a:t>
            </a:r>
            <a:endParaRPr/>
          </a:p>
          <a:p>
            <a:pPr marL="685800" lvl="1" indent="-228600" algn="l" rtl="0">
              <a:lnSpc>
                <a:spcPct val="100000"/>
              </a:lnSpc>
              <a:spcBef>
                <a:spcPts val="700"/>
              </a:spcBef>
              <a:spcAft>
                <a:spcPts val="0"/>
              </a:spcAft>
              <a:buSzPts val="1665"/>
              <a:buChar char="–"/>
            </a:pPr>
            <a:r>
              <a:rPr lang="en-US" sz="1665"/>
              <a:t>Resource allocation for sport management programs</a:t>
            </a:r>
            <a:endParaRPr/>
          </a:p>
          <a:p>
            <a:pPr marL="685800" lvl="1" indent="-228600" algn="l" rtl="0">
              <a:lnSpc>
                <a:spcPct val="100000"/>
              </a:lnSpc>
              <a:spcBef>
                <a:spcPts val="700"/>
              </a:spcBef>
              <a:spcAft>
                <a:spcPts val="0"/>
              </a:spcAft>
              <a:buSzPts val="1665"/>
              <a:buChar char="–"/>
            </a:pPr>
            <a:r>
              <a:rPr lang="en-US" sz="1665"/>
              <a:t>The role of program accreditation and campus reputation</a:t>
            </a:r>
            <a:endParaRPr/>
          </a:p>
          <a:p>
            <a:pPr marL="685800" lvl="1" indent="-228600" algn="l" rtl="0">
              <a:lnSpc>
                <a:spcPct val="100000"/>
              </a:lnSpc>
              <a:spcBef>
                <a:spcPts val="700"/>
              </a:spcBef>
              <a:spcAft>
                <a:spcPts val="0"/>
              </a:spcAft>
              <a:buSzPts val="1665"/>
              <a:buChar char="–"/>
            </a:pPr>
            <a:r>
              <a:rPr lang="en-US" sz="1665"/>
              <a:t>Internships and experiential learning</a:t>
            </a:r>
            <a:endParaRPr/>
          </a:p>
          <a:p>
            <a:pPr marL="685800" lvl="1" indent="-228600" algn="l" rtl="0">
              <a:lnSpc>
                <a:spcPct val="100000"/>
              </a:lnSpc>
              <a:spcBef>
                <a:spcPts val="700"/>
              </a:spcBef>
              <a:spcAft>
                <a:spcPts val="0"/>
              </a:spcAft>
              <a:buSzPts val="1665"/>
              <a:buChar char="–"/>
            </a:pPr>
            <a:r>
              <a:rPr lang="en-US" sz="1665"/>
              <a:t>The impact of the global sport industry on sport management education</a:t>
            </a:r>
            <a:endParaRPr/>
          </a:p>
          <a:p>
            <a:pPr marL="685800" lvl="1" indent="-228600" algn="l" rtl="0">
              <a:lnSpc>
                <a:spcPct val="100000"/>
              </a:lnSpc>
              <a:spcBef>
                <a:spcPts val="700"/>
              </a:spcBef>
              <a:spcAft>
                <a:spcPts val="0"/>
              </a:spcAft>
              <a:buSzPts val="1665"/>
              <a:buChar char="–"/>
            </a:pPr>
            <a:r>
              <a:rPr lang="en-US" sz="1665"/>
              <a:t>Faith-based institutions and mission-based accreditation</a:t>
            </a:r>
            <a:endParaRPr sz="1665"/>
          </a:p>
          <a:p>
            <a:pPr marL="685800" lvl="1" indent="-228600" algn="l" rtl="0">
              <a:lnSpc>
                <a:spcPct val="100000"/>
              </a:lnSpc>
              <a:spcBef>
                <a:spcPts val="700"/>
              </a:spcBef>
              <a:spcAft>
                <a:spcPts val="0"/>
              </a:spcAft>
              <a:buSzPts val="1665"/>
              <a:buChar char="–"/>
            </a:pPr>
            <a:r>
              <a:rPr lang="en-US" sz="1665"/>
              <a:t>Accreditation and sport management pedagogy</a:t>
            </a:r>
            <a:endParaRPr/>
          </a:p>
          <a:p>
            <a:pPr marL="685800" lvl="1" indent="-228600" algn="l" rtl="0">
              <a:lnSpc>
                <a:spcPct val="100000"/>
              </a:lnSpc>
              <a:spcBef>
                <a:spcPts val="700"/>
              </a:spcBef>
              <a:spcAft>
                <a:spcPts val="0"/>
              </a:spcAft>
              <a:buSzPts val="1665"/>
              <a:buChar char="–"/>
            </a:pPr>
            <a:r>
              <a:rPr lang="en-US" sz="1665"/>
              <a:t>Recruitment and retention of students in sport management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1"/>
        <p:cNvGrpSpPr/>
        <p:nvPr/>
      </p:nvGrpSpPr>
      <p:grpSpPr>
        <a:xfrm>
          <a:off x="0" y="0"/>
          <a:ext cx="0" cy="0"/>
          <a:chOff x="0" y="0"/>
          <a:chExt cx="0" cy="0"/>
        </a:xfrm>
      </p:grpSpPr>
      <p:sp>
        <p:nvSpPr>
          <p:cNvPr id="152" name="Google Shape;152;p7"/>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53" name="Google Shape;153;p7"/>
          <p:cNvSpPr txBox="1">
            <a:spLocks noGrp="1"/>
          </p:cNvSpPr>
          <p:nvPr>
            <p:ph type="title"/>
          </p:nvPr>
        </p:nvSpPr>
        <p:spPr>
          <a:xfrm>
            <a:off x="527001" y="381010"/>
            <a:ext cx="6015900" cy="1492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4000"/>
              <a:buFont typeface="Impact"/>
              <a:buNone/>
            </a:pPr>
            <a:r>
              <a:rPr lang="en-US" sz="4000"/>
              <a:t>TURNING YOUR ABSTRACT INTO A PUBLICATION</a:t>
            </a:r>
            <a:endParaRPr/>
          </a:p>
        </p:txBody>
      </p:sp>
      <p:sp>
        <p:nvSpPr>
          <p:cNvPr id="154" name="Google Shape;154;p7"/>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txBox="1">
            <a:spLocks noGrp="1"/>
          </p:cNvSpPr>
          <p:nvPr>
            <p:ph type="body" idx="1"/>
          </p:nvPr>
        </p:nvSpPr>
        <p:spPr>
          <a:xfrm>
            <a:off x="527000" y="2311800"/>
            <a:ext cx="6862800" cy="35937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t>Sections commonly included in traditional research publication:</a:t>
            </a:r>
            <a:endParaRPr/>
          </a:p>
          <a:p>
            <a:pPr marL="457200" lvl="0" indent="-457200" algn="l" rtl="0">
              <a:lnSpc>
                <a:spcPct val="110000"/>
              </a:lnSpc>
              <a:spcBef>
                <a:spcPts val="700"/>
              </a:spcBef>
              <a:spcAft>
                <a:spcPts val="0"/>
              </a:spcAft>
              <a:buSzPts val="2000"/>
              <a:buFont typeface="Impact"/>
              <a:buAutoNum type="arabicPeriod"/>
            </a:pPr>
            <a:r>
              <a:rPr lang="en-US"/>
              <a:t>Title Page</a:t>
            </a:r>
            <a:endParaRPr/>
          </a:p>
          <a:p>
            <a:pPr marL="457200" lvl="0" indent="-457200" algn="l" rtl="0">
              <a:lnSpc>
                <a:spcPct val="110000"/>
              </a:lnSpc>
              <a:spcBef>
                <a:spcPts val="700"/>
              </a:spcBef>
              <a:spcAft>
                <a:spcPts val="0"/>
              </a:spcAft>
              <a:buSzPts val="2000"/>
              <a:buFont typeface="Impact"/>
              <a:buAutoNum type="arabicPeriod"/>
            </a:pPr>
            <a:r>
              <a:rPr lang="en-US"/>
              <a:t>Abstract</a:t>
            </a:r>
            <a:endParaRPr/>
          </a:p>
          <a:p>
            <a:pPr marL="457200" lvl="0" indent="-457200" algn="l" rtl="0">
              <a:lnSpc>
                <a:spcPct val="110000"/>
              </a:lnSpc>
              <a:spcBef>
                <a:spcPts val="700"/>
              </a:spcBef>
              <a:spcAft>
                <a:spcPts val="0"/>
              </a:spcAft>
              <a:buSzPts val="2000"/>
              <a:buFont typeface="Impact"/>
              <a:buAutoNum type="arabicPeriod"/>
            </a:pPr>
            <a:r>
              <a:rPr lang="en-US"/>
              <a:t>Literature Review</a:t>
            </a:r>
            <a:endParaRPr/>
          </a:p>
          <a:p>
            <a:pPr marL="457200" lvl="0" indent="-457200" algn="l" rtl="0">
              <a:lnSpc>
                <a:spcPct val="110000"/>
              </a:lnSpc>
              <a:spcBef>
                <a:spcPts val="700"/>
              </a:spcBef>
              <a:spcAft>
                <a:spcPts val="0"/>
              </a:spcAft>
              <a:buSzPts val="2000"/>
              <a:buFont typeface="Impact"/>
              <a:buAutoNum type="arabicPeriod"/>
            </a:pPr>
            <a:r>
              <a:rPr lang="en-US"/>
              <a:t>Methodology and Theoretical Framework</a:t>
            </a:r>
            <a:endParaRPr/>
          </a:p>
          <a:p>
            <a:pPr marL="457200" lvl="0" indent="-457200" algn="l" rtl="0">
              <a:lnSpc>
                <a:spcPct val="110000"/>
              </a:lnSpc>
              <a:spcBef>
                <a:spcPts val="700"/>
              </a:spcBef>
              <a:spcAft>
                <a:spcPts val="0"/>
              </a:spcAft>
              <a:buSzPts val="2000"/>
              <a:buFont typeface="Impact"/>
              <a:buAutoNum type="arabicPeriod"/>
            </a:pPr>
            <a:r>
              <a:rPr lang="en-US"/>
              <a:t>Results</a:t>
            </a:r>
            <a:endParaRPr/>
          </a:p>
          <a:p>
            <a:pPr marL="457200" lvl="0" indent="-457200" algn="l" rtl="0">
              <a:lnSpc>
                <a:spcPct val="110000"/>
              </a:lnSpc>
              <a:spcBef>
                <a:spcPts val="700"/>
              </a:spcBef>
              <a:spcAft>
                <a:spcPts val="0"/>
              </a:spcAft>
              <a:buSzPts val="2000"/>
              <a:buFont typeface="Impact"/>
              <a:buAutoNum type="arabicPeriod"/>
            </a:pPr>
            <a:r>
              <a:rPr lang="en-US"/>
              <a:t>Discussion</a:t>
            </a:r>
            <a:endParaRPr/>
          </a:p>
          <a:p>
            <a:pPr marL="457200" lvl="0" indent="-457200" algn="l" rtl="0">
              <a:lnSpc>
                <a:spcPct val="110000"/>
              </a:lnSpc>
              <a:spcBef>
                <a:spcPts val="700"/>
              </a:spcBef>
              <a:spcAft>
                <a:spcPts val="0"/>
              </a:spcAft>
              <a:buSzPts val="2000"/>
              <a:buFont typeface="Impact"/>
              <a:buAutoNum type="arabicPeriod"/>
            </a:pPr>
            <a:r>
              <a:rPr lang="en-US"/>
              <a:t>Conclusion </a:t>
            </a:r>
            <a:endParaRPr/>
          </a:p>
        </p:txBody>
      </p:sp>
      <p:pic>
        <p:nvPicPr>
          <p:cNvPr id="156" name="Google Shape;156;p7"/>
          <p:cNvPicPr preferRelativeResize="0"/>
          <p:nvPr/>
        </p:nvPicPr>
        <p:blipFill rotWithShape="1">
          <a:blip r:embed="rId3">
            <a:alphaModFix/>
          </a:blip>
          <a:srcRect l="53260" r="-1" b="-1"/>
          <a:stretch/>
        </p:blipFill>
        <p:spPr>
          <a:xfrm>
            <a:off x="7389812" y="10"/>
            <a:ext cx="4802188" cy="6857990"/>
          </a:xfrm>
          <a:custGeom>
            <a:avLst/>
            <a:gdLst/>
            <a:ahLst/>
            <a:cxnLst/>
            <a:rect l="l" t="t" r="r" b="b"/>
            <a:pathLst>
              <a:path w="4802188" h="6858000" extrusionOk="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6e1b13f75c_0_0"/>
          <p:cNvSpPr txBox="1">
            <a:spLocks noGrp="1"/>
          </p:cNvSpPr>
          <p:nvPr>
            <p:ph type="title"/>
          </p:nvPr>
        </p:nvSpPr>
        <p:spPr>
          <a:xfrm>
            <a:off x="1251678" y="382385"/>
            <a:ext cx="10178400" cy="1492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Consider SMEJ...</a:t>
            </a:r>
            <a:endParaRPr/>
          </a:p>
        </p:txBody>
      </p:sp>
      <p:pic>
        <p:nvPicPr>
          <p:cNvPr id="163" name="Google Shape;163;g6e1b13f75c_0_0">
            <a:hlinkClick r:id="rId3"/>
          </p:cNvPr>
          <p:cNvPicPr preferRelativeResize="0"/>
          <p:nvPr/>
        </p:nvPicPr>
        <p:blipFill>
          <a:blip r:embed="rId4">
            <a:alphaModFix/>
          </a:blip>
          <a:stretch>
            <a:fillRect/>
          </a:stretch>
        </p:blipFill>
        <p:spPr>
          <a:xfrm>
            <a:off x="3401700" y="1466285"/>
            <a:ext cx="5542682" cy="46786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7"/>
        <p:cNvGrpSpPr/>
        <p:nvPr/>
      </p:nvGrpSpPr>
      <p:grpSpPr>
        <a:xfrm>
          <a:off x="0" y="0"/>
          <a:ext cx="0" cy="0"/>
          <a:chOff x="0" y="0"/>
          <a:chExt cx="0" cy="0"/>
        </a:xfrm>
      </p:grpSpPr>
      <p:sp>
        <p:nvSpPr>
          <p:cNvPr id="168" name="Google Shape;168;p8"/>
          <p:cNvSpPr/>
          <p:nvPr/>
        </p:nvSpPr>
        <p:spPr>
          <a:xfrm>
            <a:off x="0" y="0"/>
            <a:ext cx="12191999"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69" name="Google Shape;169;p8"/>
          <p:cNvSpPr txBox="1">
            <a:spLocks noGrp="1"/>
          </p:cNvSpPr>
          <p:nvPr>
            <p:ph type="title"/>
          </p:nvPr>
        </p:nvSpPr>
        <p:spPr>
          <a:xfrm>
            <a:off x="761996" y="382385"/>
            <a:ext cx="10668004" cy="111329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100"/>
              <a:buFont typeface="Impact"/>
              <a:buNone/>
            </a:pPr>
            <a:r>
              <a:rPr lang="en-US"/>
              <a:t>POINTS OF DISCUSSION</a:t>
            </a:r>
            <a:endParaRPr/>
          </a:p>
        </p:txBody>
      </p:sp>
      <p:sp>
        <p:nvSpPr>
          <p:cNvPr id="170" name="Google Shape;170;p8"/>
          <p:cNvSpPr txBox="1">
            <a:spLocks noGrp="1"/>
          </p:cNvSpPr>
          <p:nvPr>
            <p:ph type="body" idx="1"/>
          </p:nvPr>
        </p:nvSpPr>
        <p:spPr>
          <a:xfrm>
            <a:off x="761996" y="1785257"/>
            <a:ext cx="10668004" cy="3440539"/>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400"/>
              <a:buChar char="•"/>
            </a:pPr>
            <a:r>
              <a:rPr lang="en-US" sz="2400"/>
              <a:t>How can we strengthen our proposal for a special issue focused on accreditation?</a:t>
            </a:r>
            <a:endParaRPr/>
          </a:p>
          <a:p>
            <a:pPr marL="228600" lvl="0" indent="-228600" algn="l" rtl="0">
              <a:lnSpc>
                <a:spcPct val="110000"/>
              </a:lnSpc>
              <a:spcBef>
                <a:spcPts val="700"/>
              </a:spcBef>
              <a:spcAft>
                <a:spcPts val="0"/>
              </a:spcAft>
              <a:buSzPts val="2400"/>
              <a:buChar char="•"/>
            </a:pPr>
            <a:r>
              <a:rPr lang="en-US" sz="2400"/>
              <a:t>What topics could be included that were not covered in this presentation? </a:t>
            </a:r>
            <a:endParaRPr/>
          </a:p>
          <a:p>
            <a:pPr marL="228600" lvl="0" indent="-228600" algn="l" rtl="0">
              <a:lnSpc>
                <a:spcPct val="110000"/>
              </a:lnSpc>
              <a:spcBef>
                <a:spcPts val="700"/>
              </a:spcBef>
              <a:spcAft>
                <a:spcPts val="0"/>
              </a:spcAft>
              <a:buSzPts val="2400"/>
              <a:buChar char="•"/>
            </a:pPr>
            <a:r>
              <a:rPr lang="en-US" sz="2400"/>
              <a:t>Who is engaging in research related to the special issue?</a:t>
            </a:r>
            <a:endParaRPr/>
          </a:p>
          <a:p>
            <a:pPr marL="228600" lvl="0" indent="-228600" algn="l" rtl="0">
              <a:lnSpc>
                <a:spcPct val="110000"/>
              </a:lnSpc>
              <a:spcBef>
                <a:spcPts val="700"/>
              </a:spcBef>
              <a:spcAft>
                <a:spcPts val="0"/>
              </a:spcAft>
              <a:buSzPts val="2400"/>
              <a:buChar char="•"/>
            </a:pPr>
            <a:r>
              <a:rPr lang="en-US" sz="2400"/>
              <a:t>Who would consider engaging in research related to the special issue?</a:t>
            </a:r>
            <a:endParaRPr sz="2400"/>
          </a:p>
          <a:p>
            <a:pPr marL="228600" lvl="0" indent="-228600" algn="l" rtl="0">
              <a:lnSpc>
                <a:spcPct val="110000"/>
              </a:lnSpc>
              <a:spcBef>
                <a:spcPts val="700"/>
              </a:spcBef>
              <a:spcAft>
                <a:spcPts val="0"/>
              </a:spcAft>
              <a:buSzPts val="2400"/>
              <a:buChar char="•"/>
            </a:pPr>
            <a:r>
              <a:rPr lang="en-US" sz="2400"/>
              <a:t>Who is interested in reviewing potential articles? (those </a:t>
            </a:r>
            <a:r>
              <a:rPr lang="en-US" sz="2400" u="sng"/>
              <a:t>not</a:t>
            </a:r>
            <a:r>
              <a:rPr lang="en-US" sz="2400"/>
              <a:t> submitting articles for publication)</a:t>
            </a:r>
            <a:endParaRPr sz="2400"/>
          </a:p>
          <a:p>
            <a:pPr marL="228600" lvl="0" indent="-76200" algn="l" rtl="0">
              <a:lnSpc>
                <a:spcPct val="110000"/>
              </a:lnSpc>
              <a:spcBef>
                <a:spcPts val="700"/>
              </a:spcBef>
              <a:spcAft>
                <a:spcPts val="0"/>
              </a:spcAft>
              <a:buSzPts val="2400"/>
              <a:buNone/>
            </a:pPr>
            <a:endParaRPr sz="2400"/>
          </a:p>
        </p:txBody>
      </p:sp>
      <p:sp>
        <p:nvSpPr>
          <p:cNvPr id="171" name="Google Shape;171;p8"/>
          <p:cNvSpPr/>
          <p:nvPr/>
        </p:nvSpPr>
        <p:spPr>
          <a:xfrm>
            <a:off x="1" y="6006736"/>
            <a:ext cx="12191998" cy="851265"/>
          </a:xfrm>
          <a:custGeom>
            <a:avLst/>
            <a:gdLst/>
            <a:ahLst/>
            <a:cxnLst/>
            <a:rect l="l" t="t" r="r" b="b"/>
            <a:pathLst>
              <a:path w="12191998" h="851265" extrusionOk="0">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
</file>

<file path=ppt/theme/theme1.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763</Words>
  <Application>Microsoft Macintosh PowerPoint</Application>
  <PresentationFormat>Custom</PresentationFormat>
  <Paragraphs>64</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Badge</vt:lpstr>
      <vt:lpstr>TURNING YOUR ABSTRACT INTO A PUBLICATION:  SEEKING PUBLICATIONS ADDRESSING SPORT MANAGEMENT EDUCATION</vt:lpstr>
      <vt:lpstr>THE COMMISSION ON SPORT MANAGEMENT ACCREDITATION</vt:lpstr>
      <vt:lpstr>STATEMENT OF PURPOSE</vt:lpstr>
      <vt:lpstr>BENEFITS OF PROGRAM ACCREDITATION</vt:lpstr>
      <vt:lpstr>PUBLISHING OUTLETS NOT MEETING DEMAND</vt:lpstr>
      <vt:lpstr>BENEFITS OF A SPECIAL SMEJ ISSUE AND POTENTIAL TOPICS</vt:lpstr>
      <vt:lpstr>TURNING YOUR ABSTRACT INTO A PUBLICATION</vt:lpstr>
      <vt:lpstr>Consider SMEJ...</vt:lpstr>
      <vt:lpstr>POINTS OF DISCUSSION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TURNING YOUR ABSTRACT INTO A PUBLICATION:  SEEKING PUBLICATIONS ADDRESSING SPORT MANAGEMENT EDUCATION</dc:title>
  <cp:lastModifiedBy>Heather Alderman</cp:lastModifiedBy>
  <cp:revision>1</cp:revision>
  <dcterms:created xsi:type="dcterms:W3CDTF">2020-01-23T18:44:38Z</dcterms:created>
  <dcterms:modified xsi:type="dcterms:W3CDTF">2020-02-19T15:23:33Z</dcterms:modified>
</cp:coreProperties>
</file>