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  <p:sldId id="267" r:id="rId11"/>
    <p:sldId id="270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80357" autoAdjust="0"/>
  </p:normalViewPr>
  <p:slideViewPr>
    <p:cSldViewPr snapToGrid="0">
      <p:cViewPr varScale="1">
        <p:scale>
          <a:sx n="70" d="100"/>
          <a:sy n="70" d="100"/>
        </p:scale>
        <p:origin x="-15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2BDA8-2DBA-4559-9EFC-DC1ECBDBEF9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1994E0-D883-4332-AF24-50D32CACD12E}">
      <dgm:prSet custT="1"/>
      <dgm:spPr/>
      <dgm:t>
        <a:bodyPr/>
        <a:lstStyle/>
        <a:p>
          <a:pPr rtl="0"/>
          <a:r>
            <a:rPr lang="en-US" sz="2400" baseline="0" dirty="0" smtClean="0"/>
            <a:t>Soft skills desired by employers are hard to measure</a:t>
          </a:r>
          <a:endParaRPr lang="en-US" sz="2400" dirty="0"/>
        </a:p>
      </dgm:t>
    </dgm:pt>
    <dgm:pt modelId="{AF697443-3854-4BE9-A329-6F51ABA84531}" type="parTrans" cxnId="{9EDD2DBF-912F-49A7-8C19-5185AD767A27}">
      <dgm:prSet/>
      <dgm:spPr/>
      <dgm:t>
        <a:bodyPr/>
        <a:lstStyle/>
        <a:p>
          <a:endParaRPr lang="en-US" sz="2800"/>
        </a:p>
      </dgm:t>
    </dgm:pt>
    <dgm:pt modelId="{163AF683-FFD9-454C-B75E-C319300ED1B2}" type="sibTrans" cxnId="{9EDD2DBF-912F-49A7-8C19-5185AD767A27}">
      <dgm:prSet/>
      <dgm:spPr/>
      <dgm:t>
        <a:bodyPr/>
        <a:lstStyle/>
        <a:p>
          <a:endParaRPr lang="en-US" sz="2800"/>
        </a:p>
      </dgm:t>
    </dgm:pt>
    <dgm:pt modelId="{4B59D256-502C-443B-9720-EE84DC695F4A}">
      <dgm:prSet custT="1"/>
      <dgm:spPr/>
      <dgm:t>
        <a:bodyPr/>
        <a:lstStyle/>
        <a:p>
          <a:pPr rtl="0"/>
          <a:r>
            <a:rPr lang="en-US" sz="2400" baseline="0" dirty="0" smtClean="0"/>
            <a:t>Measuring the collaboration and teamwork skills is challenging</a:t>
          </a:r>
          <a:endParaRPr lang="en-US" sz="2400" dirty="0"/>
        </a:p>
      </dgm:t>
    </dgm:pt>
    <dgm:pt modelId="{15E780A3-141C-4E1C-9094-717A18FA1947}" type="parTrans" cxnId="{709D0807-126A-4F62-B5BC-9E76F8915192}">
      <dgm:prSet/>
      <dgm:spPr/>
      <dgm:t>
        <a:bodyPr/>
        <a:lstStyle/>
        <a:p>
          <a:endParaRPr lang="en-US" sz="2800"/>
        </a:p>
      </dgm:t>
    </dgm:pt>
    <dgm:pt modelId="{AEDFD76B-85A0-4249-960E-B9091303D567}" type="sibTrans" cxnId="{709D0807-126A-4F62-B5BC-9E76F8915192}">
      <dgm:prSet/>
      <dgm:spPr/>
      <dgm:t>
        <a:bodyPr/>
        <a:lstStyle/>
        <a:p>
          <a:endParaRPr lang="en-US" sz="2800"/>
        </a:p>
      </dgm:t>
    </dgm:pt>
    <dgm:pt modelId="{55C3B705-5A7A-4AE2-BCA5-BFAF3C4425CF}">
      <dgm:prSet custT="1"/>
      <dgm:spPr/>
      <dgm:t>
        <a:bodyPr/>
        <a:lstStyle/>
        <a:p>
          <a:pPr rtl="0"/>
          <a:r>
            <a:rPr lang="en-US" sz="2400" baseline="0" dirty="0" smtClean="0"/>
            <a:t>Most group work happens when the professor isn’t there</a:t>
          </a:r>
          <a:endParaRPr lang="en-US" sz="2400" dirty="0"/>
        </a:p>
      </dgm:t>
    </dgm:pt>
    <dgm:pt modelId="{3716EE9B-BC92-4D2C-8A23-FB9C339E4403}" type="parTrans" cxnId="{7A3B319E-018E-4AF3-8D27-89ACD271F382}">
      <dgm:prSet/>
      <dgm:spPr/>
      <dgm:t>
        <a:bodyPr/>
        <a:lstStyle/>
        <a:p>
          <a:endParaRPr lang="en-US" sz="2800"/>
        </a:p>
      </dgm:t>
    </dgm:pt>
    <dgm:pt modelId="{DCDC2D56-3FC8-4C27-87C1-62B7F764A3F7}" type="sibTrans" cxnId="{7A3B319E-018E-4AF3-8D27-89ACD271F382}">
      <dgm:prSet/>
      <dgm:spPr/>
      <dgm:t>
        <a:bodyPr/>
        <a:lstStyle/>
        <a:p>
          <a:endParaRPr lang="en-US" sz="2800"/>
        </a:p>
      </dgm:t>
    </dgm:pt>
    <dgm:pt modelId="{01BE480D-E17F-4CA7-8D3F-5039FE693F71}">
      <dgm:prSet custT="1"/>
      <dgm:spPr/>
      <dgm:t>
        <a:bodyPr/>
        <a:lstStyle/>
        <a:p>
          <a:pPr rtl="0"/>
          <a:r>
            <a:rPr lang="en-US" sz="2400" baseline="0" smtClean="0"/>
            <a:t>Grading students on what we don’t see is uncomfortable</a:t>
          </a:r>
          <a:endParaRPr lang="en-US" sz="2400"/>
        </a:p>
      </dgm:t>
    </dgm:pt>
    <dgm:pt modelId="{BF11DEE6-DEBB-4C00-97A0-D5E79E12F049}" type="parTrans" cxnId="{6FFCE620-1DA7-4990-BA26-4BCE2418E8AA}">
      <dgm:prSet/>
      <dgm:spPr/>
      <dgm:t>
        <a:bodyPr/>
        <a:lstStyle/>
        <a:p>
          <a:endParaRPr lang="en-US" sz="2800"/>
        </a:p>
      </dgm:t>
    </dgm:pt>
    <dgm:pt modelId="{0D4716D6-64F7-4BBE-A27B-934C7767B1A1}" type="sibTrans" cxnId="{6FFCE620-1DA7-4990-BA26-4BCE2418E8AA}">
      <dgm:prSet/>
      <dgm:spPr/>
      <dgm:t>
        <a:bodyPr/>
        <a:lstStyle/>
        <a:p>
          <a:endParaRPr lang="en-US" sz="2800"/>
        </a:p>
      </dgm:t>
    </dgm:pt>
    <dgm:pt modelId="{85F99BD0-CA8C-42CB-86C2-22B154723676}">
      <dgm:prSet custT="1"/>
      <dgm:spPr/>
      <dgm:t>
        <a:bodyPr/>
        <a:lstStyle/>
        <a:p>
          <a:pPr rtl="0"/>
          <a:r>
            <a:rPr lang="en-US" sz="2400" baseline="0" dirty="0" smtClean="0"/>
            <a:t>How do students demonstrate to employers they are good collaborators? </a:t>
          </a:r>
          <a:endParaRPr lang="en-US" sz="2400" dirty="0"/>
        </a:p>
      </dgm:t>
    </dgm:pt>
    <dgm:pt modelId="{954E1810-F0CD-4CA5-A4CF-FE29899B58D0}" type="parTrans" cxnId="{8AD4FFD3-6620-425E-AAF8-86E02E2F2768}">
      <dgm:prSet/>
      <dgm:spPr/>
      <dgm:t>
        <a:bodyPr/>
        <a:lstStyle/>
        <a:p>
          <a:endParaRPr lang="en-US" sz="2800"/>
        </a:p>
      </dgm:t>
    </dgm:pt>
    <dgm:pt modelId="{C8B220C9-8E7F-4DF5-AAED-63B850FB3B92}" type="sibTrans" cxnId="{8AD4FFD3-6620-425E-AAF8-86E02E2F2768}">
      <dgm:prSet/>
      <dgm:spPr/>
      <dgm:t>
        <a:bodyPr/>
        <a:lstStyle/>
        <a:p>
          <a:endParaRPr lang="en-US" sz="2800"/>
        </a:p>
      </dgm:t>
    </dgm:pt>
    <dgm:pt modelId="{4091CBCB-5EEF-4108-A807-EA5C2087F6F6}">
      <dgm:prSet custT="1"/>
      <dgm:spPr/>
      <dgm:t>
        <a:bodyPr/>
        <a:lstStyle/>
        <a:p>
          <a:pPr rtl="0"/>
          <a:r>
            <a:rPr lang="en-US" sz="2400" dirty="0" smtClean="0"/>
            <a:t>How can we help groups if we don’t know what’s wrong?</a:t>
          </a:r>
          <a:endParaRPr lang="en-US" sz="2400" dirty="0"/>
        </a:p>
      </dgm:t>
    </dgm:pt>
    <dgm:pt modelId="{391CFCE9-57C3-4720-8EB3-4B7F21999A83}" type="parTrans" cxnId="{CF225605-0592-4AEB-982C-C832773C7AD1}">
      <dgm:prSet/>
      <dgm:spPr/>
      <dgm:t>
        <a:bodyPr/>
        <a:lstStyle/>
        <a:p>
          <a:endParaRPr lang="en-US" sz="2800"/>
        </a:p>
      </dgm:t>
    </dgm:pt>
    <dgm:pt modelId="{A8B47470-D99D-41E5-B895-A1D6E84CCFB0}" type="sibTrans" cxnId="{CF225605-0592-4AEB-982C-C832773C7AD1}">
      <dgm:prSet/>
      <dgm:spPr/>
      <dgm:t>
        <a:bodyPr/>
        <a:lstStyle/>
        <a:p>
          <a:endParaRPr lang="en-US" sz="2800"/>
        </a:p>
      </dgm:t>
    </dgm:pt>
    <dgm:pt modelId="{798068B5-0A95-46C7-B56B-7568A171EEA6}" type="pres">
      <dgm:prSet presAssocID="{F742BDA8-2DBA-4559-9EFC-DC1ECBDBEF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13D07E-E881-40EA-9E88-2A46BE0CB9CF}" type="pres">
      <dgm:prSet presAssocID="{111994E0-D883-4332-AF24-50D32CACD12E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20D61-2BB8-4D93-B83C-795DE6FE7904}" type="pres">
      <dgm:prSet presAssocID="{163AF683-FFD9-454C-B75E-C319300ED1B2}" presName="spacer" presStyleCnt="0"/>
      <dgm:spPr/>
    </dgm:pt>
    <dgm:pt modelId="{F73DAC84-05CF-4963-93E3-F904AE493195}" type="pres">
      <dgm:prSet presAssocID="{4B59D256-502C-443B-9720-EE84DC695F4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00060-A34B-4F04-A98A-75CE37570AF4}" type="pres">
      <dgm:prSet presAssocID="{AEDFD76B-85A0-4249-960E-B9091303D567}" presName="spacer" presStyleCnt="0"/>
      <dgm:spPr/>
    </dgm:pt>
    <dgm:pt modelId="{191E4BB0-3B31-46F3-B449-C82E35767C1A}" type="pres">
      <dgm:prSet presAssocID="{55C3B705-5A7A-4AE2-BCA5-BFAF3C4425CF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B9FD3-84D6-47C3-9D0E-55356CE4E594}" type="pres">
      <dgm:prSet presAssocID="{DCDC2D56-3FC8-4C27-87C1-62B7F764A3F7}" presName="spacer" presStyleCnt="0"/>
      <dgm:spPr/>
    </dgm:pt>
    <dgm:pt modelId="{2B6DF920-FAFE-4C1B-BA43-F65231C27554}" type="pres">
      <dgm:prSet presAssocID="{4091CBCB-5EEF-4108-A807-EA5C2087F6F6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C12C4-EE90-44D6-AE90-8B4254A18054}" type="pres">
      <dgm:prSet presAssocID="{A8B47470-D99D-41E5-B895-A1D6E84CCFB0}" presName="spacer" presStyleCnt="0"/>
      <dgm:spPr/>
    </dgm:pt>
    <dgm:pt modelId="{A8D4B60D-4D02-49AF-9CF4-D50B6FA11379}" type="pres">
      <dgm:prSet presAssocID="{01BE480D-E17F-4CA7-8D3F-5039FE693F7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46870-1246-4B4E-8957-06A83FE9049E}" type="pres">
      <dgm:prSet presAssocID="{0D4716D6-64F7-4BBE-A27B-934C7767B1A1}" presName="spacer" presStyleCnt="0"/>
      <dgm:spPr/>
    </dgm:pt>
    <dgm:pt modelId="{E930D0A2-5E8B-4930-8F33-25017F6AB704}" type="pres">
      <dgm:prSet presAssocID="{85F99BD0-CA8C-42CB-86C2-22B15472367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AE299-CCB6-4F9B-BFC0-59E6AC41B855}" type="presOf" srcId="{85F99BD0-CA8C-42CB-86C2-22B154723676}" destId="{E930D0A2-5E8B-4930-8F33-25017F6AB704}" srcOrd="0" destOrd="0" presId="urn:microsoft.com/office/officeart/2005/8/layout/vList2"/>
    <dgm:cxn modelId="{3F2DE790-C48D-46D5-A58C-BD291EB91723}" type="presOf" srcId="{111994E0-D883-4332-AF24-50D32CACD12E}" destId="{0A13D07E-E881-40EA-9E88-2A46BE0CB9CF}" srcOrd="0" destOrd="0" presId="urn:microsoft.com/office/officeart/2005/8/layout/vList2"/>
    <dgm:cxn modelId="{CF6E094C-BC4D-4940-BE5F-EAC4E8FAE41E}" type="presOf" srcId="{01BE480D-E17F-4CA7-8D3F-5039FE693F71}" destId="{A8D4B60D-4D02-49AF-9CF4-D50B6FA11379}" srcOrd="0" destOrd="0" presId="urn:microsoft.com/office/officeart/2005/8/layout/vList2"/>
    <dgm:cxn modelId="{8AD4FFD3-6620-425E-AAF8-86E02E2F2768}" srcId="{F742BDA8-2DBA-4559-9EFC-DC1ECBDBEF92}" destId="{85F99BD0-CA8C-42CB-86C2-22B154723676}" srcOrd="5" destOrd="0" parTransId="{954E1810-F0CD-4CA5-A4CF-FE29899B58D0}" sibTransId="{C8B220C9-8E7F-4DF5-AAED-63B850FB3B92}"/>
    <dgm:cxn modelId="{7A3B319E-018E-4AF3-8D27-89ACD271F382}" srcId="{F742BDA8-2DBA-4559-9EFC-DC1ECBDBEF92}" destId="{55C3B705-5A7A-4AE2-BCA5-BFAF3C4425CF}" srcOrd="2" destOrd="0" parTransId="{3716EE9B-BC92-4D2C-8A23-FB9C339E4403}" sibTransId="{DCDC2D56-3FC8-4C27-87C1-62B7F764A3F7}"/>
    <dgm:cxn modelId="{E5F398BD-546D-48B2-AB7C-944AC6E26486}" type="presOf" srcId="{55C3B705-5A7A-4AE2-BCA5-BFAF3C4425CF}" destId="{191E4BB0-3B31-46F3-B449-C82E35767C1A}" srcOrd="0" destOrd="0" presId="urn:microsoft.com/office/officeart/2005/8/layout/vList2"/>
    <dgm:cxn modelId="{755B571E-6709-4EA9-AC1C-1C654FD6C8AD}" type="presOf" srcId="{4B59D256-502C-443B-9720-EE84DC695F4A}" destId="{F73DAC84-05CF-4963-93E3-F904AE493195}" srcOrd="0" destOrd="0" presId="urn:microsoft.com/office/officeart/2005/8/layout/vList2"/>
    <dgm:cxn modelId="{B25C69FB-9F1E-4CAA-84EA-2C2599FCCFAA}" type="presOf" srcId="{4091CBCB-5EEF-4108-A807-EA5C2087F6F6}" destId="{2B6DF920-FAFE-4C1B-BA43-F65231C27554}" srcOrd="0" destOrd="0" presId="urn:microsoft.com/office/officeart/2005/8/layout/vList2"/>
    <dgm:cxn modelId="{C239662B-F872-46B0-8DD5-325AC5A9A5AC}" type="presOf" srcId="{F742BDA8-2DBA-4559-9EFC-DC1ECBDBEF92}" destId="{798068B5-0A95-46C7-B56B-7568A171EEA6}" srcOrd="0" destOrd="0" presId="urn:microsoft.com/office/officeart/2005/8/layout/vList2"/>
    <dgm:cxn modelId="{9EDD2DBF-912F-49A7-8C19-5185AD767A27}" srcId="{F742BDA8-2DBA-4559-9EFC-DC1ECBDBEF92}" destId="{111994E0-D883-4332-AF24-50D32CACD12E}" srcOrd="0" destOrd="0" parTransId="{AF697443-3854-4BE9-A329-6F51ABA84531}" sibTransId="{163AF683-FFD9-454C-B75E-C319300ED1B2}"/>
    <dgm:cxn modelId="{709D0807-126A-4F62-B5BC-9E76F8915192}" srcId="{F742BDA8-2DBA-4559-9EFC-DC1ECBDBEF92}" destId="{4B59D256-502C-443B-9720-EE84DC695F4A}" srcOrd="1" destOrd="0" parTransId="{15E780A3-141C-4E1C-9094-717A18FA1947}" sibTransId="{AEDFD76B-85A0-4249-960E-B9091303D567}"/>
    <dgm:cxn modelId="{CF225605-0592-4AEB-982C-C832773C7AD1}" srcId="{F742BDA8-2DBA-4559-9EFC-DC1ECBDBEF92}" destId="{4091CBCB-5EEF-4108-A807-EA5C2087F6F6}" srcOrd="3" destOrd="0" parTransId="{391CFCE9-57C3-4720-8EB3-4B7F21999A83}" sibTransId="{A8B47470-D99D-41E5-B895-A1D6E84CCFB0}"/>
    <dgm:cxn modelId="{6FFCE620-1DA7-4990-BA26-4BCE2418E8AA}" srcId="{F742BDA8-2DBA-4559-9EFC-DC1ECBDBEF92}" destId="{01BE480D-E17F-4CA7-8D3F-5039FE693F71}" srcOrd="4" destOrd="0" parTransId="{BF11DEE6-DEBB-4C00-97A0-D5E79E12F049}" sibTransId="{0D4716D6-64F7-4BBE-A27B-934C7767B1A1}"/>
    <dgm:cxn modelId="{A5D2FBBF-7333-4CF3-8860-AEA6DC1D08B7}" type="presParOf" srcId="{798068B5-0A95-46C7-B56B-7568A171EEA6}" destId="{0A13D07E-E881-40EA-9E88-2A46BE0CB9CF}" srcOrd="0" destOrd="0" presId="urn:microsoft.com/office/officeart/2005/8/layout/vList2"/>
    <dgm:cxn modelId="{765F0914-7141-4A29-85AD-08298D0D50EA}" type="presParOf" srcId="{798068B5-0A95-46C7-B56B-7568A171EEA6}" destId="{63720D61-2BB8-4D93-B83C-795DE6FE7904}" srcOrd="1" destOrd="0" presId="urn:microsoft.com/office/officeart/2005/8/layout/vList2"/>
    <dgm:cxn modelId="{E8A0C121-96B9-4260-9B53-EDF11ED1DFBE}" type="presParOf" srcId="{798068B5-0A95-46C7-B56B-7568A171EEA6}" destId="{F73DAC84-05CF-4963-93E3-F904AE493195}" srcOrd="2" destOrd="0" presId="urn:microsoft.com/office/officeart/2005/8/layout/vList2"/>
    <dgm:cxn modelId="{135C8646-CE5E-4B69-9FCC-ACDC067E8C2E}" type="presParOf" srcId="{798068B5-0A95-46C7-B56B-7568A171EEA6}" destId="{29000060-A34B-4F04-A98A-75CE37570AF4}" srcOrd="3" destOrd="0" presId="urn:microsoft.com/office/officeart/2005/8/layout/vList2"/>
    <dgm:cxn modelId="{BDEF078C-AD8B-4DA9-9F6A-5FFFE79E3672}" type="presParOf" srcId="{798068B5-0A95-46C7-B56B-7568A171EEA6}" destId="{191E4BB0-3B31-46F3-B449-C82E35767C1A}" srcOrd="4" destOrd="0" presId="urn:microsoft.com/office/officeart/2005/8/layout/vList2"/>
    <dgm:cxn modelId="{0D37F958-910D-4AE3-809C-97541221AF00}" type="presParOf" srcId="{798068B5-0A95-46C7-B56B-7568A171EEA6}" destId="{6C4B9FD3-84D6-47C3-9D0E-55356CE4E594}" srcOrd="5" destOrd="0" presId="urn:microsoft.com/office/officeart/2005/8/layout/vList2"/>
    <dgm:cxn modelId="{E88AF2D6-9F7B-44D7-999F-DD8006E62986}" type="presParOf" srcId="{798068B5-0A95-46C7-B56B-7568A171EEA6}" destId="{2B6DF920-FAFE-4C1B-BA43-F65231C27554}" srcOrd="6" destOrd="0" presId="urn:microsoft.com/office/officeart/2005/8/layout/vList2"/>
    <dgm:cxn modelId="{80F5C775-09CD-471A-8ED5-95014F4C6BFC}" type="presParOf" srcId="{798068B5-0A95-46C7-B56B-7568A171EEA6}" destId="{1BAC12C4-EE90-44D6-AE90-8B4254A18054}" srcOrd="7" destOrd="0" presId="urn:microsoft.com/office/officeart/2005/8/layout/vList2"/>
    <dgm:cxn modelId="{F6F77FD0-C07E-4DF5-B1C6-C46F961AAD9F}" type="presParOf" srcId="{798068B5-0A95-46C7-B56B-7568A171EEA6}" destId="{A8D4B60D-4D02-49AF-9CF4-D50B6FA11379}" srcOrd="8" destOrd="0" presId="urn:microsoft.com/office/officeart/2005/8/layout/vList2"/>
    <dgm:cxn modelId="{89113A85-ADA2-4A30-B8D2-D0A193AB063C}" type="presParOf" srcId="{798068B5-0A95-46C7-B56B-7568A171EEA6}" destId="{EFF46870-1246-4B4E-8957-06A83FE9049E}" srcOrd="9" destOrd="0" presId="urn:microsoft.com/office/officeart/2005/8/layout/vList2"/>
    <dgm:cxn modelId="{709B1E46-413B-4BF7-AE69-832BC2EF1181}" type="presParOf" srcId="{798068B5-0A95-46C7-B56B-7568A171EEA6}" destId="{E930D0A2-5E8B-4930-8F33-25017F6AB70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01015E-1B19-49AF-992F-43169239E6AB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4FB8235-F1A0-4462-8479-E48FB05DDB27}">
      <dgm:prSet/>
      <dgm:spPr/>
      <dgm:t>
        <a:bodyPr/>
        <a:lstStyle/>
        <a:p>
          <a:pPr rtl="0"/>
          <a:r>
            <a:rPr lang="en-US" baseline="0" smtClean="0"/>
            <a:t>Peer evaluation is a process in which students evaluate their peers’ performance during group work because it provides a lens into the inner dynamics of student group work not visible to instructors.</a:t>
          </a:r>
          <a:endParaRPr lang="en-US"/>
        </a:p>
      </dgm:t>
    </dgm:pt>
    <dgm:pt modelId="{B89D1A9C-8522-497E-9831-30CF3D59C477}" type="parTrans" cxnId="{0AE2D737-263F-41A0-B5C4-A364882AC07F}">
      <dgm:prSet/>
      <dgm:spPr/>
      <dgm:t>
        <a:bodyPr/>
        <a:lstStyle/>
        <a:p>
          <a:endParaRPr lang="en-US"/>
        </a:p>
      </dgm:t>
    </dgm:pt>
    <dgm:pt modelId="{4AC6E848-BE95-4BB9-B0BD-A0248D460076}" type="sibTrans" cxnId="{0AE2D737-263F-41A0-B5C4-A364882AC07F}">
      <dgm:prSet/>
      <dgm:spPr/>
      <dgm:t>
        <a:bodyPr/>
        <a:lstStyle/>
        <a:p>
          <a:endParaRPr lang="en-US"/>
        </a:p>
      </dgm:t>
    </dgm:pt>
    <dgm:pt modelId="{3F9E18E6-4C81-4DDC-BFF0-85E4FA3F18F5}">
      <dgm:prSet/>
      <dgm:spPr/>
      <dgm:t>
        <a:bodyPr/>
        <a:lstStyle/>
        <a:p>
          <a:pPr rtl="0"/>
          <a:r>
            <a:rPr lang="en-US" baseline="0" dirty="0" smtClean="0"/>
            <a:t>In the course evaluated, CATME was the peer evaluation system employed to build teams, conduct peer evaluations, and offer constructive feedback to students and groups throughout the course of the semester. </a:t>
          </a:r>
          <a:endParaRPr lang="en-US" dirty="0"/>
        </a:p>
      </dgm:t>
    </dgm:pt>
    <dgm:pt modelId="{3E9797DB-6A4C-43A1-9C38-FB12E3BFF503}" type="parTrans" cxnId="{623AD673-2B89-47D3-95DE-0BB3758CC943}">
      <dgm:prSet/>
      <dgm:spPr/>
      <dgm:t>
        <a:bodyPr/>
        <a:lstStyle/>
        <a:p>
          <a:endParaRPr lang="en-US"/>
        </a:p>
      </dgm:t>
    </dgm:pt>
    <dgm:pt modelId="{98C2C383-20E6-45B9-BDA0-CFA22F83387F}" type="sibTrans" cxnId="{623AD673-2B89-47D3-95DE-0BB3758CC943}">
      <dgm:prSet/>
      <dgm:spPr/>
      <dgm:t>
        <a:bodyPr/>
        <a:lstStyle/>
        <a:p>
          <a:endParaRPr lang="en-US"/>
        </a:p>
      </dgm:t>
    </dgm:pt>
    <dgm:pt modelId="{8CA0DDB7-92D4-4F41-BE0C-3E164152348D}" type="pres">
      <dgm:prSet presAssocID="{3401015E-1B19-49AF-992F-43169239E6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7B47E6-49C0-4F5C-94BD-0F7C9A8CDD4C}" type="pres">
      <dgm:prSet presAssocID="{74FB8235-F1A0-4462-8479-E48FB05DDB2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C92DC-9520-4D32-8CDB-3197C0346AE5}" type="pres">
      <dgm:prSet presAssocID="{4AC6E848-BE95-4BB9-B0BD-A0248D460076}" presName="spacer" presStyleCnt="0"/>
      <dgm:spPr/>
    </dgm:pt>
    <dgm:pt modelId="{7D29A754-407D-4D29-9E1D-6019D26AFB9C}" type="pres">
      <dgm:prSet presAssocID="{3F9E18E6-4C81-4DDC-BFF0-85E4FA3F18F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3AD673-2B89-47D3-95DE-0BB3758CC943}" srcId="{3401015E-1B19-49AF-992F-43169239E6AB}" destId="{3F9E18E6-4C81-4DDC-BFF0-85E4FA3F18F5}" srcOrd="1" destOrd="0" parTransId="{3E9797DB-6A4C-43A1-9C38-FB12E3BFF503}" sibTransId="{98C2C383-20E6-45B9-BDA0-CFA22F83387F}"/>
    <dgm:cxn modelId="{E32923E9-4575-4EA2-B0EF-280E7293255F}" type="presOf" srcId="{74FB8235-F1A0-4462-8479-E48FB05DDB27}" destId="{807B47E6-49C0-4F5C-94BD-0F7C9A8CDD4C}" srcOrd="0" destOrd="0" presId="urn:microsoft.com/office/officeart/2005/8/layout/vList2"/>
    <dgm:cxn modelId="{0AE2D737-263F-41A0-B5C4-A364882AC07F}" srcId="{3401015E-1B19-49AF-992F-43169239E6AB}" destId="{74FB8235-F1A0-4462-8479-E48FB05DDB27}" srcOrd="0" destOrd="0" parTransId="{B89D1A9C-8522-497E-9831-30CF3D59C477}" sibTransId="{4AC6E848-BE95-4BB9-B0BD-A0248D460076}"/>
    <dgm:cxn modelId="{5FED04FD-F535-4AB2-9DF1-24933AEE99AB}" type="presOf" srcId="{3401015E-1B19-49AF-992F-43169239E6AB}" destId="{8CA0DDB7-92D4-4F41-BE0C-3E164152348D}" srcOrd="0" destOrd="0" presId="urn:microsoft.com/office/officeart/2005/8/layout/vList2"/>
    <dgm:cxn modelId="{E18787FC-CBA4-4F28-BFE2-AC7DC756FBD6}" type="presOf" srcId="{3F9E18E6-4C81-4DDC-BFF0-85E4FA3F18F5}" destId="{7D29A754-407D-4D29-9E1D-6019D26AFB9C}" srcOrd="0" destOrd="0" presId="urn:microsoft.com/office/officeart/2005/8/layout/vList2"/>
    <dgm:cxn modelId="{C58FBB07-7CC6-46AA-8456-4D51C1996578}" type="presParOf" srcId="{8CA0DDB7-92D4-4F41-BE0C-3E164152348D}" destId="{807B47E6-49C0-4F5C-94BD-0F7C9A8CDD4C}" srcOrd="0" destOrd="0" presId="urn:microsoft.com/office/officeart/2005/8/layout/vList2"/>
    <dgm:cxn modelId="{43989E53-DE70-414E-9103-2D978B4A5EF0}" type="presParOf" srcId="{8CA0DDB7-92D4-4F41-BE0C-3E164152348D}" destId="{A3CC92DC-9520-4D32-8CDB-3197C0346AE5}" srcOrd="1" destOrd="0" presId="urn:microsoft.com/office/officeart/2005/8/layout/vList2"/>
    <dgm:cxn modelId="{CEE73224-6093-4D27-B345-86ED6AD11944}" type="presParOf" srcId="{8CA0DDB7-92D4-4F41-BE0C-3E164152348D}" destId="{7D29A754-407D-4D29-9E1D-6019D26AFB9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CEFCEC-FEE3-4823-9E21-64DFC465DF4D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0A5602-3482-4552-AB01-F867DE757E19}">
      <dgm:prSet/>
      <dgm:spPr/>
      <dgm:t>
        <a:bodyPr/>
        <a:lstStyle/>
        <a:p>
          <a:pPr rtl="0"/>
          <a:r>
            <a:rPr lang="en-US" smtClean="0"/>
            <a:t>Contributing to the team’s work</a:t>
          </a:r>
          <a:endParaRPr lang="en-US"/>
        </a:p>
      </dgm:t>
    </dgm:pt>
    <dgm:pt modelId="{ECAC80D6-C0C8-4809-8986-069EA9604132}" type="parTrans" cxnId="{E9250FCB-D5FF-4185-8293-3C13654781C9}">
      <dgm:prSet/>
      <dgm:spPr/>
      <dgm:t>
        <a:bodyPr/>
        <a:lstStyle/>
        <a:p>
          <a:endParaRPr lang="en-US"/>
        </a:p>
      </dgm:t>
    </dgm:pt>
    <dgm:pt modelId="{E595AEA7-61A2-4077-B619-CAADFFFE7B15}" type="sibTrans" cxnId="{E9250FCB-D5FF-4185-8293-3C13654781C9}">
      <dgm:prSet/>
      <dgm:spPr/>
      <dgm:t>
        <a:bodyPr/>
        <a:lstStyle/>
        <a:p>
          <a:endParaRPr lang="en-US"/>
        </a:p>
      </dgm:t>
    </dgm:pt>
    <dgm:pt modelId="{10098DA6-9C10-4338-83A3-47B46CB87922}">
      <dgm:prSet/>
      <dgm:spPr/>
      <dgm:t>
        <a:bodyPr/>
        <a:lstStyle/>
        <a:p>
          <a:pPr rtl="0"/>
          <a:r>
            <a:rPr lang="en-US" smtClean="0"/>
            <a:t>Interacting with teammates</a:t>
          </a:r>
          <a:endParaRPr lang="en-US"/>
        </a:p>
      </dgm:t>
    </dgm:pt>
    <dgm:pt modelId="{F15C7B4A-FAE9-4C57-A3E1-DD97301F3C0E}" type="parTrans" cxnId="{AC7344E1-12A1-4C93-9952-CD165BE015E1}">
      <dgm:prSet/>
      <dgm:spPr/>
      <dgm:t>
        <a:bodyPr/>
        <a:lstStyle/>
        <a:p>
          <a:endParaRPr lang="en-US"/>
        </a:p>
      </dgm:t>
    </dgm:pt>
    <dgm:pt modelId="{AD5417B4-3153-469C-97ED-5BB12646E37E}" type="sibTrans" cxnId="{AC7344E1-12A1-4C93-9952-CD165BE015E1}">
      <dgm:prSet/>
      <dgm:spPr/>
      <dgm:t>
        <a:bodyPr/>
        <a:lstStyle/>
        <a:p>
          <a:endParaRPr lang="en-US"/>
        </a:p>
      </dgm:t>
    </dgm:pt>
    <dgm:pt modelId="{342C6A71-8680-47B2-836A-F81B4CB1BA75}">
      <dgm:prSet/>
      <dgm:spPr/>
      <dgm:t>
        <a:bodyPr/>
        <a:lstStyle/>
        <a:p>
          <a:pPr rtl="0"/>
          <a:r>
            <a:rPr lang="en-US" smtClean="0"/>
            <a:t>Expecting quality</a:t>
          </a:r>
          <a:endParaRPr lang="en-US"/>
        </a:p>
      </dgm:t>
    </dgm:pt>
    <dgm:pt modelId="{C270E77D-E5E4-4733-9BD7-61CBC999106D}" type="parTrans" cxnId="{DE943053-FF80-4123-8729-5328F7B74A53}">
      <dgm:prSet/>
      <dgm:spPr/>
      <dgm:t>
        <a:bodyPr/>
        <a:lstStyle/>
        <a:p>
          <a:endParaRPr lang="en-US"/>
        </a:p>
      </dgm:t>
    </dgm:pt>
    <dgm:pt modelId="{73D76C52-C436-4ED2-8999-D13D411E97A7}" type="sibTrans" cxnId="{DE943053-FF80-4123-8729-5328F7B74A53}">
      <dgm:prSet/>
      <dgm:spPr/>
      <dgm:t>
        <a:bodyPr/>
        <a:lstStyle/>
        <a:p>
          <a:endParaRPr lang="en-US"/>
        </a:p>
      </dgm:t>
    </dgm:pt>
    <dgm:pt modelId="{DC69ADA8-EC78-4094-938E-4BA3856F94D4}">
      <dgm:prSet/>
      <dgm:spPr/>
      <dgm:t>
        <a:bodyPr/>
        <a:lstStyle/>
        <a:p>
          <a:pPr rtl="0"/>
          <a:r>
            <a:rPr lang="en-US" smtClean="0"/>
            <a:t>Keeping the team on track</a:t>
          </a:r>
          <a:endParaRPr lang="en-US"/>
        </a:p>
      </dgm:t>
    </dgm:pt>
    <dgm:pt modelId="{438971FF-A996-4F9C-9BBC-85BEE5B34E2C}" type="parTrans" cxnId="{BEB7E07E-1483-4255-B375-92748F609548}">
      <dgm:prSet/>
      <dgm:spPr/>
      <dgm:t>
        <a:bodyPr/>
        <a:lstStyle/>
        <a:p>
          <a:endParaRPr lang="en-US"/>
        </a:p>
      </dgm:t>
    </dgm:pt>
    <dgm:pt modelId="{F6BF5356-3AAD-48AB-A4B2-F11A214D3E9A}" type="sibTrans" cxnId="{BEB7E07E-1483-4255-B375-92748F609548}">
      <dgm:prSet/>
      <dgm:spPr/>
      <dgm:t>
        <a:bodyPr/>
        <a:lstStyle/>
        <a:p>
          <a:endParaRPr lang="en-US"/>
        </a:p>
      </dgm:t>
    </dgm:pt>
    <dgm:pt modelId="{C16B8279-FF48-4F57-AFE9-D87B994FBB20}">
      <dgm:prSet/>
      <dgm:spPr/>
      <dgm:t>
        <a:bodyPr/>
        <a:lstStyle/>
        <a:p>
          <a:pPr rtl="0"/>
          <a:r>
            <a:rPr lang="en-US" dirty="0" smtClean="0"/>
            <a:t>Having relevant knowledge, skills, and abilities</a:t>
          </a:r>
          <a:endParaRPr lang="en-US" dirty="0"/>
        </a:p>
      </dgm:t>
    </dgm:pt>
    <dgm:pt modelId="{99533DAA-523A-40D5-8230-82DB4C9AD48E}" type="parTrans" cxnId="{7F0B9460-22C9-4CD7-A99C-371CAC281CCF}">
      <dgm:prSet/>
      <dgm:spPr/>
      <dgm:t>
        <a:bodyPr/>
        <a:lstStyle/>
        <a:p>
          <a:endParaRPr lang="en-US"/>
        </a:p>
      </dgm:t>
    </dgm:pt>
    <dgm:pt modelId="{E6A84AF2-AABE-4396-9141-A5725D1259F7}" type="sibTrans" cxnId="{7F0B9460-22C9-4CD7-A99C-371CAC281CCF}">
      <dgm:prSet/>
      <dgm:spPr/>
      <dgm:t>
        <a:bodyPr/>
        <a:lstStyle/>
        <a:p>
          <a:endParaRPr lang="en-US"/>
        </a:p>
      </dgm:t>
    </dgm:pt>
    <dgm:pt modelId="{90581229-ECFE-403C-883C-FE571763F56E}">
      <dgm:prSet/>
      <dgm:spPr/>
      <dgm:t>
        <a:bodyPr/>
        <a:lstStyle/>
        <a:p>
          <a:pPr rtl="0"/>
          <a:r>
            <a:rPr lang="en-US" dirty="0" smtClean="0"/>
            <a:t>Likeability</a:t>
          </a:r>
          <a:endParaRPr lang="en-US" dirty="0"/>
        </a:p>
      </dgm:t>
    </dgm:pt>
    <dgm:pt modelId="{7DE006EC-9F82-4C5E-AFC5-EE9B627A1453}" type="parTrans" cxnId="{FC6A620F-4984-4F62-B00E-F94DFF4E0E25}">
      <dgm:prSet/>
      <dgm:spPr/>
      <dgm:t>
        <a:bodyPr/>
        <a:lstStyle/>
        <a:p>
          <a:endParaRPr lang="en-US"/>
        </a:p>
      </dgm:t>
    </dgm:pt>
    <dgm:pt modelId="{9782902F-7AC5-4FAF-A9DE-8264474508CE}" type="sibTrans" cxnId="{FC6A620F-4984-4F62-B00E-F94DFF4E0E25}">
      <dgm:prSet/>
      <dgm:spPr/>
      <dgm:t>
        <a:bodyPr/>
        <a:lstStyle/>
        <a:p>
          <a:endParaRPr lang="en-US"/>
        </a:p>
      </dgm:t>
    </dgm:pt>
    <dgm:pt modelId="{75E3365D-35E7-4B0A-ACBE-CBA15CDC9CC6}">
      <dgm:prSet/>
      <dgm:spPr/>
      <dgm:t>
        <a:bodyPr/>
        <a:lstStyle/>
        <a:p>
          <a:pPr rtl="0"/>
          <a:r>
            <a:rPr lang="en-US" dirty="0" smtClean="0"/>
            <a:t>Future working with student</a:t>
          </a:r>
          <a:endParaRPr lang="en-US" dirty="0"/>
        </a:p>
      </dgm:t>
    </dgm:pt>
    <dgm:pt modelId="{597B056B-82B9-4FA6-A757-A2B90B53BFA3}" type="parTrans" cxnId="{474A5F3B-327E-46B5-B8A3-13D27508A893}">
      <dgm:prSet/>
      <dgm:spPr/>
      <dgm:t>
        <a:bodyPr/>
        <a:lstStyle/>
        <a:p>
          <a:endParaRPr lang="en-US"/>
        </a:p>
      </dgm:t>
    </dgm:pt>
    <dgm:pt modelId="{39701BAE-29BC-4B34-B3BC-84E6044E186B}" type="sibTrans" cxnId="{474A5F3B-327E-46B5-B8A3-13D27508A893}">
      <dgm:prSet/>
      <dgm:spPr/>
      <dgm:t>
        <a:bodyPr/>
        <a:lstStyle/>
        <a:p>
          <a:endParaRPr lang="en-US"/>
        </a:p>
      </dgm:t>
    </dgm:pt>
    <dgm:pt modelId="{585A859D-5865-4B8F-B3D7-D64BB5B29F4C}" type="pres">
      <dgm:prSet presAssocID="{0FCEFCEC-FEE3-4823-9E21-64DFC465DF4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7A2356-D08D-4B1C-A4CE-D83B88B6BDBB}" type="pres">
      <dgm:prSet presAssocID="{5A0A5602-3482-4552-AB01-F867DE757E1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B505DB-C768-4CBF-838B-7A4513D36C07}" type="pres">
      <dgm:prSet presAssocID="{E595AEA7-61A2-4077-B619-CAADFFFE7B15}" presName="sibTrans" presStyleCnt="0"/>
      <dgm:spPr/>
    </dgm:pt>
    <dgm:pt modelId="{66FFDF8A-ADD5-4314-9267-A940CE74789B}" type="pres">
      <dgm:prSet presAssocID="{10098DA6-9C10-4338-83A3-47B46CB8792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C9748-417A-4751-A5C1-8BBFA5E9FF73}" type="pres">
      <dgm:prSet presAssocID="{AD5417B4-3153-469C-97ED-5BB12646E37E}" presName="sibTrans" presStyleCnt="0"/>
      <dgm:spPr/>
    </dgm:pt>
    <dgm:pt modelId="{A6A1988D-DDE5-4ED9-8C17-EC241494FCE8}" type="pres">
      <dgm:prSet presAssocID="{342C6A71-8680-47B2-836A-F81B4CB1BA7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E9E57-79AF-4F7E-B1C7-354E5B02A8C5}" type="pres">
      <dgm:prSet presAssocID="{73D76C52-C436-4ED2-8999-D13D411E97A7}" presName="sibTrans" presStyleCnt="0"/>
      <dgm:spPr/>
    </dgm:pt>
    <dgm:pt modelId="{A1392EA0-B281-4251-8872-E9E120478D8C}" type="pres">
      <dgm:prSet presAssocID="{DC69ADA8-EC78-4094-938E-4BA3856F94D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3880A-852F-4D1D-850B-6202928980F4}" type="pres">
      <dgm:prSet presAssocID="{F6BF5356-3AAD-48AB-A4B2-F11A214D3E9A}" presName="sibTrans" presStyleCnt="0"/>
      <dgm:spPr/>
    </dgm:pt>
    <dgm:pt modelId="{557DAA4D-4450-4A31-9AEB-466FFF54BFC8}" type="pres">
      <dgm:prSet presAssocID="{C16B8279-FF48-4F57-AFE9-D87B994FBB20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F2121-622A-4F1C-8FDF-3A608A4E0C50}" type="pres">
      <dgm:prSet presAssocID="{E6A84AF2-AABE-4396-9141-A5725D1259F7}" presName="sibTrans" presStyleCnt="0"/>
      <dgm:spPr/>
    </dgm:pt>
    <dgm:pt modelId="{4038289C-916A-4CB0-AF9E-5B20ACDCE2B1}" type="pres">
      <dgm:prSet presAssocID="{90581229-ECFE-403C-883C-FE571763F56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FB160-4AC0-4F13-80E0-C0FB6C5EA46A}" type="pres">
      <dgm:prSet presAssocID="{9782902F-7AC5-4FAF-A9DE-8264474508CE}" presName="sibTrans" presStyleCnt="0"/>
      <dgm:spPr/>
    </dgm:pt>
    <dgm:pt modelId="{5FE1BF7C-A2DC-4327-9E9B-722730766AB9}" type="pres">
      <dgm:prSet presAssocID="{75E3365D-35E7-4B0A-ACBE-CBA15CDC9CC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35A8A8-B39C-43E5-BD4B-5DF6E9372733}" type="presOf" srcId="{75E3365D-35E7-4B0A-ACBE-CBA15CDC9CC6}" destId="{5FE1BF7C-A2DC-4327-9E9B-722730766AB9}" srcOrd="0" destOrd="0" presId="urn:microsoft.com/office/officeart/2005/8/layout/default"/>
    <dgm:cxn modelId="{801FB740-92A2-4E8B-B053-DEF38617750B}" type="presOf" srcId="{342C6A71-8680-47B2-836A-F81B4CB1BA75}" destId="{A6A1988D-DDE5-4ED9-8C17-EC241494FCE8}" srcOrd="0" destOrd="0" presId="urn:microsoft.com/office/officeart/2005/8/layout/default"/>
    <dgm:cxn modelId="{E9250FCB-D5FF-4185-8293-3C13654781C9}" srcId="{0FCEFCEC-FEE3-4823-9E21-64DFC465DF4D}" destId="{5A0A5602-3482-4552-AB01-F867DE757E19}" srcOrd="0" destOrd="0" parTransId="{ECAC80D6-C0C8-4809-8986-069EA9604132}" sibTransId="{E595AEA7-61A2-4077-B619-CAADFFFE7B15}"/>
    <dgm:cxn modelId="{DE943053-FF80-4123-8729-5328F7B74A53}" srcId="{0FCEFCEC-FEE3-4823-9E21-64DFC465DF4D}" destId="{342C6A71-8680-47B2-836A-F81B4CB1BA75}" srcOrd="2" destOrd="0" parTransId="{C270E77D-E5E4-4733-9BD7-61CBC999106D}" sibTransId="{73D76C52-C436-4ED2-8999-D13D411E97A7}"/>
    <dgm:cxn modelId="{BEB7E07E-1483-4255-B375-92748F609548}" srcId="{0FCEFCEC-FEE3-4823-9E21-64DFC465DF4D}" destId="{DC69ADA8-EC78-4094-938E-4BA3856F94D4}" srcOrd="3" destOrd="0" parTransId="{438971FF-A996-4F9C-9BBC-85BEE5B34E2C}" sibTransId="{F6BF5356-3AAD-48AB-A4B2-F11A214D3E9A}"/>
    <dgm:cxn modelId="{E0167BF0-D317-4645-B594-6C352AEAF55C}" type="presOf" srcId="{C16B8279-FF48-4F57-AFE9-D87B994FBB20}" destId="{557DAA4D-4450-4A31-9AEB-466FFF54BFC8}" srcOrd="0" destOrd="0" presId="urn:microsoft.com/office/officeart/2005/8/layout/default"/>
    <dgm:cxn modelId="{34663C3A-9449-452C-8189-7AB3A20C6C61}" type="presOf" srcId="{90581229-ECFE-403C-883C-FE571763F56E}" destId="{4038289C-916A-4CB0-AF9E-5B20ACDCE2B1}" srcOrd="0" destOrd="0" presId="urn:microsoft.com/office/officeart/2005/8/layout/default"/>
    <dgm:cxn modelId="{A63F5A9F-0428-40CF-B8E5-ED564F6540CD}" type="presOf" srcId="{5A0A5602-3482-4552-AB01-F867DE757E19}" destId="{367A2356-D08D-4B1C-A4CE-D83B88B6BDBB}" srcOrd="0" destOrd="0" presId="urn:microsoft.com/office/officeart/2005/8/layout/default"/>
    <dgm:cxn modelId="{474A5F3B-327E-46B5-B8A3-13D27508A893}" srcId="{0FCEFCEC-FEE3-4823-9E21-64DFC465DF4D}" destId="{75E3365D-35E7-4B0A-ACBE-CBA15CDC9CC6}" srcOrd="6" destOrd="0" parTransId="{597B056B-82B9-4FA6-A757-A2B90B53BFA3}" sibTransId="{39701BAE-29BC-4B34-B3BC-84E6044E186B}"/>
    <dgm:cxn modelId="{C3290EFC-EC5D-44AC-9E49-5DA4B68B1186}" type="presOf" srcId="{0FCEFCEC-FEE3-4823-9E21-64DFC465DF4D}" destId="{585A859D-5865-4B8F-B3D7-D64BB5B29F4C}" srcOrd="0" destOrd="0" presId="urn:microsoft.com/office/officeart/2005/8/layout/default"/>
    <dgm:cxn modelId="{7F0B9460-22C9-4CD7-A99C-371CAC281CCF}" srcId="{0FCEFCEC-FEE3-4823-9E21-64DFC465DF4D}" destId="{C16B8279-FF48-4F57-AFE9-D87B994FBB20}" srcOrd="4" destOrd="0" parTransId="{99533DAA-523A-40D5-8230-82DB4C9AD48E}" sibTransId="{E6A84AF2-AABE-4396-9141-A5725D1259F7}"/>
    <dgm:cxn modelId="{AC7344E1-12A1-4C93-9952-CD165BE015E1}" srcId="{0FCEFCEC-FEE3-4823-9E21-64DFC465DF4D}" destId="{10098DA6-9C10-4338-83A3-47B46CB87922}" srcOrd="1" destOrd="0" parTransId="{F15C7B4A-FAE9-4C57-A3E1-DD97301F3C0E}" sibTransId="{AD5417B4-3153-469C-97ED-5BB12646E37E}"/>
    <dgm:cxn modelId="{FC6A620F-4984-4F62-B00E-F94DFF4E0E25}" srcId="{0FCEFCEC-FEE3-4823-9E21-64DFC465DF4D}" destId="{90581229-ECFE-403C-883C-FE571763F56E}" srcOrd="5" destOrd="0" parTransId="{7DE006EC-9F82-4C5E-AFC5-EE9B627A1453}" sibTransId="{9782902F-7AC5-4FAF-A9DE-8264474508CE}"/>
    <dgm:cxn modelId="{232CD1D4-9DC0-4356-86FE-6CE4502B18E2}" type="presOf" srcId="{DC69ADA8-EC78-4094-938E-4BA3856F94D4}" destId="{A1392EA0-B281-4251-8872-E9E120478D8C}" srcOrd="0" destOrd="0" presId="urn:microsoft.com/office/officeart/2005/8/layout/default"/>
    <dgm:cxn modelId="{A2CE16FC-CB43-4CD3-BF04-5398743E8746}" type="presOf" srcId="{10098DA6-9C10-4338-83A3-47B46CB87922}" destId="{66FFDF8A-ADD5-4314-9267-A940CE74789B}" srcOrd="0" destOrd="0" presId="urn:microsoft.com/office/officeart/2005/8/layout/default"/>
    <dgm:cxn modelId="{B73C5DD5-C388-4ADE-8144-D010042C0D48}" type="presParOf" srcId="{585A859D-5865-4B8F-B3D7-D64BB5B29F4C}" destId="{367A2356-D08D-4B1C-A4CE-D83B88B6BDBB}" srcOrd="0" destOrd="0" presId="urn:microsoft.com/office/officeart/2005/8/layout/default"/>
    <dgm:cxn modelId="{A9E17432-24DE-4431-BA4E-A2C4706294A7}" type="presParOf" srcId="{585A859D-5865-4B8F-B3D7-D64BB5B29F4C}" destId="{5BB505DB-C768-4CBF-838B-7A4513D36C07}" srcOrd="1" destOrd="0" presId="urn:microsoft.com/office/officeart/2005/8/layout/default"/>
    <dgm:cxn modelId="{659834EE-FC5A-429F-84BB-73F9EDE0762D}" type="presParOf" srcId="{585A859D-5865-4B8F-B3D7-D64BB5B29F4C}" destId="{66FFDF8A-ADD5-4314-9267-A940CE74789B}" srcOrd="2" destOrd="0" presId="urn:microsoft.com/office/officeart/2005/8/layout/default"/>
    <dgm:cxn modelId="{087DDBA4-6BDB-4968-A1B4-FA553D7FD75C}" type="presParOf" srcId="{585A859D-5865-4B8F-B3D7-D64BB5B29F4C}" destId="{D5CC9748-417A-4751-A5C1-8BBFA5E9FF73}" srcOrd="3" destOrd="0" presId="urn:microsoft.com/office/officeart/2005/8/layout/default"/>
    <dgm:cxn modelId="{925D3D9A-CFBD-4300-9B53-C5BB5568722A}" type="presParOf" srcId="{585A859D-5865-4B8F-B3D7-D64BB5B29F4C}" destId="{A6A1988D-DDE5-4ED9-8C17-EC241494FCE8}" srcOrd="4" destOrd="0" presId="urn:microsoft.com/office/officeart/2005/8/layout/default"/>
    <dgm:cxn modelId="{C8433D3D-CFC3-48DB-B750-787CE2BB0388}" type="presParOf" srcId="{585A859D-5865-4B8F-B3D7-D64BB5B29F4C}" destId="{EADE9E57-79AF-4F7E-B1C7-354E5B02A8C5}" srcOrd="5" destOrd="0" presId="urn:microsoft.com/office/officeart/2005/8/layout/default"/>
    <dgm:cxn modelId="{9E527A6E-57B2-45C5-8997-C3B71EC910A3}" type="presParOf" srcId="{585A859D-5865-4B8F-B3D7-D64BB5B29F4C}" destId="{A1392EA0-B281-4251-8872-E9E120478D8C}" srcOrd="6" destOrd="0" presId="urn:microsoft.com/office/officeart/2005/8/layout/default"/>
    <dgm:cxn modelId="{6DBC4760-7DED-4082-A740-9DA70034A0CA}" type="presParOf" srcId="{585A859D-5865-4B8F-B3D7-D64BB5B29F4C}" destId="{4303880A-852F-4D1D-850B-6202928980F4}" srcOrd="7" destOrd="0" presId="urn:microsoft.com/office/officeart/2005/8/layout/default"/>
    <dgm:cxn modelId="{B25F816A-EDA4-4B2A-B183-DBA74604A72E}" type="presParOf" srcId="{585A859D-5865-4B8F-B3D7-D64BB5B29F4C}" destId="{557DAA4D-4450-4A31-9AEB-466FFF54BFC8}" srcOrd="8" destOrd="0" presId="urn:microsoft.com/office/officeart/2005/8/layout/default"/>
    <dgm:cxn modelId="{669C6ADA-689A-4C5F-B303-4453BF68F806}" type="presParOf" srcId="{585A859D-5865-4B8F-B3D7-D64BB5B29F4C}" destId="{A72F2121-622A-4F1C-8FDF-3A608A4E0C50}" srcOrd="9" destOrd="0" presId="urn:microsoft.com/office/officeart/2005/8/layout/default"/>
    <dgm:cxn modelId="{06522034-6EA5-4B8D-AFF4-58FBAF3ADCFB}" type="presParOf" srcId="{585A859D-5865-4B8F-B3D7-D64BB5B29F4C}" destId="{4038289C-916A-4CB0-AF9E-5B20ACDCE2B1}" srcOrd="10" destOrd="0" presId="urn:microsoft.com/office/officeart/2005/8/layout/default"/>
    <dgm:cxn modelId="{B1793C23-E24F-4805-B815-669D713C59DD}" type="presParOf" srcId="{585A859D-5865-4B8F-B3D7-D64BB5B29F4C}" destId="{E0DFB160-4AC0-4F13-80E0-C0FB6C5EA46A}" srcOrd="11" destOrd="0" presId="urn:microsoft.com/office/officeart/2005/8/layout/default"/>
    <dgm:cxn modelId="{132C720D-41BB-45F3-B58B-6C510291B328}" type="presParOf" srcId="{585A859D-5865-4B8F-B3D7-D64BB5B29F4C}" destId="{5FE1BF7C-A2DC-4327-9E9B-722730766AB9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123784-66B4-467C-8061-2FBA67826453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BB8608-5BE7-40C4-9850-AA119F6EB08C}">
      <dgm:prSet/>
      <dgm:spPr/>
      <dgm:t>
        <a:bodyPr/>
        <a:lstStyle/>
        <a:p>
          <a:pPr rtl="0"/>
          <a:r>
            <a:rPr lang="en-US" smtClean="0"/>
            <a:t>Team conflict</a:t>
          </a:r>
          <a:endParaRPr lang="en-US"/>
        </a:p>
      </dgm:t>
    </dgm:pt>
    <dgm:pt modelId="{F30001BF-2EEB-45A8-9A2A-04A7D7AA2811}" type="parTrans" cxnId="{C726BD4D-9CEB-44E9-92D2-C190D7E687DA}">
      <dgm:prSet/>
      <dgm:spPr/>
      <dgm:t>
        <a:bodyPr/>
        <a:lstStyle/>
        <a:p>
          <a:endParaRPr lang="en-US"/>
        </a:p>
      </dgm:t>
    </dgm:pt>
    <dgm:pt modelId="{9D315724-CD7B-455F-BB3F-5F01CBAEEA21}" type="sibTrans" cxnId="{C726BD4D-9CEB-44E9-92D2-C190D7E687DA}">
      <dgm:prSet/>
      <dgm:spPr/>
      <dgm:t>
        <a:bodyPr/>
        <a:lstStyle/>
        <a:p>
          <a:endParaRPr lang="en-US"/>
        </a:p>
      </dgm:t>
    </dgm:pt>
    <dgm:pt modelId="{EFAA99FB-9675-4475-8562-48223E86C180}">
      <dgm:prSet/>
      <dgm:spPr/>
      <dgm:t>
        <a:bodyPr/>
        <a:lstStyle/>
        <a:p>
          <a:pPr rtl="0"/>
          <a:r>
            <a:rPr lang="en-US" smtClean="0"/>
            <a:t>Team satisfaction</a:t>
          </a:r>
          <a:endParaRPr lang="en-US"/>
        </a:p>
      </dgm:t>
    </dgm:pt>
    <dgm:pt modelId="{D036484A-1BFB-4A76-8CAB-FB1F59F7AC21}" type="parTrans" cxnId="{1C442745-6C93-49B0-9AA9-7922329099F3}">
      <dgm:prSet/>
      <dgm:spPr/>
      <dgm:t>
        <a:bodyPr/>
        <a:lstStyle/>
        <a:p>
          <a:endParaRPr lang="en-US"/>
        </a:p>
      </dgm:t>
    </dgm:pt>
    <dgm:pt modelId="{038CC2C7-C8E6-483A-80C6-4A2DDC17A41C}" type="sibTrans" cxnId="{1C442745-6C93-49B0-9AA9-7922329099F3}">
      <dgm:prSet/>
      <dgm:spPr/>
      <dgm:t>
        <a:bodyPr/>
        <a:lstStyle/>
        <a:p>
          <a:endParaRPr lang="en-US"/>
        </a:p>
      </dgm:t>
    </dgm:pt>
    <dgm:pt modelId="{308FA7DF-BB47-4C47-A7DD-777BC547F843}">
      <dgm:prSet/>
      <dgm:spPr/>
      <dgm:t>
        <a:bodyPr/>
        <a:lstStyle/>
        <a:p>
          <a:pPr rtl="0"/>
          <a:r>
            <a:rPr lang="en-US" smtClean="0"/>
            <a:t>Team interdependence</a:t>
          </a:r>
          <a:endParaRPr lang="en-US"/>
        </a:p>
      </dgm:t>
    </dgm:pt>
    <dgm:pt modelId="{4120A06B-C0B3-44E3-9156-8FD2466B1CF0}" type="parTrans" cxnId="{AE983694-6D9C-47F3-8CE4-5B94D2A8D027}">
      <dgm:prSet/>
      <dgm:spPr/>
      <dgm:t>
        <a:bodyPr/>
        <a:lstStyle/>
        <a:p>
          <a:endParaRPr lang="en-US"/>
        </a:p>
      </dgm:t>
    </dgm:pt>
    <dgm:pt modelId="{C3034A44-FC49-4BC8-9D6C-4ABD10EDD424}" type="sibTrans" cxnId="{AE983694-6D9C-47F3-8CE4-5B94D2A8D027}">
      <dgm:prSet/>
      <dgm:spPr/>
      <dgm:t>
        <a:bodyPr/>
        <a:lstStyle/>
        <a:p>
          <a:endParaRPr lang="en-US"/>
        </a:p>
      </dgm:t>
    </dgm:pt>
    <dgm:pt modelId="{F42EA041-5226-4F5B-9CEF-12E739A6FF0A}">
      <dgm:prSet/>
      <dgm:spPr/>
      <dgm:t>
        <a:bodyPr/>
        <a:lstStyle/>
        <a:p>
          <a:pPr rtl="0"/>
          <a:r>
            <a:rPr lang="en-US" smtClean="0"/>
            <a:t>Team cohesiveness</a:t>
          </a:r>
          <a:endParaRPr lang="en-US"/>
        </a:p>
      </dgm:t>
    </dgm:pt>
    <dgm:pt modelId="{171EAB03-5B13-4DA6-8655-69FEE252C099}" type="parTrans" cxnId="{720E3303-3E25-48B2-801F-DC283436DED4}">
      <dgm:prSet/>
      <dgm:spPr/>
      <dgm:t>
        <a:bodyPr/>
        <a:lstStyle/>
        <a:p>
          <a:endParaRPr lang="en-US"/>
        </a:p>
      </dgm:t>
    </dgm:pt>
    <dgm:pt modelId="{A88ECF57-1A1E-4657-8C1F-1412CE942FDD}" type="sibTrans" cxnId="{720E3303-3E25-48B2-801F-DC283436DED4}">
      <dgm:prSet/>
      <dgm:spPr/>
      <dgm:t>
        <a:bodyPr/>
        <a:lstStyle/>
        <a:p>
          <a:endParaRPr lang="en-US"/>
        </a:p>
      </dgm:t>
    </dgm:pt>
    <dgm:pt modelId="{525E54CD-5068-42D7-9134-0F22B30D4FFD}">
      <dgm:prSet/>
      <dgm:spPr/>
      <dgm:t>
        <a:bodyPr/>
        <a:lstStyle/>
        <a:p>
          <a:pPr rtl="0"/>
          <a:r>
            <a:rPr lang="en-US" smtClean="0"/>
            <a:t>Team action processes</a:t>
          </a:r>
          <a:endParaRPr lang="en-US"/>
        </a:p>
      </dgm:t>
    </dgm:pt>
    <dgm:pt modelId="{EBEC0537-5C6B-4970-A4A1-1FC502962871}" type="parTrans" cxnId="{EC19E85C-1FCA-4ADF-856B-B4F796B378C7}">
      <dgm:prSet/>
      <dgm:spPr/>
      <dgm:t>
        <a:bodyPr/>
        <a:lstStyle/>
        <a:p>
          <a:endParaRPr lang="en-US"/>
        </a:p>
      </dgm:t>
    </dgm:pt>
    <dgm:pt modelId="{1C82922B-5C0F-4E36-8EE9-B6DAF9D16275}" type="sibTrans" cxnId="{EC19E85C-1FCA-4ADF-856B-B4F796B378C7}">
      <dgm:prSet/>
      <dgm:spPr/>
      <dgm:t>
        <a:bodyPr/>
        <a:lstStyle/>
        <a:p>
          <a:endParaRPr lang="en-US"/>
        </a:p>
      </dgm:t>
    </dgm:pt>
    <dgm:pt modelId="{63671797-BD2A-4C25-823E-28BA1ED46D94}" type="pres">
      <dgm:prSet presAssocID="{42123784-66B4-467C-8061-2FBA678264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8121DB-C457-4ECB-B856-9979435FB547}" type="pres">
      <dgm:prSet presAssocID="{F4BB8608-5BE7-40C4-9850-AA119F6EB08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A728C-C4DD-4EA6-83D9-A2834E8AE982}" type="pres">
      <dgm:prSet presAssocID="{9D315724-CD7B-455F-BB3F-5F01CBAEEA21}" presName="sibTrans" presStyleCnt="0"/>
      <dgm:spPr/>
    </dgm:pt>
    <dgm:pt modelId="{07CBEF2E-D6B8-4BC3-A9CE-255231BA5338}" type="pres">
      <dgm:prSet presAssocID="{EFAA99FB-9675-4475-8562-48223E86C18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AB11D-37A1-42C6-A73F-B33BDC661E58}" type="pres">
      <dgm:prSet presAssocID="{038CC2C7-C8E6-483A-80C6-4A2DDC17A41C}" presName="sibTrans" presStyleCnt="0"/>
      <dgm:spPr/>
    </dgm:pt>
    <dgm:pt modelId="{E1830864-C912-4C25-A172-6591C4E979C1}" type="pres">
      <dgm:prSet presAssocID="{308FA7DF-BB47-4C47-A7DD-777BC547F84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52969-7919-4D18-8981-240C9E885F2A}" type="pres">
      <dgm:prSet presAssocID="{C3034A44-FC49-4BC8-9D6C-4ABD10EDD424}" presName="sibTrans" presStyleCnt="0"/>
      <dgm:spPr/>
    </dgm:pt>
    <dgm:pt modelId="{0F14074E-B996-478E-A67D-69BC9F499C8C}" type="pres">
      <dgm:prSet presAssocID="{F42EA041-5226-4F5B-9CEF-12E739A6FF0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779CD-3F98-4F87-94D6-41F911C6DE82}" type="pres">
      <dgm:prSet presAssocID="{A88ECF57-1A1E-4657-8C1F-1412CE942FDD}" presName="sibTrans" presStyleCnt="0"/>
      <dgm:spPr/>
    </dgm:pt>
    <dgm:pt modelId="{66B2B427-6C10-4E75-9204-EF4506A0A5A5}" type="pres">
      <dgm:prSet presAssocID="{525E54CD-5068-42D7-9134-0F22B30D4F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60F825-E00C-447A-A925-2161B9EE7010}" type="presOf" srcId="{308FA7DF-BB47-4C47-A7DD-777BC547F843}" destId="{E1830864-C912-4C25-A172-6591C4E979C1}" srcOrd="0" destOrd="0" presId="urn:microsoft.com/office/officeart/2005/8/layout/default"/>
    <dgm:cxn modelId="{720E3303-3E25-48B2-801F-DC283436DED4}" srcId="{42123784-66B4-467C-8061-2FBA67826453}" destId="{F42EA041-5226-4F5B-9CEF-12E739A6FF0A}" srcOrd="3" destOrd="0" parTransId="{171EAB03-5B13-4DA6-8655-69FEE252C099}" sibTransId="{A88ECF57-1A1E-4657-8C1F-1412CE942FDD}"/>
    <dgm:cxn modelId="{C726BD4D-9CEB-44E9-92D2-C190D7E687DA}" srcId="{42123784-66B4-467C-8061-2FBA67826453}" destId="{F4BB8608-5BE7-40C4-9850-AA119F6EB08C}" srcOrd="0" destOrd="0" parTransId="{F30001BF-2EEB-45A8-9A2A-04A7D7AA2811}" sibTransId="{9D315724-CD7B-455F-BB3F-5F01CBAEEA21}"/>
    <dgm:cxn modelId="{9C3C9BBC-B938-4469-A88A-566F2D7F61BE}" type="presOf" srcId="{F42EA041-5226-4F5B-9CEF-12E739A6FF0A}" destId="{0F14074E-B996-478E-A67D-69BC9F499C8C}" srcOrd="0" destOrd="0" presId="urn:microsoft.com/office/officeart/2005/8/layout/default"/>
    <dgm:cxn modelId="{9CD6C32F-A1DE-48AE-909E-13C705215E43}" type="presOf" srcId="{525E54CD-5068-42D7-9134-0F22B30D4FFD}" destId="{66B2B427-6C10-4E75-9204-EF4506A0A5A5}" srcOrd="0" destOrd="0" presId="urn:microsoft.com/office/officeart/2005/8/layout/default"/>
    <dgm:cxn modelId="{589D4B76-CCC7-4625-ADF2-DA43A177E23F}" type="presOf" srcId="{42123784-66B4-467C-8061-2FBA67826453}" destId="{63671797-BD2A-4C25-823E-28BA1ED46D94}" srcOrd="0" destOrd="0" presId="urn:microsoft.com/office/officeart/2005/8/layout/default"/>
    <dgm:cxn modelId="{CED08CCF-07C8-4447-A37D-0EE201D28CD4}" type="presOf" srcId="{F4BB8608-5BE7-40C4-9850-AA119F6EB08C}" destId="{F38121DB-C457-4ECB-B856-9979435FB547}" srcOrd="0" destOrd="0" presId="urn:microsoft.com/office/officeart/2005/8/layout/default"/>
    <dgm:cxn modelId="{EC19E85C-1FCA-4ADF-856B-B4F796B378C7}" srcId="{42123784-66B4-467C-8061-2FBA67826453}" destId="{525E54CD-5068-42D7-9134-0F22B30D4FFD}" srcOrd="4" destOrd="0" parTransId="{EBEC0537-5C6B-4970-A4A1-1FC502962871}" sibTransId="{1C82922B-5C0F-4E36-8EE9-B6DAF9D16275}"/>
    <dgm:cxn modelId="{1C442745-6C93-49B0-9AA9-7922329099F3}" srcId="{42123784-66B4-467C-8061-2FBA67826453}" destId="{EFAA99FB-9675-4475-8562-48223E86C180}" srcOrd="1" destOrd="0" parTransId="{D036484A-1BFB-4A76-8CAB-FB1F59F7AC21}" sibTransId="{038CC2C7-C8E6-483A-80C6-4A2DDC17A41C}"/>
    <dgm:cxn modelId="{8C7CCBB3-73DE-4D5F-A161-788A9A2E8CE8}" type="presOf" srcId="{EFAA99FB-9675-4475-8562-48223E86C180}" destId="{07CBEF2E-D6B8-4BC3-A9CE-255231BA5338}" srcOrd="0" destOrd="0" presId="urn:microsoft.com/office/officeart/2005/8/layout/default"/>
    <dgm:cxn modelId="{AE983694-6D9C-47F3-8CE4-5B94D2A8D027}" srcId="{42123784-66B4-467C-8061-2FBA67826453}" destId="{308FA7DF-BB47-4C47-A7DD-777BC547F843}" srcOrd="2" destOrd="0" parTransId="{4120A06B-C0B3-44E3-9156-8FD2466B1CF0}" sibTransId="{C3034A44-FC49-4BC8-9D6C-4ABD10EDD424}"/>
    <dgm:cxn modelId="{24990F5C-399E-4830-8DD0-4A54247E4374}" type="presParOf" srcId="{63671797-BD2A-4C25-823E-28BA1ED46D94}" destId="{F38121DB-C457-4ECB-B856-9979435FB547}" srcOrd="0" destOrd="0" presId="urn:microsoft.com/office/officeart/2005/8/layout/default"/>
    <dgm:cxn modelId="{8A39C23E-EAD7-4B4B-9E86-A32E1EDCEA69}" type="presParOf" srcId="{63671797-BD2A-4C25-823E-28BA1ED46D94}" destId="{ED1A728C-C4DD-4EA6-83D9-A2834E8AE982}" srcOrd="1" destOrd="0" presId="urn:microsoft.com/office/officeart/2005/8/layout/default"/>
    <dgm:cxn modelId="{D67FFDC9-B2D7-428B-A761-FFD1962C5094}" type="presParOf" srcId="{63671797-BD2A-4C25-823E-28BA1ED46D94}" destId="{07CBEF2E-D6B8-4BC3-A9CE-255231BA5338}" srcOrd="2" destOrd="0" presId="urn:microsoft.com/office/officeart/2005/8/layout/default"/>
    <dgm:cxn modelId="{7DD42C70-5235-42A4-B1F5-2E51615E4538}" type="presParOf" srcId="{63671797-BD2A-4C25-823E-28BA1ED46D94}" destId="{2B2AB11D-37A1-42C6-A73F-B33BDC661E58}" srcOrd="3" destOrd="0" presId="urn:microsoft.com/office/officeart/2005/8/layout/default"/>
    <dgm:cxn modelId="{3DBCBFBD-E9FC-40E0-B7C0-D74A05A9E491}" type="presParOf" srcId="{63671797-BD2A-4C25-823E-28BA1ED46D94}" destId="{E1830864-C912-4C25-A172-6591C4E979C1}" srcOrd="4" destOrd="0" presId="urn:microsoft.com/office/officeart/2005/8/layout/default"/>
    <dgm:cxn modelId="{4959E444-F6C3-45AB-BE67-3C721CFBB90E}" type="presParOf" srcId="{63671797-BD2A-4C25-823E-28BA1ED46D94}" destId="{D5952969-7919-4D18-8981-240C9E885F2A}" srcOrd="5" destOrd="0" presId="urn:microsoft.com/office/officeart/2005/8/layout/default"/>
    <dgm:cxn modelId="{41764056-DEB4-4D14-8F6B-F34615A2B07F}" type="presParOf" srcId="{63671797-BD2A-4C25-823E-28BA1ED46D94}" destId="{0F14074E-B996-478E-A67D-69BC9F499C8C}" srcOrd="6" destOrd="0" presId="urn:microsoft.com/office/officeart/2005/8/layout/default"/>
    <dgm:cxn modelId="{FD9F2670-3A59-4CED-949B-8F1FFCCD7498}" type="presParOf" srcId="{63671797-BD2A-4C25-823E-28BA1ED46D94}" destId="{680779CD-3F98-4F87-94D6-41F911C6DE82}" srcOrd="7" destOrd="0" presId="urn:microsoft.com/office/officeart/2005/8/layout/default"/>
    <dgm:cxn modelId="{DAEA71A0-97BE-4B7B-B643-76F01A865C0A}" type="presParOf" srcId="{63671797-BD2A-4C25-823E-28BA1ED46D94}" destId="{66B2B427-6C10-4E75-9204-EF4506A0A5A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657B88-45AF-4349-A1DC-EA94E432C6DF}" type="doc">
      <dgm:prSet loTypeId="urn:microsoft.com/office/officeart/2005/8/layout/default" loCatId="list" qsTypeId="urn:microsoft.com/office/officeart/2005/8/quickstyle/3d4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CE470C7-1EA3-4B95-ABC0-22781633B140}">
      <dgm:prSet/>
      <dgm:spPr/>
      <dgm:t>
        <a:bodyPr/>
        <a:lstStyle/>
        <a:p>
          <a:pPr rtl="0"/>
          <a:r>
            <a:rPr lang="en-US" baseline="0" smtClean="0"/>
            <a:t>Underconfident</a:t>
          </a:r>
          <a:endParaRPr lang="en-US"/>
        </a:p>
      </dgm:t>
    </dgm:pt>
    <dgm:pt modelId="{E4A0AEBE-D910-47F0-AE69-5D9519EA21EE}" type="parTrans" cxnId="{91FC86D6-9868-443C-9008-F2558E79F847}">
      <dgm:prSet/>
      <dgm:spPr/>
      <dgm:t>
        <a:bodyPr/>
        <a:lstStyle/>
        <a:p>
          <a:endParaRPr lang="en-US"/>
        </a:p>
      </dgm:t>
    </dgm:pt>
    <dgm:pt modelId="{4BE419BA-C0B1-4371-B883-3AC24E98AB99}" type="sibTrans" cxnId="{91FC86D6-9868-443C-9008-F2558E79F847}">
      <dgm:prSet/>
      <dgm:spPr/>
      <dgm:t>
        <a:bodyPr/>
        <a:lstStyle/>
        <a:p>
          <a:endParaRPr lang="en-US"/>
        </a:p>
      </dgm:t>
    </dgm:pt>
    <dgm:pt modelId="{037E4EEC-470D-418A-A9BB-A98DB039EF27}">
      <dgm:prSet/>
      <dgm:spPr/>
      <dgm:t>
        <a:bodyPr/>
        <a:lstStyle/>
        <a:p>
          <a:pPr rtl="0"/>
          <a:r>
            <a:rPr lang="en-US" baseline="0" smtClean="0"/>
            <a:t>Overconfident</a:t>
          </a:r>
          <a:endParaRPr lang="en-US"/>
        </a:p>
      </dgm:t>
    </dgm:pt>
    <dgm:pt modelId="{73DAFD8E-06BB-414B-AE8C-A1A706A98B91}" type="parTrans" cxnId="{58DD2B9B-94E6-4B35-AFB5-36E87B5C3A49}">
      <dgm:prSet/>
      <dgm:spPr/>
      <dgm:t>
        <a:bodyPr/>
        <a:lstStyle/>
        <a:p>
          <a:endParaRPr lang="en-US"/>
        </a:p>
      </dgm:t>
    </dgm:pt>
    <dgm:pt modelId="{1003768E-A441-41C4-BE08-5B97C2817EB5}" type="sibTrans" cxnId="{58DD2B9B-94E6-4B35-AFB5-36E87B5C3A49}">
      <dgm:prSet/>
      <dgm:spPr/>
      <dgm:t>
        <a:bodyPr/>
        <a:lstStyle/>
        <a:p>
          <a:endParaRPr lang="en-US"/>
        </a:p>
      </dgm:t>
    </dgm:pt>
    <dgm:pt modelId="{F20F6550-21A4-4DF4-BDA2-8652FA51AE8F}">
      <dgm:prSet/>
      <dgm:spPr/>
      <dgm:t>
        <a:bodyPr/>
        <a:lstStyle/>
        <a:p>
          <a:pPr rtl="0"/>
          <a:r>
            <a:rPr lang="en-US" baseline="0" smtClean="0"/>
            <a:t>High performers</a:t>
          </a:r>
          <a:endParaRPr lang="en-US"/>
        </a:p>
      </dgm:t>
    </dgm:pt>
    <dgm:pt modelId="{3FE342F3-3FE0-428B-9E85-EA97C4E966C5}" type="parTrans" cxnId="{3EF75309-CA1E-420F-A086-3DEB0387532C}">
      <dgm:prSet/>
      <dgm:spPr/>
      <dgm:t>
        <a:bodyPr/>
        <a:lstStyle/>
        <a:p>
          <a:endParaRPr lang="en-US"/>
        </a:p>
      </dgm:t>
    </dgm:pt>
    <dgm:pt modelId="{A19AE236-28E2-4572-AB03-6AB9F36DE79C}" type="sibTrans" cxnId="{3EF75309-CA1E-420F-A086-3DEB0387532C}">
      <dgm:prSet/>
      <dgm:spPr/>
      <dgm:t>
        <a:bodyPr/>
        <a:lstStyle/>
        <a:p>
          <a:endParaRPr lang="en-US"/>
        </a:p>
      </dgm:t>
    </dgm:pt>
    <dgm:pt modelId="{ADA8BB68-DE25-4D57-90D7-F9715D35A8F7}">
      <dgm:prSet/>
      <dgm:spPr/>
      <dgm:t>
        <a:bodyPr/>
        <a:lstStyle/>
        <a:p>
          <a:pPr rtl="0"/>
          <a:r>
            <a:rPr lang="en-US" baseline="0" smtClean="0"/>
            <a:t>Low performers</a:t>
          </a:r>
          <a:endParaRPr lang="en-US"/>
        </a:p>
      </dgm:t>
    </dgm:pt>
    <dgm:pt modelId="{FDB130EA-5E89-43C2-BBE7-DD6FDC43C090}" type="parTrans" cxnId="{B409B7AD-90BF-4F8E-87FD-D7E3C4D6A1CA}">
      <dgm:prSet/>
      <dgm:spPr/>
      <dgm:t>
        <a:bodyPr/>
        <a:lstStyle/>
        <a:p>
          <a:endParaRPr lang="en-US"/>
        </a:p>
      </dgm:t>
    </dgm:pt>
    <dgm:pt modelId="{7216F284-EDC9-40B0-A724-1C7D1CC8D9DE}" type="sibTrans" cxnId="{B409B7AD-90BF-4F8E-87FD-D7E3C4D6A1CA}">
      <dgm:prSet/>
      <dgm:spPr/>
      <dgm:t>
        <a:bodyPr/>
        <a:lstStyle/>
        <a:p>
          <a:endParaRPr lang="en-US"/>
        </a:p>
      </dgm:t>
    </dgm:pt>
    <dgm:pt modelId="{E157E07D-79FB-40EB-B6AD-26BC0C51AE92}">
      <dgm:prSet/>
      <dgm:spPr/>
      <dgm:t>
        <a:bodyPr/>
        <a:lstStyle/>
        <a:p>
          <a:pPr rtl="0"/>
          <a:r>
            <a:rPr lang="en-US" baseline="0" smtClean="0"/>
            <a:t>Cliquish </a:t>
          </a:r>
          <a:endParaRPr lang="en-US"/>
        </a:p>
      </dgm:t>
    </dgm:pt>
    <dgm:pt modelId="{93FBDE1D-21DA-48E5-ADA9-48CFBBEF123C}" type="parTrans" cxnId="{304DA004-548A-4898-A838-214AD9333201}">
      <dgm:prSet/>
      <dgm:spPr/>
      <dgm:t>
        <a:bodyPr/>
        <a:lstStyle/>
        <a:p>
          <a:endParaRPr lang="en-US"/>
        </a:p>
      </dgm:t>
    </dgm:pt>
    <dgm:pt modelId="{2D6E7F03-65B0-48A1-A3E6-ED03692FFF04}" type="sibTrans" cxnId="{304DA004-548A-4898-A838-214AD9333201}">
      <dgm:prSet/>
      <dgm:spPr/>
      <dgm:t>
        <a:bodyPr/>
        <a:lstStyle/>
        <a:p>
          <a:endParaRPr lang="en-US"/>
        </a:p>
      </dgm:t>
    </dgm:pt>
    <dgm:pt modelId="{C83CEC48-9BEE-4AE4-9906-D6494024C9AD}">
      <dgm:prSet/>
      <dgm:spPr/>
      <dgm:t>
        <a:bodyPr/>
        <a:lstStyle/>
        <a:p>
          <a:pPr rtl="0"/>
          <a:r>
            <a:rPr lang="en-US" baseline="0" smtClean="0"/>
            <a:t>In Conflict</a:t>
          </a:r>
          <a:endParaRPr lang="en-US"/>
        </a:p>
      </dgm:t>
    </dgm:pt>
    <dgm:pt modelId="{8A78F6F6-D7E7-4566-B95B-57BB145479E1}" type="parTrans" cxnId="{81C36DAD-CE0C-44BD-9BE9-ED384B5278CF}">
      <dgm:prSet/>
      <dgm:spPr/>
      <dgm:t>
        <a:bodyPr/>
        <a:lstStyle/>
        <a:p>
          <a:endParaRPr lang="en-US"/>
        </a:p>
      </dgm:t>
    </dgm:pt>
    <dgm:pt modelId="{161E4372-8542-479D-A10C-419BA0FB0A16}" type="sibTrans" cxnId="{81C36DAD-CE0C-44BD-9BE9-ED384B5278CF}">
      <dgm:prSet/>
      <dgm:spPr/>
      <dgm:t>
        <a:bodyPr/>
        <a:lstStyle/>
        <a:p>
          <a:endParaRPr lang="en-US"/>
        </a:p>
      </dgm:t>
    </dgm:pt>
    <dgm:pt modelId="{B66783C6-036D-44E8-992B-AEE277BB7DB7}" type="pres">
      <dgm:prSet presAssocID="{94657B88-45AF-4349-A1DC-EA94E432C6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9E0100-82F8-42B1-854C-6856703813A5}" type="pres">
      <dgm:prSet presAssocID="{6CE470C7-1EA3-4B95-ABC0-22781633B14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92DE5F-06EE-44CA-B02C-990880F6D5C7}" type="pres">
      <dgm:prSet presAssocID="{4BE419BA-C0B1-4371-B883-3AC24E98AB99}" presName="sibTrans" presStyleCnt="0"/>
      <dgm:spPr/>
    </dgm:pt>
    <dgm:pt modelId="{F53E5BF8-363F-4AF5-9230-F55EECE41ED8}" type="pres">
      <dgm:prSet presAssocID="{037E4EEC-470D-418A-A9BB-A98DB039EF2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1FB451-BB1A-40C3-A86D-9BC7FB05AD67}" type="pres">
      <dgm:prSet presAssocID="{1003768E-A441-41C4-BE08-5B97C2817EB5}" presName="sibTrans" presStyleCnt="0"/>
      <dgm:spPr/>
    </dgm:pt>
    <dgm:pt modelId="{B8F77CC1-4849-41E1-B954-CE0C28995E06}" type="pres">
      <dgm:prSet presAssocID="{F20F6550-21A4-4DF4-BDA2-8652FA51AE8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E3426-30E0-4AE9-9A3E-643C0F864FF5}" type="pres">
      <dgm:prSet presAssocID="{A19AE236-28E2-4572-AB03-6AB9F36DE79C}" presName="sibTrans" presStyleCnt="0"/>
      <dgm:spPr/>
    </dgm:pt>
    <dgm:pt modelId="{EC8BA64E-DA79-4BDA-886C-2D290AE03C0F}" type="pres">
      <dgm:prSet presAssocID="{ADA8BB68-DE25-4D57-90D7-F9715D35A8F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15A6B-05DC-4D44-9DEA-9F1C06677E39}" type="pres">
      <dgm:prSet presAssocID="{7216F284-EDC9-40B0-A724-1C7D1CC8D9DE}" presName="sibTrans" presStyleCnt="0"/>
      <dgm:spPr/>
    </dgm:pt>
    <dgm:pt modelId="{13153A22-DC22-4233-A668-47B5B12F1FBF}" type="pres">
      <dgm:prSet presAssocID="{E157E07D-79FB-40EB-B6AD-26BC0C51AE9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646C3-9526-48B0-8805-3DC8F21F17C4}" type="pres">
      <dgm:prSet presAssocID="{2D6E7F03-65B0-48A1-A3E6-ED03692FFF04}" presName="sibTrans" presStyleCnt="0"/>
      <dgm:spPr/>
    </dgm:pt>
    <dgm:pt modelId="{2B47E8D8-1378-466B-B3EE-655FB678DEF0}" type="pres">
      <dgm:prSet presAssocID="{C83CEC48-9BEE-4AE4-9906-D6494024C9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C36DAD-CE0C-44BD-9BE9-ED384B5278CF}" srcId="{94657B88-45AF-4349-A1DC-EA94E432C6DF}" destId="{C83CEC48-9BEE-4AE4-9906-D6494024C9AD}" srcOrd="5" destOrd="0" parTransId="{8A78F6F6-D7E7-4566-B95B-57BB145479E1}" sibTransId="{161E4372-8542-479D-A10C-419BA0FB0A16}"/>
    <dgm:cxn modelId="{91FC86D6-9868-443C-9008-F2558E79F847}" srcId="{94657B88-45AF-4349-A1DC-EA94E432C6DF}" destId="{6CE470C7-1EA3-4B95-ABC0-22781633B140}" srcOrd="0" destOrd="0" parTransId="{E4A0AEBE-D910-47F0-AE69-5D9519EA21EE}" sibTransId="{4BE419BA-C0B1-4371-B883-3AC24E98AB99}"/>
    <dgm:cxn modelId="{41C87DF7-8C74-4440-8B34-6AEA7658A596}" type="presOf" srcId="{F20F6550-21A4-4DF4-BDA2-8652FA51AE8F}" destId="{B8F77CC1-4849-41E1-B954-CE0C28995E06}" srcOrd="0" destOrd="0" presId="urn:microsoft.com/office/officeart/2005/8/layout/default"/>
    <dgm:cxn modelId="{F707C82E-D3A3-4654-B863-979A322F2FCF}" type="presOf" srcId="{94657B88-45AF-4349-A1DC-EA94E432C6DF}" destId="{B66783C6-036D-44E8-992B-AEE277BB7DB7}" srcOrd="0" destOrd="0" presId="urn:microsoft.com/office/officeart/2005/8/layout/default"/>
    <dgm:cxn modelId="{E5C8508B-A41D-45BE-84B2-84D571C0A76B}" type="presOf" srcId="{6CE470C7-1EA3-4B95-ABC0-22781633B140}" destId="{719E0100-82F8-42B1-854C-6856703813A5}" srcOrd="0" destOrd="0" presId="urn:microsoft.com/office/officeart/2005/8/layout/default"/>
    <dgm:cxn modelId="{7C72A0C2-57DB-4EA1-832C-52F3DCE78BC8}" type="presOf" srcId="{037E4EEC-470D-418A-A9BB-A98DB039EF27}" destId="{F53E5BF8-363F-4AF5-9230-F55EECE41ED8}" srcOrd="0" destOrd="0" presId="urn:microsoft.com/office/officeart/2005/8/layout/default"/>
    <dgm:cxn modelId="{E7132AFA-F133-4016-AEBB-A3D330885539}" type="presOf" srcId="{C83CEC48-9BEE-4AE4-9906-D6494024C9AD}" destId="{2B47E8D8-1378-466B-B3EE-655FB678DEF0}" srcOrd="0" destOrd="0" presId="urn:microsoft.com/office/officeart/2005/8/layout/default"/>
    <dgm:cxn modelId="{834A9732-1360-4AAB-B79E-B564426F73AE}" type="presOf" srcId="{ADA8BB68-DE25-4D57-90D7-F9715D35A8F7}" destId="{EC8BA64E-DA79-4BDA-886C-2D290AE03C0F}" srcOrd="0" destOrd="0" presId="urn:microsoft.com/office/officeart/2005/8/layout/default"/>
    <dgm:cxn modelId="{58DD2B9B-94E6-4B35-AFB5-36E87B5C3A49}" srcId="{94657B88-45AF-4349-A1DC-EA94E432C6DF}" destId="{037E4EEC-470D-418A-A9BB-A98DB039EF27}" srcOrd="1" destOrd="0" parTransId="{73DAFD8E-06BB-414B-AE8C-A1A706A98B91}" sibTransId="{1003768E-A441-41C4-BE08-5B97C2817EB5}"/>
    <dgm:cxn modelId="{3EF75309-CA1E-420F-A086-3DEB0387532C}" srcId="{94657B88-45AF-4349-A1DC-EA94E432C6DF}" destId="{F20F6550-21A4-4DF4-BDA2-8652FA51AE8F}" srcOrd="2" destOrd="0" parTransId="{3FE342F3-3FE0-428B-9E85-EA97C4E966C5}" sibTransId="{A19AE236-28E2-4572-AB03-6AB9F36DE79C}"/>
    <dgm:cxn modelId="{B409B7AD-90BF-4F8E-87FD-D7E3C4D6A1CA}" srcId="{94657B88-45AF-4349-A1DC-EA94E432C6DF}" destId="{ADA8BB68-DE25-4D57-90D7-F9715D35A8F7}" srcOrd="3" destOrd="0" parTransId="{FDB130EA-5E89-43C2-BBE7-DD6FDC43C090}" sibTransId="{7216F284-EDC9-40B0-A724-1C7D1CC8D9DE}"/>
    <dgm:cxn modelId="{304DA004-548A-4898-A838-214AD9333201}" srcId="{94657B88-45AF-4349-A1DC-EA94E432C6DF}" destId="{E157E07D-79FB-40EB-B6AD-26BC0C51AE92}" srcOrd="4" destOrd="0" parTransId="{93FBDE1D-21DA-48E5-ADA9-48CFBBEF123C}" sibTransId="{2D6E7F03-65B0-48A1-A3E6-ED03692FFF04}"/>
    <dgm:cxn modelId="{3F5388E1-D811-4D38-8E16-E2668628071C}" type="presOf" srcId="{E157E07D-79FB-40EB-B6AD-26BC0C51AE92}" destId="{13153A22-DC22-4233-A668-47B5B12F1FBF}" srcOrd="0" destOrd="0" presId="urn:microsoft.com/office/officeart/2005/8/layout/default"/>
    <dgm:cxn modelId="{99CC7037-5FCA-4046-B8C7-B7CFF5D8852B}" type="presParOf" srcId="{B66783C6-036D-44E8-992B-AEE277BB7DB7}" destId="{719E0100-82F8-42B1-854C-6856703813A5}" srcOrd="0" destOrd="0" presId="urn:microsoft.com/office/officeart/2005/8/layout/default"/>
    <dgm:cxn modelId="{36B710B6-A23C-447C-804C-4F838C1F6CD1}" type="presParOf" srcId="{B66783C6-036D-44E8-992B-AEE277BB7DB7}" destId="{EB92DE5F-06EE-44CA-B02C-990880F6D5C7}" srcOrd="1" destOrd="0" presId="urn:microsoft.com/office/officeart/2005/8/layout/default"/>
    <dgm:cxn modelId="{ACFFDE1C-AC98-47A1-A497-32A8399E1945}" type="presParOf" srcId="{B66783C6-036D-44E8-992B-AEE277BB7DB7}" destId="{F53E5BF8-363F-4AF5-9230-F55EECE41ED8}" srcOrd="2" destOrd="0" presId="urn:microsoft.com/office/officeart/2005/8/layout/default"/>
    <dgm:cxn modelId="{4CA8578D-E353-4310-9990-40C8E3FA12CD}" type="presParOf" srcId="{B66783C6-036D-44E8-992B-AEE277BB7DB7}" destId="{801FB451-BB1A-40C3-A86D-9BC7FB05AD67}" srcOrd="3" destOrd="0" presId="urn:microsoft.com/office/officeart/2005/8/layout/default"/>
    <dgm:cxn modelId="{E714E9CE-7EE2-4509-8DBC-9E4A9AED1002}" type="presParOf" srcId="{B66783C6-036D-44E8-992B-AEE277BB7DB7}" destId="{B8F77CC1-4849-41E1-B954-CE0C28995E06}" srcOrd="4" destOrd="0" presId="urn:microsoft.com/office/officeart/2005/8/layout/default"/>
    <dgm:cxn modelId="{62C5B08B-376B-4146-9A08-44A4F688137E}" type="presParOf" srcId="{B66783C6-036D-44E8-992B-AEE277BB7DB7}" destId="{FC0E3426-30E0-4AE9-9A3E-643C0F864FF5}" srcOrd="5" destOrd="0" presId="urn:microsoft.com/office/officeart/2005/8/layout/default"/>
    <dgm:cxn modelId="{6E3BD1D1-9FDF-48C7-A603-F2D7091826B1}" type="presParOf" srcId="{B66783C6-036D-44E8-992B-AEE277BB7DB7}" destId="{EC8BA64E-DA79-4BDA-886C-2D290AE03C0F}" srcOrd="6" destOrd="0" presId="urn:microsoft.com/office/officeart/2005/8/layout/default"/>
    <dgm:cxn modelId="{D56CD12D-7103-453B-AF45-A5F4793A9B95}" type="presParOf" srcId="{B66783C6-036D-44E8-992B-AEE277BB7DB7}" destId="{14B15A6B-05DC-4D44-9DEA-9F1C06677E39}" srcOrd="7" destOrd="0" presId="urn:microsoft.com/office/officeart/2005/8/layout/default"/>
    <dgm:cxn modelId="{C4970AD7-951B-4C5A-A4D1-F63F1C9B5E97}" type="presParOf" srcId="{B66783C6-036D-44E8-992B-AEE277BB7DB7}" destId="{13153A22-DC22-4233-A668-47B5B12F1FBF}" srcOrd="8" destOrd="0" presId="urn:microsoft.com/office/officeart/2005/8/layout/default"/>
    <dgm:cxn modelId="{DBA70286-AB12-44C6-9192-116CEBC8B793}" type="presParOf" srcId="{B66783C6-036D-44E8-992B-AEE277BB7DB7}" destId="{C03646C3-9526-48B0-8805-3DC8F21F17C4}" srcOrd="9" destOrd="0" presId="urn:microsoft.com/office/officeart/2005/8/layout/default"/>
    <dgm:cxn modelId="{DC939F61-62AA-4098-A7BE-830E4DD1AD9B}" type="presParOf" srcId="{B66783C6-036D-44E8-992B-AEE277BB7DB7}" destId="{2B47E8D8-1378-466B-B3EE-655FB678DE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732A64-2529-47D6-868B-3A2AED1D9E18}" type="doc">
      <dgm:prSet loTypeId="urn:microsoft.com/office/officeart/2005/8/layout/vList2" loCatId="list" qsTypeId="urn:microsoft.com/office/officeart/2005/8/quickstyle/3d3" qsCatId="3D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53BE176C-D62E-4166-9F77-530403F43918}">
      <dgm:prSet/>
      <dgm:spPr/>
      <dgm:t>
        <a:bodyPr/>
        <a:lstStyle/>
        <a:p>
          <a:pPr rtl="0"/>
          <a:r>
            <a:rPr lang="en-US" baseline="0" smtClean="0"/>
            <a:t>Find problems before its too late</a:t>
          </a:r>
          <a:endParaRPr lang="en-US"/>
        </a:p>
      </dgm:t>
    </dgm:pt>
    <dgm:pt modelId="{7C0D3C24-4393-4707-85E9-5D6417CC8103}" type="parTrans" cxnId="{612E1072-0A48-4D05-A8F5-407E604515A9}">
      <dgm:prSet/>
      <dgm:spPr/>
      <dgm:t>
        <a:bodyPr/>
        <a:lstStyle/>
        <a:p>
          <a:endParaRPr lang="en-US"/>
        </a:p>
      </dgm:t>
    </dgm:pt>
    <dgm:pt modelId="{00616017-03EC-4839-B103-EA1DD8C6C2E3}" type="sibTrans" cxnId="{612E1072-0A48-4D05-A8F5-407E604515A9}">
      <dgm:prSet/>
      <dgm:spPr/>
      <dgm:t>
        <a:bodyPr/>
        <a:lstStyle/>
        <a:p>
          <a:endParaRPr lang="en-US"/>
        </a:p>
      </dgm:t>
    </dgm:pt>
    <dgm:pt modelId="{F610D7E5-80FC-45CC-B52B-36BB15386EC5}">
      <dgm:prSet/>
      <dgm:spPr/>
      <dgm:t>
        <a:bodyPr/>
        <a:lstStyle/>
        <a:p>
          <a:pPr rtl="0"/>
          <a:r>
            <a:rPr lang="en-US" baseline="0" smtClean="0"/>
            <a:t>Identify loafers – who isn’t engaged?</a:t>
          </a:r>
          <a:endParaRPr lang="en-US"/>
        </a:p>
      </dgm:t>
    </dgm:pt>
    <dgm:pt modelId="{3C814151-833E-4455-8529-E78ECE0802B5}" type="parTrans" cxnId="{25D0A913-4734-4FFA-A91E-2A2439C4679B}">
      <dgm:prSet/>
      <dgm:spPr/>
      <dgm:t>
        <a:bodyPr/>
        <a:lstStyle/>
        <a:p>
          <a:endParaRPr lang="en-US"/>
        </a:p>
      </dgm:t>
    </dgm:pt>
    <dgm:pt modelId="{13B05E98-AA8E-4119-AA66-B8DB84CE0EDD}" type="sibTrans" cxnId="{25D0A913-4734-4FFA-A91E-2A2439C4679B}">
      <dgm:prSet/>
      <dgm:spPr/>
      <dgm:t>
        <a:bodyPr/>
        <a:lstStyle/>
        <a:p>
          <a:endParaRPr lang="en-US"/>
        </a:p>
      </dgm:t>
    </dgm:pt>
    <dgm:pt modelId="{A3B42FFD-DAB9-4AF7-B655-9D845CDF11F2}">
      <dgm:prSet/>
      <dgm:spPr/>
      <dgm:t>
        <a:bodyPr/>
        <a:lstStyle/>
        <a:p>
          <a:pPr rtl="0"/>
          <a:r>
            <a:rPr lang="en-US" baseline="0" smtClean="0"/>
            <a:t>Evaluate a student’s contribution to the group</a:t>
          </a:r>
          <a:endParaRPr lang="en-US"/>
        </a:p>
      </dgm:t>
    </dgm:pt>
    <dgm:pt modelId="{426E1D34-7A0D-4F8D-B806-C683308802FF}" type="parTrans" cxnId="{22B234F1-79D8-4E56-BE4B-D5CA0FD5C276}">
      <dgm:prSet/>
      <dgm:spPr/>
      <dgm:t>
        <a:bodyPr/>
        <a:lstStyle/>
        <a:p>
          <a:endParaRPr lang="en-US"/>
        </a:p>
      </dgm:t>
    </dgm:pt>
    <dgm:pt modelId="{DA46E3E5-C27D-4862-852F-D7F23A935642}" type="sibTrans" cxnId="{22B234F1-79D8-4E56-BE4B-D5CA0FD5C276}">
      <dgm:prSet/>
      <dgm:spPr/>
      <dgm:t>
        <a:bodyPr/>
        <a:lstStyle/>
        <a:p>
          <a:endParaRPr lang="en-US"/>
        </a:p>
      </dgm:t>
    </dgm:pt>
    <dgm:pt modelId="{AC5A7F0D-9E96-4476-A3EB-86D8DF164F17}">
      <dgm:prSet/>
      <dgm:spPr/>
      <dgm:t>
        <a:bodyPr/>
        <a:lstStyle/>
        <a:p>
          <a:pPr rtl="0"/>
          <a:r>
            <a:rPr lang="en-US" baseline="0" smtClean="0"/>
            <a:t>Identify specific weakness area for students</a:t>
          </a:r>
          <a:endParaRPr lang="en-US"/>
        </a:p>
      </dgm:t>
    </dgm:pt>
    <dgm:pt modelId="{6F695338-C011-4017-A96F-95E41CE0C46E}" type="parTrans" cxnId="{EEA7791E-9FAF-4950-905E-260DC61A1828}">
      <dgm:prSet/>
      <dgm:spPr/>
      <dgm:t>
        <a:bodyPr/>
        <a:lstStyle/>
        <a:p>
          <a:endParaRPr lang="en-US"/>
        </a:p>
      </dgm:t>
    </dgm:pt>
    <dgm:pt modelId="{973EEA4A-3EF1-462B-872C-3151BC2D4740}" type="sibTrans" cxnId="{EEA7791E-9FAF-4950-905E-260DC61A1828}">
      <dgm:prSet/>
      <dgm:spPr/>
      <dgm:t>
        <a:bodyPr/>
        <a:lstStyle/>
        <a:p>
          <a:endParaRPr lang="en-US"/>
        </a:p>
      </dgm:t>
    </dgm:pt>
    <dgm:pt modelId="{808F2380-DFB2-46C5-8ED9-2E4C015CFBEA}">
      <dgm:prSet/>
      <dgm:spPr/>
      <dgm:t>
        <a:bodyPr/>
        <a:lstStyle/>
        <a:p>
          <a:pPr rtl="0"/>
          <a:r>
            <a:rPr lang="en-US" baseline="0" smtClean="0"/>
            <a:t>Have clear guidelines for how peer evaluations turn into points</a:t>
          </a:r>
          <a:endParaRPr lang="en-US"/>
        </a:p>
      </dgm:t>
    </dgm:pt>
    <dgm:pt modelId="{967335D7-7F4B-46E6-A5F3-226AF14FE091}" type="parTrans" cxnId="{24CA6529-B12A-4260-B3C5-1818E966C78E}">
      <dgm:prSet/>
      <dgm:spPr/>
      <dgm:t>
        <a:bodyPr/>
        <a:lstStyle/>
        <a:p>
          <a:endParaRPr lang="en-US"/>
        </a:p>
      </dgm:t>
    </dgm:pt>
    <dgm:pt modelId="{67AFAAD3-EFCC-4322-9F77-C42D173B48C1}" type="sibTrans" cxnId="{24CA6529-B12A-4260-B3C5-1818E966C78E}">
      <dgm:prSet/>
      <dgm:spPr/>
      <dgm:t>
        <a:bodyPr/>
        <a:lstStyle/>
        <a:p>
          <a:endParaRPr lang="en-US"/>
        </a:p>
      </dgm:t>
    </dgm:pt>
    <dgm:pt modelId="{92D7952A-3091-4687-9E7F-8C8ADBC80963}">
      <dgm:prSet/>
      <dgm:spPr/>
      <dgm:t>
        <a:bodyPr/>
        <a:lstStyle/>
        <a:p>
          <a:pPr rtl="0"/>
          <a:r>
            <a:rPr lang="en-US" baseline="0" smtClean="0"/>
            <a:t>Find the groups that are struggling – and pinpoint where things are falling apart </a:t>
          </a:r>
          <a:endParaRPr lang="en-US"/>
        </a:p>
      </dgm:t>
    </dgm:pt>
    <dgm:pt modelId="{837C4662-FF17-4E0D-9AC6-50DC42CE449D}" type="parTrans" cxnId="{24693892-6C3A-44CC-B262-6423825FCD43}">
      <dgm:prSet/>
      <dgm:spPr/>
      <dgm:t>
        <a:bodyPr/>
        <a:lstStyle/>
        <a:p>
          <a:endParaRPr lang="en-US"/>
        </a:p>
      </dgm:t>
    </dgm:pt>
    <dgm:pt modelId="{3A407647-B1C0-41DA-99E9-3EDD3330BD3A}" type="sibTrans" cxnId="{24693892-6C3A-44CC-B262-6423825FCD43}">
      <dgm:prSet/>
      <dgm:spPr/>
      <dgm:t>
        <a:bodyPr/>
        <a:lstStyle/>
        <a:p>
          <a:endParaRPr lang="en-US"/>
        </a:p>
      </dgm:t>
    </dgm:pt>
    <dgm:pt modelId="{0EFC4C8C-CB69-40D3-A983-7FBF6F8B68C4}">
      <dgm:prSet/>
      <dgm:spPr/>
      <dgm:t>
        <a:bodyPr/>
        <a:lstStyle/>
        <a:p>
          <a:pPr rtl="0"/>
          <a:r>
            <a:rPr lang="en-US" baseline="0" smtClean="0"/>
            <a:t>Develop action plans to improve group performance</a:t>
          </a:r>
          <a:endParaRPr lang="en-US"/>
        </a:p>
      </dgm:t>
    </dgm:pt>
    <dgm:pt modelId="{2E2E4FB0-2351-4522-B424-AD30E4BC4D09}" type="parTrans" cxnId="{B9B1B39A-64EC-4D32-BFC6-63FEC02FA7A8}">
      <dgm:prSet/>
      <dgm:spPr/>
      <dgm:t>
        <a:bodyPr/>
        <a:lstStyle/>
        <a:p>
          <a:endParaRPr lang="en-US"/>
        </a:p>
      </dgm:t>
    </dgm:pt>
    <dgm:pt modelId="{7E54375F-4C64-49CE-B06C-A1957AB9C32D}" type="sibTrans" cxnId="{B9B1B39A-64EC-4D32-BFC6-63FEC02FA7A8}">
      <dgm:prSet/>
      <dgm:spPr/>
      <dgm:t>
        <a:bodyPr/>
        <a:lstStyle/>
        <a:p>
          <a:endParaRPr lang="en-US"/>
        </a:p>
      </dgm:t>
    </dgm:pt>
    <dgm:pt modelId="{1F584DD8-D08C-4D4E-8D2A-A81F38B6CC13}">
      <dgm:prSet/>
      <dgm:spPr/>
      <dgm:t>
        <a:bodyPr/>
        <a:lstStyle/>
        <a:p>
          <a:pPr rtl="0"/>
          <a:r>
            <a:rPr lang="en-US" baseline="0" smtClean="0"/>
            <a:t>Assess SLOs related to collaboration</a:t>
          </a:r>
          <a:endParaRPr lang="en-US"/>
        </a:p>
      </dgm:t>
    </dgm:pt>
    <dgm:pt modelId="{F1DB84C5-ED8B-4106-82B1-BF1EE5CE4892}" type="parTrans" cxnId="{4E8F19EE-F506-4513-904E-7D274701E067}">
      <dgm:prSet/>
      <dgm:spPr/>
      <dgm:t>
        <a:bodyPr/>
        <a:lstStyle/>
        <a:p>
          <a:endParaRPr lang="en-US"/>
        </a:p>
      </dgm:t>
    </dgm:pt>
    <dgm:pt modelId="{84797A0B-1EDB-4FDC-9578-42DE1A63FA0D}" type="sibTrans" cxnId="{4E8F19EE-F506-4513-904E-7D274701E067}">
      <dgm:prSet/>
      <dgm:spPr/>
      <dgm:t>
        <a:bodyPr/>
        <a:lstStyle/>
        <a:p>
          <a:endParaRPr lang="en-US"/>
        </a:p>
      </dgm:t>
    </dgm:pt>
    <dgm:pt modelId="{40E35127-A05D-454A-9EAF-6D2F6C8FABF7}">
      <dgm:prSet/>
      <dgm:spPr/>
      <dgm:t>
        <a:bodyPr/>
        <a:lstStyle/>
        <a:p>
          <a:pPr rtl="0"/>
          <a:r>
            <a:rPr lang="en-US" baseline="0" smtClean="0"/>
            <a:t>Obtain rich qualitative feedback from students</a:t>
          </a:r>
          <a:endParaRPr lang="en-US"/>
        </a:p>
      </dgm:t>
    </dgm:pt>
    <dgm:pt modelId="{2D810309-C6CF-4F8A-A939-EB2107E5268B}" type="parTrans" cxnId="{D2F3A4BE-C891-4F55-B578-FB8E73E3D61D}">
      <dgm:prSet/>
      <dgm:spPr/>
      <dgm:t>
        <a:bodyPr/>
        <a:lstStyle/>
        <a:p>
          <a:endParaRPr lang="en-US"/>
        </a:p>
      </dgm:t>
    </dgm:pt>
    <dgm:pt modelId="{0622EFEF-2AC1-4189-BB76-7FFAF59B1CAC}" type="sibTrans" cxnId="{D2F3A4BE-C891-4F55-B578-FB8E73E3D61D}">
      <dgm:prSet/>
      <dgm:spPr/>
      <dgm:t>
        <a:bodyPr/>
        <a:lstStyle/>
        <a:p>
          <a:endParaRPr lang="en-US"/>
        </a:p>
      </dgm:t>
    </dgm:pt>
    <dgm:pt modelId="{9C947331-7807-4C6F-993C-A7F83BFF16F5}" type="pres">
      <dgm:prSet presAssocID="{6E732A64-2529-47D6-868B-3A2AED1D9E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6E3342-371D-47C1-BB94-59C5E994F652}" type="pres">
      <dgm:prSet presAssocID="{53BE176C-D62E-4166-9F77-530403F43918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AF7EB-F7B7-4122-B5F6-88ABA02F08E7}" type="pres">
      <dgm:prSet presAssocID="{00616017-03EC-4839-B103-EA1DD8C6C2E3}" presName="spacer" presStyleCnt="0"/>
      <dgm:spPr/>
    </dgm:pt>
    <dgm:pt modelId="{19ECEB0F-63DE-4F27-AFC7-B796993AD78C}" type="pres">
      <dgm:prSet presAssocID="{F610D7E5-80FC-45CC-B52B-36BB15386EC5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906C93-EEF5-4762-A8A8-88F61170497E}" type="pres">
      <dgm:prSet presAssocID="{13B05E98-AA8E-4119-AA66-B8DB84CE0EDD}" presName="spacer" presStyleCnt="0"/>
      <dgm:spPr/>
    </dgm:pt>
    <dgm:pt modelId="{BE796385-AC11-4F78-B762-95A1E7445905}" type="pres">
      <dgm:prSet presAssocID="{A3B42FFD-DAB9-4AF7-B655-9D845CDF11F2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446B0-B4DD-43DC-81E5-A3DD6F72B517}" type="pres">
      <dgm:prSet presAssocID="{DA46E3E5-C27D-4862-852F-D7F23A935642}" presName="spacer" presStyleCnt="0"/>
      <dgm:spPr/>
    </dgm:pt>
    <dgm:pt modelId="{1BF0A818-EE73-4DBF-AD0C-AD4C78BA6B20}" type="pres">
      <dgm:prSet presAssocID="{AC5A7F0D-9E96-4476-A3EB-86D8DF164F17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EAB97-0A93-42F3-ADF4-8BD0813EED16}" type="pres">
      <dgm:prSet presAssocID="{973EEA4A-3EF1-462B-872C-3151BC2D4740}" presName="spacer" presStyleCnt="0"/>
      <dgm:spPr/>
    </dgm:pt>
    <dgm:pt modelId="{5BD0D9E0-744B-4DCA-A40F-A77FBE712289}" type="pres">
      <dgm:prSet presAssocID="{808F2380-DFB2-46C5-8ED9-2E4C015CFBE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69CC3-49B8-4FD7-B09E-969C0F9FD7B2}" type="pres">
      <dgm:prSet presAssocID="{67AFAAD3-EFCC-4322-9F77-C42D173B48C1}" presName="spacer" presStyleCnt="0"/>
      <dgm:spPr/>
    </dgm:pt>
    <dgm:pt modelId="{92B067C7-2344-42B5-A4D7-AF296142E90E}" type="pres">
      <dgm:prSet presAssocID="{92D7952A-3091-4687-9E7F-8C8ADBC80963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05C33-80A1-4097-8D2C-244E822842F3}" type="pres">
      <dgm:prSet presAssocID="{3A407647-B1C0-41DA-99E9-3EDD3330BD3A}" presName="spacer" presStyleCnt="0"/>
      <dgm:spPr/>
    </dgm:pt>
    <dgm:pt modelId="{31F41BA0-2060-491E-946C-9FFDCEC78EE3}" type="pres">
      <dgm:prSet presAssocID="{0EFC4C8C-CB69-40D3-A983-7FBF6F8B68C4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F82B8-F4FF-415F-A73F-0DAE3C134736}" type="pres">
      <dgm:prSet presAssocID="{7E54375F-4C64-49CE-B06C-A1957AB9C32D}" presName="spacer" presStyleCnt="0"/>
      <dgm:spPr/>
    </dgm:pt>
    <dgm:pt modelId="{EF4AFC44-E27D-4DFB-B7D2-12E6103A4B3C}" type="pres">
      <dgm:prSet presAssocID="{1F584DD8-D08C-4D4E-8D2A-A81F38B6CC13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D202B-E49D-4996-8E1C-E3A6B62C30A7}" type="pres">
      <dgm:prSet presAssocID="{84797A0B-1EDB-4FDC-9578-42DE1A63FA0D}" presName="spacer" presStyleCnt="0"/>
      <dgm:spPr/>
    </dgm:pt>
    <dgm:pt modelId="{DCF0A6C3-4159-416B-85C4-443EDA953BAB}" type="pres">
      <dgm:prSet presAssocID="{40E35127-A05D-454A-9EAF-6D2F6C8FABF7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5D0A913-4734-4FFA-A91E-2A2439C4679B}" srcId="{6E732A64-2529-47D6-868B-3A2AED1D9E18}" destId="{F610D7E5-80FC-45CC-B52B-36BB15386EC5}" srcOrd="1" destOrd="0" parTransId="{3C814151-833E-4455-8529-E78ECE0802B5}" sibTransId="{13B05E98-AA8E-4119-AA66-B8DB84CE0EDD}"/>
    <dgm:cxn modelId="{B10B7970-509A-40EA-9AC0-CB2EDB116543}" type="presOf" srcId="{F610D7E5-80FC-45CC-B52B-36BB15386EC5}" destId="{19ECEB0F-63DE-4F27-AFC7-B796993AD78C}" srcOrd="0" destOrd="0" presId="urn:microsoft.com/office/officeart/2005/8/layout/vList2"/>
    <dgm:cxn modelId="{97200238-D35F-47BA-A6BA-7F830FCE1A7A}" type="presOf" srcId="{AC5A7F0D-9E96-4476-A3EB-86D8DF164F17}" destId="{1BF0A818-EE73-4DBF-AD0C-AD4C78BA6B20}" srcOrd="0" destOrd="0" presId="urn:microsoft.com/office/officeart/2005/8/layout/vList2"/>
    <dgm:cxn modelId="{9723730D-48A9-4117-88A9-9B063AC5FCDA}" type="presOf" srcId="{A3B42FFD-DAB9-4AF7-B655-9D845CDF11F2}" destId="{BE796385-AC11-4F78-B762-95A1E7445905}" srcOrd="0" destOrd="0" presId="urn:microsoft.com/office/officeart/2005/8/layout/vList2"/>
    <dgm:cxn modelId="{612E1072-0A48-4D05-A8F5-407E604515A9}" srcId="{6E732A64-2529-47D6-868B-3A2AED1D9E18}" destId="{53BE176C-D62E-4166-9F77-530403F43918}" srcOrd="0" destOrd="0" parTransId="{7C0D3C24-4393-4707-85E9-5D6417CC8103}" sibTransId="{00616017-03EC-4839-B103-EA1DD8C6C2E3}"/>
    <dgm:cxn modelId="{CF867E84-0724-4E30-9B29-351F5D24D76B}" type="presOf" srcId="{92D7952A-3091-4687-9E7F-8C8ADBC80963}" destId="{92B067C7-2344-42B5-A4D7-AF296142E90E}" srcOrd="0" destOrd="0" presId="urn:microsoft.com/office/officeart/2005/8/layout/vList2"/>
    <dgm:cxn modelId="{4E8F19EE-F506-4513-904E-7D274701E067}" srcId="{6E732A64-2529-47D6-868B-3A2AED1D9E18}" destId="{1F584DD8-D08C-4D4E-8D2A-A81F38B6CC13}" srcOrd="7" destOrd="0" parTransId="{F1DB84C5-ED8B-4106-82B1-BF1EE5CE4892}" sibTransId="{84797A0B-1EDB-4FDC-9578-42DE1A63FA0D}"/>
    <dgm:cxn modelId="{DBB4965C-9E5F-4B5B-B851-AEFCF6AA3837}" type="presOf" srcId="{6E732A64-2529-47D6-868B-3A2AED1D9E18}" destId="{9C947331-7807-4C6F-993C-A7F83BFF16F5}" srcOrd="0" destOrd="0" presId="urn:microsoft.com/office/officeart/2005/8/layout/vList2"/>
    <dgm:cxn modelId="{B9B1B39A-64EC-4D32-BFC6-63FEC02FA7A8}" srcId="{6E732A64-2529-47D6-868B-3A2AED1D9E18}" destId="{0EFC4C8C-CB69-40D3-A983-7FBF6F8B68C4}" srcOrd="6" destOrd="0" parTransId="{2E2E4FB0-2351-4522-B424-AD30E4BC4D09}" sibTransId="{7E54375F-4C64-49CE-B06C-A1957AB9C32D}"/>
    <dgm:cxn modelId="{EEA7791E-9FAF-4950-905E-260DC61A1828}" srcId="{6E732A64-2529-47D6-868B-3A2AED1D9E18}" destId="{AC5A7F0D-9E96-4476-A3EB-86D8DF164F17}" srcOrd="3" destOrd="0" parTransId="{6F695338-C011-4017-A96F-95E41CE0C46E}" sibTransId="{973EEA4A-3EF1-462B-872C-3151BC2D4740}"/>
    <dgm:cxn modelId="{D2F3A4BE-C891-4F55-B578-FB8E73E3D61D}" srcId="{6E732A64-2529-47D6-868B-3A2AED1D9E18}" destId="{40E35127-A05D-454A-9EAF-6D2F6C8FABF7}" srcOrd="8" destOrd="0" parTransId="{2D810309-C6CF-4F8A-A939-EB2107E5268B}" sibTransId="{0622EFEF-2AC1-4189-BB76-7FFAF59B1CAC}"/>
    <dgm:cxn modelId="{24CA6529-B12A-4260-B3C5-1818E966C78E}" srcId="{6E732A64-2529-47D6-868B-3A2AED1D9E18}" destId="{808F2380-DFB2-46C5-8ED9-2E4C015CFBEA}" srcOrd="4" destOrd="0" parTransId="{967335D7-7F4B-46E6-A5F3-226AF14FE091}" sibTransId="{67AFAAD3-EFCC-4322-9F77-C42D173B48C1}"/>
    <dgm:cxn modelId="{22B234F1-79D8-4E56-BE4B-D5CA0FD5C276}" srcId="{6E732A64-2529-47D6-868B-3A2AED1D9E18}" destId="{A3B42FFD-DAB9-4AF7-B655-9D845CDF11F2}" srcOrd="2" destOrd="0" parTransId="{426E1D34-7A0D-4F8D-B806-C683308802FF}" sibTransId="{DA46E3E5-C27D-4862-852F-D7F23A935642}"/>
    <dgm:cxn modelId="{87CE16C8-D54C-4DFB-86D3-582055E2CA4C}" type="presOf" srcId="{1F584DD8-D08C-4D4E-8D2A-A81F38B6CC13}" destId="{EF4AFC44-E27D-4DFB-B7D2-12E6103A4B3C}" srcOrd="0" destOrd="0" presId="urn:microsoft.com/office/officeart/2005/8/layout/vList2"/>
    <dgm:cxn modelId="{24693892-6C3A-44CC-B262-6423825FCD43}" srcId="{6E732A64-2529-47D6-868B-3A2AED1D9E18}" destId="{92D7952A-3091-4687-9E7F-8C8ADBC80963}" srcOrd="5" destOrd="0" parTransId="{837C4662-FF17-4E0D-9AC6-50DC42CE449D}" sibTransId="{3A407647-B1C0-41DA-99E9-3EDD3330BD3A}"/>
    <dgm:cxn modelId="{061FF312-473A-43EF-A67D-A683E083F1CC}" type="presOf" srcId="{40E35127-A05D-454A-9EAF-6D2F6C8FABF7}" destId="{DCF0A6C3-4159-416B-85C4-443EDA953BAB}" srcOrd="0" destOrd="0" presId="urn:microsoft.com/office/officeart/2005/8/layout/vList2"/>
    <dgm:cxn modelId="{C5D99893-ABBB-43CD-AABC-E0EAEB1B9F6E}" type="presOf" srcId="{0EFC4C8C-CB69-40D3-A983-7FBF6F8B68C4}" destId="{31F41BA0-2060-491E-946C-9FFDCEC78EE3}" srcOrd="0" destOrd="0" presId="urn:microsoft.com/office/officeart/2005/8/layout/vList2"/>
    <dgm:cxn modelId="{3314B859-2079-4BF5-8514-E1640FD80B6B}" type="presOf" srcId="{53BE176C-D62E-4166-9F77-530403F43918}" destId="{F76E3342-371D-47C1-BB94-59C5E994F652}" srcOrd="0" destOrd="0" presId="urn:microsoft.com/office/officeart/2005/8/layout/vList2"/>
    <dgm:cxn modelId="{74B52816-7538-479C-B5FD-00E7F1E466F9}" type="presOf" srcId="{808F2380-DFB2-46C5-8ED9-2E4C015CFBEA}" destId="{5BD0D9E0-744B-4DCA-A40F-A77FBE712289}" srcOrd="0" destOrd="0" presId="urn:microsoft.com/office/officeart/2005/8/layout/vList2"/>
    <dgm:cxn modelId="{65367FD4-A509-4383-9CE0-AFB372711623}" type="presParOf" srcId="{9C947331-7807-4C6F-993C-A7F83BFF16F5}" destId="{F76E3342-371D-47C1-BB94-59C5E994F652}" srcOrd="0" destOrd="0" presId="urn:microsoft.com/office/officeart/2005/8/layout/vList2"/>
    <dgm:cxn modelId="{EB0E4922-8B54-48FB-822D-5C475FE7B419}" type="presParOf" srcId="{9C947331-7807-4C6F-993C-A7F83BFF16F5}" destId="{560AF7EB-F7B7-4122-B5F6-88ABA02F08E7}" srcOrd="1" destOrd="0" presId="urn:microsoft.com/office/officeart/2005/8/layout/vList2"/>
    <dgm:cxn modelId="{BA2927A4-5D3A-40EB-957B-E9C611A29A0F}" type="presParOf" srcId="{9C947331-7807-4C6F-993C-A7F83BFF16F5}" destId="{19ECEB0F-63DE-4F27-AFC7-B796993AD78C}" srcOrd="2" destOrd="0" presId="urn:microsoft.com/office/officeart/2005/8/layout/vList2"/>
    <dgm:cxn modelId="{4BAE091B-51FA-4409-8CE6-A1341DE58207}" type="presParOf" srcId="{9C947331-7807-4C6F-993C-A7F83BFF16F5}" destId="{E0906C93-EEF5-4762-A8A8-88F61170497E}" srcOrd="3" destOrd="0" presId="urn:microsoft.com/office/officeart/2005/8/layout/vList2"/>
    <dgm:cxn modelId="{8406B62B-6371-4837-A8A6-0CB5248A0175}" type="presParOf" srcId="{9C947331-7807-4C6F-993C-A7F83BFF16F5}" destId="{BE796385-AC11-4F78-B762-95A1E7445905}" srcOrd="4" destOrd="0" presId="urn:microsoft.com/office/officeart/2005/8/layout/vList2"/>
    <dgm:cxn modelId="{5E9A08FC-0B07-456C-903F-FD1F9D5595E8}" type="presParOf" srcId="{9C947331-7807-4C6F-993C-A7F83BFF16F5}" destId="{A20446B0-B4DD-43DC-81E5-A3DD6F72B517}" srcOrd="5" destOrd="0" presId="urn:microsoft.com/office/officeart/2005/8/layout/vList2"/>
    <dgm:cxn modelId="{0C54BA25-D326-4593-9FEA-7DBCF062B42D}" type="presParOf" srcId="{9C947331-7807-4C6F-993C-A7F83BFF16F5}" destId="{1BF0A818-EE73-4DBF-AD0C-AD4C78BA6B20}" srcOrd="6" destOrd="0" presId="urn:microsoft.com/office/officeart/2005/8/layout/vList2"/>
    <dgm:cxn modelId="{CC621C28-C16D-4E3D-B70D-044DAE3C63A9}" type="presParOf" srcId="{9C947331-7807-4C6F-993C-A7F83BFF16F5}" destId="{0C6EAB97-0A93-42F3-ADF4-8BD0813EED16}" srcOrd="7" destOrd="0" presId="urn:microsoft.com/office/officeart/2005/8/layout/vList2"/>
    <dgm:cxn modelId="{B9542DA4-E59C-4E2D-9E2B-3099B0E03A36}" type="presParOf" srcId="{9C947331-7807-4C6F-993C-A7F83BFF16F5}" destId="{5BD0D9E0-744B-4DCA-A40F-A77FBE712289}" srcOrd="8" destOrd="0" presId="urn:microsoft.com/office/officeart/2005/8/layout/vList2"/>
    <dgm:cxn modelId="{CBB442D2-16EE-4BD6-AFDE-5284706D8DB4}" type="presParOf" srcId="{9C947331-7807-4C6F-993C-A7F83BFF16F5}" destId="{8A069CC3-49B8-4FD7-B09E-969C0F9FD7B2}" srcOrd="9" destOrd="0" presId="urn:microsoft.com/office/officeart/2005/8/layout/vList2"/>
    <dgm:cxn modelId="{5E68D85C-F6A2-49D0-AF03-BFCF4A54846D}" type="presParOf" srcId="{9C947331-7807-4C6F-993C-A7F83BFF16F5}" destId="{92B067C7-2344-42B5-A4D7-AF296142E90E}" srcOrd="10" destOrd="0" presId="urn:microsoft.com/office/officeart/2005/8/layout/vList2"/>
    <dgm:cxn modelId="{EEC2F201-3F6C-43F4-89A9-53133879A5B4}" type="presParOf" srcId="{9C947331-7807-4C6F-993C-A7F83BFF16F5}" destId="{88A05C33-80A1-4097-8D2C-244E822842F3}" srcOrd="11" destOrd="0" presId="urn:microsoft.com/office/officeart/2005/8/layout/vList2"/>
    <dgm:cxn modelId="{E237D3D1-988D-498E-B8F9-23B7BE2ABA49}" type="presParOf" srcId="{9C947331-7807-4C6F-993C-A7F83BFF16F5}" destId="{31F41BA0-2060-491E-946C-9FFDCEC78EE3}" srcOrd="12" destOrd="0" presId="urn:microsoft.com/office/officeart/2005/8/layout/vList2"/>
    <dgm:cxn modelId="{8672E58C-2443-4F88-9120-FE3E39068FE7}" type="presParOf" srcId="{9C947331-7807-4C6F-993C-A7F83BFF16F5}" destId="{B10F82B8-F4FF-415F-A73F-0DAE3C134736}" srcOrd="13" destOrd="0" presId="urn:microsoft.com/office/officeart/2005/8/layout/vList2"/>
    <dgm:cxn modelId="{58F6F561-8DA4-4836-A4EB-888A7021BDD9}" type="presParOf" srcId="{9C947331-7807-4C6F-993C-A7F83BFF16F5}" destId="{EF4AFC44-E27D-4DFB-B7D2-12E6103A4B3C}" srcOrd="14" destOrd="0" presId="urn:microsoft.com/office/officeart/2005/8/layout/vList2"/>
    <dgm:cxn modelId="{309305FC-C24F-444D-8CE4-E39A68D7F52C}" type="presParOf" srcId="{9C947331-7807-4C6F-993C-A7F83BFF16F5}" destId="{35ED202B-E49D-4996-8E1C-E3A6B62C30A7}" srcOrd="15" destOrd="0" presId="urn:microsoft.com/office/officeart/2005/8/layout/vList2"/>
    <dgm:cxn modelId="{2819D7C4-6902-42F0-BF40-9B9141D76199}" type="presParOf" srcId="{9C947331-7807-4C6F-993C-A7F83BFF16F5}" destId="{DCF0A6C3-4159-416B-85C4-443EDA953BAB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76C2D9-3799-4143-B1DC-260F48F81612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28C75C-D0F1-434F-A3E3-0686105BBDDB}">
      <dgm:prSet custT="1"/>
      <dgm:spPr/>
      <dgm:t>
        <a:bodyPr/>
        <a:lstStyle/>
        <a:p>
          <a:pPr rtl="0"/>
          <a:r>
            <a:rPr lang="en-US" sz="2400" baseline="0" smtClean="0"/>
            <a:t>CATME peer evaluation tool provides instructors with a behind the scenes view of student group work. </a:t>
          </a:r>
          <a:endParaRPr lang="en-US" sz="2400"/>
        </a:p>
      </dgm:t>
    </dgm:pt>
    <dgm:pt modelId="{7F9E1EDE-0C77-4573-A14D-B5B089BA2184}" type="parTrans" cxnId="{97293D3E-B9CE-43FA-8DE9-556123E0681B}">
      <dgm:prSet/>
      <dgm:spPr/>
      <dgm:t>
        <a:bodyPr/>
        <a:lstStyle/>
        <a:p>
          <a:endParaRPr lang="en-US" sz="2000"/>
        </a:p>
      </dgm:t>
    </dgm:pt>
    <dgm:pt modelId="{383DC93A-E5E2-4FD1-9C50-7796DA557DA1}" type="sibTrans" cxnId="{97293D3E-B9CE-43FA-8DE9-556123E0681B}">
      <dgm:prSet/>
      <dgm:spPr/>
      <dgm:t>
        <a:bodyPr/>
        <a:lstStyle/>
        <a:p>
          <a:endParaRPr lang="en-US" sz="2000"/>
        </a:p>
      </dgm:t>
    </dgm:pt>
    <dgm:pt modelId="{9314F5B9-7EFB-4417-9445-81F8B88C7F94}">
      <dgm:prSet custT="1"/>
      <dgm:spPr/>
      <dgm:t>
        <a:bodyPr/>
        <a:lstStyle/>
        <a:p>
          <a:pPr rtl="0"/>
          <a:r>
            <a:rPr lang="en-US" sz="2400" baseline="0" smtClean="0"/>
            <a:t>Through the use of CATME, faculty can provide students with timely feedback and constructive criticism. This is particularly useful for groups experiencing strife in their group work. </a:t>
          </a:r>
          <a:endParaRPr lang="en-US" sz="2400"/>
        </a:p>
      </dgm:t>
    </dgm:pt>
    <dgm:pt modelId="{E48CF6C1-98A9-407B-88D0-64B95615FB05}" type="parTrans" cxnId="{41B531C6-3A31-4B0D-89DD-D6DD125C6BB2}">
      <dgm:prSet/>
      <dgm:spPr/>
      <dgm:t>
        <a:bodyPr/>
        <a:lstStyle/>
        <a:p>
          <a:endParaRPr lang="en-US" sz="2000"/>
        </a:p>
      </dgm:t>
    </dgm:pt>
    <dgm:pt modelId="{46FF3AF4-C097-4C18-97DB-FEC474F1B233}" type="sibTrans" cxnId="{41B531C6-3A31-4B0D-89DD-D6DD125C6BB2}">
      <dgm:prSet/>
      <dgm:spPr/>
      <dgm:t>
        <a:bodyPr/>
        <a:lstStyle/>
        <a:p>
          <a:endParaRPr lang="en-US" sz="2000"/>
        </a:p>
      </dgm:t>
    </dgm:pt>
    <dgm:pt modelId="{D8567D62-844B-42EB-8ABE-42630402E996}">
      <dgm:prSet custT="1"/>
      <dgm:spPr/>
      <dgm:t>
        <a:bodyPr/>
        <a:lstStyle/>
        <a:p>
          <a:pPr rtl="0"/>
          <a:r>
            <a:rPr lang="en-US" sz="2400" baseline="0" dirty="0" smtClean="0"/>
            <a:t>CATME allows faculty to assess learning outcomes, evaluate student contributions to projects, analyze team processes, and determine how students best interact in group settings. </a:t>
          </a:r>
          <a:endParaRPr lang="en-US" sz="2400" dirty="0"/>
        </a:p>
      </dgm:t>
    </dgm:pt>
    <dgm:pt modelId="{6CC4D364-27A7-42D9-9FC4-71634155E1C0}" type="parTrans" cxnId="{F75CECA5-5324-4243-AD18-7F3F5516DE4B}">
      <dgm:prSet/>
      <dgm:spPr/>
      <dgm:t>
        <a:bodyPr/>
        <a:lstStyle/>
        <a:p>
          <a:endParaRPr lang="en-US" sz="2000"/>
        </a:p>
      </dgm:t>
    </dgm:pt>
    <dgm:pt modelId="{42F02A82-CE35-48FB-8075-E814AC980F01}" type="sibTrans" cxnId="{F75CECA5-5324-4243-AD18-7F3F5516DE4B}">
      <dgm:prSet/>
      <dgm:spPr/>
      <dgm:t>
        <a:bodyPr/>
        <a:lstStyle/>
        <a:p>
          <a:endParaRPr lang="en-US" sz="2000"/>
        </a:p>
      </dgm:t>
    </dgm:pt>
    <dgm:pt modelId="{3B4C7840-0C5E-4D64-B11F-C284EFB2182D}" type="pres">
      <dgm:prSet presAssocID="{5E76C2D9-3799-4143-B1DC-260F48F816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450FEE-48D2-44A2-A32A-C31C0736A1C2}" type="pres">
      <dgm:prSet presAssocID="{1928C75C-D0F1-434F-A3E3-0686105BBDD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3349F3-CC66-44F3-B263-09A15A880C77}" type="pres">
      <dgm:prSet presAssocID="{383DC93A-E5E2-4FD1-9C50-7796DA557DA1}" presName="spacer" presStyleCnt="0"/>
      <dgm:spPr/>
    </dgm:pt>
    <dgm:pt modelId="{2674964A-ACEE-43FC-959A-F1D737ADB374}" type="pres">
      <dgm:prSet presAssocID="{9314F5B9-7EFB-4417-9445-81F8B88C7F9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01670-E264-4423-9000-7BBBE4380ACD}" type="pres">
      <dgm:prSet presAssocID="{46FF3AF4-C097-4C18-97DB-FEC474F1B233}" presName="spacer" presStyleCnt="0"/>
      <dgm:spPr/>
    </dgm:pt>
    <dgm:pt modelId="{0B7DE779-D675-498C-A6DD-087A9AECEAAB}" type="pres">
      <dgm:prSet presAssocID="{D8567D62-844B-42EB-8ABE-42630402E9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293D3E-B9CE-43FA-8DE9-556123E0681B}" srcId="{5E76C2D9-3799-4143-B1DC-260F48F81612}" destId="{1928C75C-D0F1-434F-A3E3-0686105BBDDB}" srcOrd="0" destOrd="0" parTransId="{7F9E1EDE-0C77-4573-A14D-B5B089BA2184}" sibTransId="{383DC93A-E5E2-4FD1-9C50-7796DA557DA1}"/>
    <dgm:cxn modelId="{5DA3D663-E9BC-47EA-9A97-4A7F7799DDB1}" type="presOf" srcId="{5E76C2D9-3799-4143-B1DC-260F48F81612}" destId="{3B4C7840-0C5E-4D64-B11F-C284EFB2182D}" srcOrd="0" destOrd="0" presId="urn:microsoft.com/office/officeart/2005/8/layout/vList2"/>
    <dgm:cxn modelId="{41B531C6-3A31-4B0D-89DD-D6DD125C6BB2}" srcId="{5E76C2D9-3799-4143-B1DC-260F48F81612}" destId="{9314F5B9-7EFB-4417-9445-81F8B88C7F94}" srcOrd="1" destOrd="0" parTransId="{E48CF6C1-98A9-407B-88D0-64B95615FB05}" sibTransId="{46FF3AF4-C097-4C18-97DB-FEC474F1B233}"/>
    <dgm:cxn modelId="{538B2A86-FEE3-4575-B13F-601A48E6D1B1}" type="presOf" srcId="{9314F5B9-7EFB-4417-9445-81F8B88C7F94}" destId="{2674964A-ACEE-43FC-959A-F1D737ADB374}" srcOrd="0" destOrd="0" presId="urn:microsoft.com/office/officeart/2005/8/layout/vList2"/>
    <dgm:cxn modelId="{F75CECA5-5324-4243-AD18-7F3F5516DE4B}" srcId="{5E76C2D9-3799-4143-B1DC-260F48F81612}" destId="{D8567D62-844B-42EB-8ABE-42630402E996}" srcOrd="2" destOrd="0" parTransId="{6CC4D364-27A7-42D9-9FC4-71634155E1C0}" sibTransId="{42F02A82-CE35-48FB-8075-E814AC980F01}"/>
    <dgm:cxn modelId="{D1301ADF-531A-43EF-AE46-9F9A141CEA76}" type="presOf" srcId="{D8567D62-844B-42EB-8ABE-42630402E996}" destId="{0B7DE779-D675-498C-A6DD-087A9AECEAAB}" srcOrd="0" destOrd="0" presId="urn:microsoft.com/office/officeart/2005/8/layout/vList2"/>
    <dgm:cxn modelId="{0015E991-F87A-4DB3-AB72-867F2ADA5355}" type="presOf" srcId="{1928C75C-D0F1-434F-A3E3-0686105BBDDB}" destId="{2C450FEE-48D2-44A2-A32A-C31C0736A1C2}" srcOrd="0" destOrd="0" presId="urn:microsoft.com/office/officeart/2005/8/layout/vList2"/>
    <dgm:cxn modelId="{FE441CB1-2C39-4ADE-BD13-ED5253BA339A}" type="presParOf" srcId="{3B4C7840-0C5E-4D64-B11F-C284EFB2182D}" destId="{2C450FEE-48D2-44A2-A32A-C31C0736A1C2}" srcOrd="0" destOrd="0" presId="urn:microsoft.com/office/officeart/2005/8/layout/vList2"/>
    <dgm:cxn modelId="{DF19A8A6-B7A7-4BAF-A1E7-27B0AD4F120C}" type="presParOf" srcId="{3B4C7840-0C5E-4D64-B11F-C284EFB2182D}" destId="{8E3349F3-CC66-44F3-B263-09A15A880C77}" srcOrd="1" destOrd="0" presId="urn:microsoft.com/office/officeart/2005/8/layout/vList2"/>
    <dgm:cxn modelId="{E158AA56-36FB-40D3-AD68-C53C2EB22E96}" type="presParOf" srcId="{3B4C7840-0C5E-4D64-B11F-C284EFB2182D}" destId="{2674964A-ACEE-43FC-959A-F1D737ADB374}" srcOrd="2" destOrd="0" presId="urn:microsoft.com/office/officeart/2005/8/layout/vList2"/>
    <dgm:cxn modelId="{4793BD2F-F5F5-4B98-9DD0-23FEE0586083}" type="presParOf" srcId="{3B4C7840-0C5E-4D64-B11F-C284EFB2182D}" destId="{F8A01670-E264-4423-9000-7BBBE4380ACD}" srcOrd="3" destOrd="0" presId="urn:microsoft.com/office/officeart/2005/8/layout/vList2"/>
    <dgm:cxn modelId="{A5830AAD-2B3D-4D9E-82D9-3373E3E1C81C}" type="presParOf" srcId="{3B4C7840-0C5E-4D64-B11F-C284EFB2182D}" destId="{0B7DE779-D675-498C-A6DD-087A9AECEAA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3D07E-E881-40EA-9E88-2A46BE0CB9CF}">
      <dsp:nvSpPr>
        <dsp:cNvPr id="0" name=""/>
        <dsp:cNvSpPr/>
      </dsp:nvSpPr>
      <dsp:spPr>
        <a:xfrm>
          <a:off x="0" y="2294"/>
          <a:ext cx="9454554" cy="748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Soft skills desired by employers are hard to measure</a:t>
          </a:r>
          <a:endParaRPr lang="en-US" sz="2400" kern="1200" dirty="0"/>
        </a:p>
      </dsp:txBody>
      <dsp:txXfrm>
        <a:off x="36526" y="38820"/>
        <a:ext cx="9381502" cy="675193"/>
      </dsp:txXfrm>
    </dsp:sp>
    <dsp:sp modelId="{F73DAC84-05CF-4963-93E3-F904AE493195}">
      <dsp:nvSpPr>
        <dsp:cNvPr id="0" name=""/>
        <dsp:cNvSpPr/>
      </dsp:nvSpPr>
      <dsp:spPr>
        <a:xfrm>
          <a:off x="0" y="761874"/>
          <a:ext cx="9454554" cy="748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Measuring the collaboration and teamwork skills is challenging</a:t>
          </a:r>
          <a:endParaRPr lang="en-US" sz="2400" kern="1200" dirty="0"/>
        </a:p>
      </dsp:txBody>
      <dsp:txXfrm>
        <a:off x="36526" y="798400"/>
        <a:ext cx="9381502" cy="675193"/>
      </dsp:txXfrm>
    </dsp:sp>
    <dsp:sp modelId="{191E4BB0-3B31-46F3-B449-C82E35767C1A}">
      <dsp:nvSpPr>
        <dsp:cNvPr id="0" name=""/>
        <dsp:cNvSpPr/>
      </dsp:nvSpPr>
      <dsp:spPr>
        <a:xfrm>
          <a:off x="0" y="1521454"/>
          <a:ext cx="9454554" cy="748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Most group work happens when the professor isn’t there</a:t>
          </a:r>
          <a:endParaRPr lang="en-US" sz="2400" kern="1200" dirty="0"/>
        </a:p>
      </dsp:txBody>
      <dsp:txXfrm>
        <a:off x="36526" y="1557980"/>
        <a:ext cx="9381502" cy="675193"/>
      </dsp:txXfrm>
    </dsp:sp>
    <dsp:sp modelId="{2B6DF920-FAFE-4C1B-BA43-F65231C27554}">
      <dsp:nvSpPr>
        <dsp:cNvPr id="0" name=""/>
        <dsp:cNvSpPr/>
      </dsp:nvSpPr>
      <dsp:spPr>
        <a:xfrm>
          <a:off x="0" y="2281034"/>
          <a:ext cx="9454554" cy="748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How can we help groups if we don’t know what’s wrong?</a:t>
          </a:r>
          <a:endParaRPr lang="en-US" sz="2400" kern="1200" dirty="0"/>
        </a:p>
      </dsp:txBody>
      <dsp:txXfrm>
        <a:off x="36526" y="2317560"/>
        <a:ext cx="9381502" cy="675193"/>
      </dsp:txXfrm>
    </dsp:sp>
    <dsp:sp modelId="{A8D4B60D-4D02-49AF-9CF4-D50B6FA11379}">
      <dsp:nvSpPr>
        <dsp:cNvPr id="0" name=""/>
        <dsp:cNvSpPr/>
      </dsp:nvSpPr>
      <dsp:spPr>
        <a:xfrm>
          <a:off x="0" y="3040614"/>
          <a:ext cx="9454554" cy="748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smtClean="0"/>
            <a:t>Grading students on what we don’t see is uncomfortable</a:t>
          </a:r>
          <a:endParaRPr lang="en-US" sz="2400" kern="1200"/>
        </a:p>
      </dsp:txBody>
      <dsp:txXfrm>
        <a:off x="36526" y="3077140"/>
        <a:ext cx="9381502" cy="675193"/>
      </dsp:txXfrm>
    </dsp:sp>
    <dsp:sp modelId="{E930D0A2-5E8B-4930-8F33-25017F6AB704}">
      <dsp:nvSpPr>
        <dsp:cNvPr id="0" name=""/>
        <dsp:cNvSpPr/>
      </dsp:nvSpPr>
      <dsp:spPr>
        <a:xfrm>
          <a:off x="0" y="3800195"/>
          <a:ext cx="9454554" cy="748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How do students demonstrate to employers they are good collaborators? </a:t>
          </a:r>
          <a:endParaRPr lang="en-US" sz="2400" kern="1200" dirty="0"/>
        </a:p>
      </dsp:txBody>
      <dsp:txXfrm>
        <a:off x="36526" y="3836721"/>
        <a:ext cx="9381502" cy="675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B47E6-49C0-4F5C-94BD-0F7C9A8CDD4C}">
      <dsp:nvSpPr>
        <dsp:cNvPr id="0" name=""/>
        <dsp:cNvSpPr/>
      </dsp:nvSpPr>
      <dsp:spPr>
        <a:xfrm>
          <a:off x="0" y="313028"/>
          <a:ext cx="9274993" cy="182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baseline="0" smtClean="0"/>
            <a:t>Peer evaluation is a process in which students evaluate their peers’ performance during group work because it provides a lens into the inner dynamics of student group work not visible to instructors.</a:t>
          </a:r>
          <a:endParaRPr lang="en-US" sz="2600" kern="1200"/>
        </a:p>
      </dsp:txBody>
      <dsp:txXfrm>
        <a:off x="89099" y="402127"/>
        <a:ext cx="9096795" cy="1647002"/>
      </dsp:txXfrm>
    </dsp:sp>
    <dsp:sp modelId="{7D29A754-407D-4D29-9E1D-6019D26AFB9C}">
      <dsp:nvSpPr>
        <dsp:cNvPr id="0" name=""/>
        <dsp:cNvSpPr/>
      </dsp:nvSpPr>
      <dsp:spPr>
        <a:xfrm>
          <a:off x="0" y="2213108"/>
          <a:ext cx="9274993" cy="182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baseline="0" dirty="0" smtClean="0"/>
            <a:t>In the course evaluated, CATME was the peer evaluation system employed to build teams, conduct peer evaluations, and offer constructive feedback to students and groups throughout the course of the semester. </a:t>
          </a:r>
          <a:endParaRPr lang="en-US" sz="2600" kern="1200" dirty="0"/>
        </a:p>
      </dsp:txBody>
      <dsp:txXfrm>
        <a:off x="89099" y="2302207"/>
        <a:ext cx="9096795" cy="1647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A2356-D08D-4B1C-A4CE-D83B88B6BDBB}">
      <dsp:nvSpPr>
        <dsp:cNvPr id="0" name=""/>
        <dsp:cNvSpPr/>
      </dsp:nvSpPr>
      <dsp:spPr>
        <a:xfrm>
          <a:off x="2767" y="748755"/>
          <a:ext cx="2195251" cy="131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Contributing to the team’s work</a:t>
          </a:r>
          <a:endParaRPr lang="en-US" sz="2000" kern="1200"/>
        </a:p>
      </dsp:txBody>
      <dsp:txXfrm>
        <a:off x="2767" y="748755"/>
        <a:ext cx="2195251" cy="1317150"/>
      </dsp:txXfrm>
    </dsp:sp>
    <dsp:sp modelId="{66FFDF8A-ADD5-4314-9267-A940CE74789B}">
      <dsp:nvSpPr>
        <dsp:cNvPr id="0" name=""/>
        <dsp:cNvSpPr/>
      </dsp:nvSpPr>
      <dsp:spPr>
        <a:xfrm>
          <a:off x="2417543" y="748755"/>
          <a:ext cx="2195251" cy="131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Interacting with teammates</a:t>
          </a:r>
          <a:endParaRPr lang="en-US" sz="2000" kern="1200"/>
        </a:p>
      </dsp:txBody>
      <dsp:txXfrm>
        <a:off x="2417543" y="748755"/>
        <a:ext cx="2195251" cy="1317150"/>
      </dsp:txXfrm>
    </dsp:sp>
    <dsp:sp modelId="{A6A1988D-DDE5-4ED9-8C17-EC241494FCE8}">
      <dsp:nvSpPr>
        <dsp:cNvPr id="0" name=""/>
        <dsp:cNvSpPr/>
      </dsp:nvSpPr>
      <dsp:spPr>
        <a:xfrm>
          <a:off x="4832319" y="748755"/>
          <a:ext cx="2195251" cy="131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Expecting quality</a:t>
          </a:r>
          <a:endParaRPr lang="en-US" sz="2000" kern="1200"/>
        </a:p>
      </dsp:txBody>
      <dsp:txXfrm>
        <a:off x="4832319" y="748755"/>
        <a:ext cx="2195251" cy="1317150"/>
      </dsp:txXfrm>
    </dsp:sp>
    <dsp:sp modelId="{A1392EA0-B281-4251-8872-E9E120478D8C}">
      <dsp:nvSpPr>
        <dsp:cNvPr id="0" name=""/>
        <dsp:cNvSpPr/>
      </dsp:nvSpPr>
      <dsp:spPr>
        <a:xfrm>
          <a:off x="7247095" y="748755"/>
          <a:ext cx="2195251" cy="131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Keeping the team on track</a:t>
          </a:r>
          <a:endParaRPr lang="en-US" sz="2000" kern="1200"/>
        </a:p>
      </dsp:txBody>
      <dsp:txXfrm>
        <a:off x="7247095" y="748755"/>
        <a:ext cx="2195251" cy="1317150"/>
      </dsp:txXfrm>
    </dsp:sp>
    <dsp:sp modelId="{557DAA4D-4450-4A31-9AEB-466FFF54BFC8}">
      <dsp:nvSpPr>
        <dsp:cNvPr id="0" name=""/>
        <dsp:cNvSpPr/>
      </dsp:nvSpPr>
      <dsp:spPr>
        <a:xfrm>
          <a:off x="1210155" y="2285431"/>
          <a:ext cx="2195251" cy="131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Having relevant knowledge, skills, and abilities</a:t>
          </a:r>
          <a:endParaRPr lang="en-US" sz="2000" kern="1200" dirty="0"/>
        </a:p>
      </dsp:txBody>
      <dsp:txXfrm>
        <a:off x="1210155" y="2285431"/>
        <a:ext cx="2195251" cy="1317150"/>
      </dsp:txXfrm>
    </dsp:sp>
    <dsp:sp modelId="{4038289C-916A-4CB0-AF9E-5B20ACDCE2B1}">
      <dsp:nvSpPr>
        <dsp:cNvPr id="0" name=""/>
        <dsp:cNvSpPr/>
      </dsp:nvSpPr>
      <dsp:spPr>
        <a:xfrm>
          <a:off x="3624931" y="2285431"/>
          <a:ext cx="2195251" cy="131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Likeability</a:t>
          </a:r>
          <a:endParaRPr lang="en-US" sz="2000" kern="1200" dirty="0"/>
        </a:p>
      </dsp:txBody>
      <dsp:txXfrm>
        <a:off x="3624931" y="2285431"/>
        <a:ext cx="2195251" cy="1317150"/>
      </dsp:txXfrm>
    </dsp:sp>
    <dsp:sp modelId="{5FE1BF7C-A2DC-4327-9E9B-722730766AB9}">
      <dsp:nvSpPr>
        <dsp:cNvPr id="0" name=""/>
        <dsp:cNvSpPr/>
      </dsp:nvSpPr>
      <dsp:spPr>
        <a:xfrm>
          <a:off x="6039707" y="2285431"/>
          <a:ext cx="2195251" cy="13171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Future working with student</a:t>
          </a:r>
          <a:endParaRPr lang="en-US" sz="2000" kern="1200" dirty="0"/>
        </a:p>
      </dsp:txBody>
      <dsp:txXfrm>
        <a:off x="6039707" y="2285431"/>
        <a:ext cx="2195251" cy="13171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121DB-C457-4ECB-B856-9979435FB547}">
      <dsp:nvSpPr>
        <dsp:cNvPr id="0" name=""/>
        <dsp:cNvSpPr/>
      </dsp:nvSpPr>
      <dsp:spPr>
        <a:xfrm>
          <a:off x="0" y="272247"/>
          <a:ext cx="2928339" cy="1757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Team conflict</a:t>
          </a:r>
          <a:endParaRPr lang="en-US" sz="2800" kern="1200"/>
        </a:p>
      </dsp:txBody>
      <dsp:txXfrm>
        <a:off x="0" y="272247"/>
        <a:ext cx="2928339" cy="1757003"/>
      </dsp:txXfrm>
    </dsp:sp>
    <dsp:sp modelId="{07CBEF2E-D6B8-4BC3-A9CE-255231BA5338}">
      <dsp:nvSpPr>
        <dsp:cNvPr id="0" name=""/>
        <dsp:cNvSpPr/>
      </dsp:nvSpPr>
      <dsp:spPr>
        <a:xfrm>
          <a:off x="3221173" y="272247"/>
          <a:ext cx="2928339" cy="1757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Team satisfaction</a:t>
          </a:r>
          <a:endParaRPr lang="en-US" sz="2800" kern="1200"/>
        </a:p>
      </dsp:txBody>
      <dsp:txXfrm>
        <a:off x="3221173" y="272247"/>
        <a:ext cx="2928339" cy="1757003"/>
      </dsp:txXfrm>
    </dsp:sp>
    <dsp:sp modelId="{E1830864-C912-4C25-A172-6591C4E979C1}">
      <dsp:nvSpPr>
        <dsp:cNvPr id="0" name=""/>
        <dsp:cNvSpPr/>
      </dsp:nvSpPr>
      <dsp:spPr>
        <a:xfrm>
          <a:off x="6442346" y="272247"/>
          <a:ext cx="2928339" cy="1757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Team interdependence</a:t>
          </a:r>
          <a:endParaRPr lang="en-US" sz="2800" kern="1200"/>
        </a:p>
      </dsp:txBody>
      <dsp:txXfrm>
        <a:off x="6442346" y="272247"/>
        <a:ext cx="2928339" cy="1757003"/>
      </dsp:txXfrm>
    </dsp:sp>
    <dsp:sp modelId="{0F14074E-B996-478E-A67D-69BC9F499C8C}">
      <dsp:nvSpPr>
        <dsp:cNvPr id="0" name=""/>
        <dsp:cNvSpPr/>
      </dsp:nvSpPr>
      <dsp:spPr>
        <a:xfrm>
          <a:off x="1610586" y="2322085"/>
          <a:ext cx="2928339" cy="1757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Team cohesiveness</a:t>
          </a:r>
          <a:endParaRPr lang="en-US" sz="2800" kern="1200"/>
        </a:p>
      </dsp:txBody>
      <dsp:txXfrm>
        <a:off x="1610586" y="2322085"/>
        <a:ext cx="2928339" cy="1757003"/>
      </dsp:txXfrm>
    </dsp:sp>
    <dsp:sp modelId="{66B2B427-6C10-4E75-9204-EF4506A0A5A5}">
      <dsp:nvSpPr>
        <dsp:cNvPr id="0" name=""/>
        <dsp:cNvSpPr/>
      </dsp:nvSpPr>
      <dsp:spPr>
        <a:xfrm>
          <a:off x="4831759" y="2322085"/>
          <a:ext cx="2928339" cy="1757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Team action processes</a:t>
          </a:r>
          <a:endParaRPr lang="en-US" sz="2800" kern="1200"/>
        </a:p>
      </dsp:txBody>
      <dsp:txXfrm>
        <a:off x="4831759" y="2322085"/>
        <a:ext cx="2928339" cy="1757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E0100-82F8-42B1-854C-6856703813A5}">
      <dsp:nvSpPr>
        <dsp:cNvPr id="0" name=""/>
        <dsp:cNvSpPr/>
      </dsp:nvSpPr>
      <dsp:spPr>
        <a:xfrm>
          <a:off x="0" y="429735"/>
          <a:ext cx="2686049" cy="161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smtClean="0"/>
            <a:t>Underconfident</a:t>
          </a:r>
          <a:endParaRPr lang="en-US" sz="2700" kern="1200"/>
        </a:p>
      </dsp:txBody>
      <dsp:txXfrm>
        <a:off x="0" y="429735"/>
        <a:ext cx="2686049" cy="1611630"/>
      </dsp:txXfrm>
    </dsp:sp>
    <dsp:sp modelId="{F53E5BF8-363F-4AF5-9230-F55EECE41ED8}">
      <dsp:nvSpPr>
        <dsp:cNvPr id="0" name=""/>
        <dsp:cNvSpPr/>
      </dsp:nvSpPr>
      <dsp:spPr>
        <a:xfrm>
          <a:off x="2954655" y="429735"/>
          <a:ext cx="2686049" cy="161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smtClean="0"/>
            <a:t>Overconfident</a:t>
          </a:r>
          <a:endParaRPr lang="en-US" sz="2700" kern="1200"/>
        </a:p>
      </dsp:txBody>
      <dsp:txXfrm>
        <a:off x="2954655" y="429735"/>
        <a:ext cx="2686049" cy="1611630"/>
      </dsp:txXfrm>
    </dsp:sp>
    <dsp:sp modelId="{B8F77CC1-4849-41E1-B954-CE0C28995E06}">
      <dsp:nvSpPr>
        <dsp:cNvPr id="0" name=""/>
        <dsp:cNvSpPr/>
      </dsp:nvSpPr>
      <dsp:spPr>
        <a:xfrm>
          <a:off x="5909309" y="429735"/>
          <a:ext cx="2686049" cy="161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smtClean="0"/>
            <a:t>High performers</a:t>
          </a:r>
          <a:endParaRPr lang="en-US" sz="2700" kern="1200"/>
        </a:p>
      </dsp:txBody>
      <dsp:txXfrm>
        <a:off x="5909309" y="429735"/>
        <a:ext cx="2686049" cy="1611630"/>
      </dsp:txXfrm>
    </dsp:sp>
    <dsp:sp modelId="{EC8BA64E-DA79-4BDA-886C-2D290AE03C0F}">
      <dsp:nvSpPr>
        <dsp:cNvPr id="0" name=""/>
        <dsp:cNvSpPr/>
      </dsp:nvSpPr>
      <dsp:spPr>
        <a:xfrm>
          <a:off x="0" y="2309970"/>
          <a:ext cx="2686049" cy="161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smtClean="0"/>
            <a:t>Low performers</a:t>
          </a:r>
          <a:endParaRPr lang="en-US" sz="2700" kern="1200"/>
        </a:p>
      </dsp:txBody>
      <dsp:txXfrm>
        <a:off x="0" y="2309970"/>
        <a:ext cx="2686049" cy="1611630"/>
      </dsp:txXfrm>
    </dsp:sp>
    <dsp:sp modelId="{13153A22-DC22-4233-A668-47B5B12F1FBF}">
      <dsp:nvSpPr>
        <dsp:cNvPr id="0" name=""/>
        <dsp:cNvSpPr/>
      </dsp:nvSpPr>
      <dsp:spPr>
        <a:xfrm>
          <a:off x="2954655" y="2309970"/>
          <a:ext cx="2686049" cy="161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smtClean="0"/>
            <a:t>Cliquish </a:t>
          </a:r>
          <a:endParaRPr lang="en-US" sz="2700" kern="1200"/>
        </a:p>
      </dsp:txBody>
      <dsp:txXfrm>
        <a:off x="2954655" y="2309970"/>
        <a:ext cx="2686049" cy="1611630"/>
      </dsp:txXfrm>
    </dsp:sp>
    <dsp:sp modelId="{2B47E8D8-1378-466B-B3EE-655FB678DEF0}">
      <dsp:nvSpPr>
        <dsp:cNvPr id="0" name=""/>
        <dsp:cNvSpPr/>
      </dsp:nvSpPr>
      <dsp:spPr>
        <a:xfrm>
          <a:off x="5909309" y="2309970"/>
          <a:ext cx="2686049" cy="1611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baseline="0" smtClean="0"/>
            <a:t>In Conflict</a:t>
          </a:r>
          <a:endParaRPr lang="en-US" sz="2700" kern="1200"/>
        </a:p>
      </dsp:txBody>
      <dsp:txXfrm>
        <a:off x="5909309" y="2309970"/>
        <a:ext cx="2686049" cy="16116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E3342-371D-47C1-BB94-59C5E994F652}">
      <dsp:nvSpPr>
        <dsp:cNvPr id="0" name=""/>
        <dsp:cNvSpPr/>
      </dsp:nvSpPr>
      <dsp:spPr>
        <a:xfrm>
          <a:off x="0" y="197156"/>
          <a:ext cx="9274993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/>
            <a:t>Find problems before its too late</a:t>
          </a:r>
          <a:endParaRPr lang="en-US" sz="1900" kern="1200"/>
        </a:p>
      </dsp:txBody>
      <dsp:txXfrm>
        <a:off x="22246" y="219402"/>
        <a:ext cx="9230501" cy="411223"/>
      </dsp:txXfrm>
    </dsp:sp>
    <dsp:sp modelId="{19ECEB0F-63DE-4F27-AFC7-B796993AD78C}">
      <dsp:nvSpPr>
        <dsp:cNvPr id="0" name=""/>
        <dsp:cNvSpPr/>
      </dsp:nvSpPr>
      <dsp:spPr>
        <a:xfrm>
          <a:off x="0" y="707591"/>
          <a:ext cx="9274993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/>
            <a:t>Identify loafers – who isn’t engaged?</a:t>
          </a:r>
          <a:endParaRPr lang="en-US" sz="1900" kern="1200"/>
        </a:p>
      </dsp:txBody>
      <dsp:txXfrm>
        <a:off x="22246" y="729837"/>
        <a:ext cx="9230501" cy="411223"/>
      </dsp:txXfrm>
    </dsp:sp>
    <dsp:sp modelId="{BE796385-AC11-4F78-B762-95A1E7445905}">
      <dsp:nvSpPr>
        <dsp:cNvPr id="0" name=""/>
        <dsp:cNvSpPr/>
      </dsp:nvSpPr>
      <dsp:spPr>
        <a:xfrm>
          <a:off x="0" y="1218026"/>
          <a:ext cx="9274993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/>
            <a:t>Evaluate a student’s contribution to the group</a:t>
          </a:r>
          <a:endParaRPr lang="en-US" sz="1900" kern="1200"/>
        </a:p>
      </dsp:txBody>
      <dsp:txXfrm>
        <a:off x="22246" y="1240272"/>
        <a:ext cx="9230501" cy="411223"/>
      </dsp:txXfrm>
    </dsp:sp>
    <dsp:sp modelId="{1BF0A818-EE73-4DBF-AD0C-AD4C78BA6B20}">
      <dsp:nvSpPr>
        <dsp:cNvPr id="0" name=""/>
        <dsp:cNvSpPr/>
      </dsp:nvSpPr>
      <dsp:spPr>
        <a:xfrm>
          <a:off x="0" y="1728461"/>
          <a:ext cx="9274993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/>
            <a:t>Identify specific weakness area for students</a:t>
          </a:r>
          <a:endParaRPr lang="en-US" sz="1900" kern="1200"/>
        </a:p>
      </dsp:txBody>
      <dsp:txXfrm>
        <a:off x="22246" y="1750707"/>
        <a:ext cx="9230501" cy="411223"/>
      </dsp:txXfrm>
    </dsp:sp>
    <dsp:sp modelId="{5BD0D9E0-744B-4DCA-A40F-A77FBE712289}">
      <dsp:nvSpPr>
        <dsp:cNvPr id="0" name=""/>
        <dsp:cNvSpPr/>
      </dsp:nvSpPr>
      <dsp:spPr>
        <a:xfrm>
          <a:off x="0" y="2238896"/>
          <a:ext cx="9274993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/>
            <a:t>Have clear guidelines for how peer evaluations turn into points</a:t>
          </a:r>
          <a:endParaRPr lang="en-US" sz="1900" kern="1200"/>
        </a:p>
      </dsp:txBody>
      <dsp:txXfrm>
        <a:off x="22246" y="2261142"/>
        <a:ext cx="9230501" cy="411223"/>
      </dsp:txXfrm>
    </dsp:sp>
    <dsp:sp modelId="{92B067C7-2344-42B5-A4D7-AF296142E90E}">
      <dsp:nvSpPr>
        <dsp:cNvPr id="0" name=""/>
        <dsp:cNvSpPr/>
      </dsp:nvSpPr>
      <dsp:spPr>
        <a:xfrm>
          <a:off x="0" y="2749331"/>
          <a:ext cx="9274993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/>
            <a:t>Find the groups that are struggling – and pinpoint where things are falling apart </a:t>
          </a:r>
          <a:endParaRPr lang="en-US" sz="1900" kern="1200"/>
        </a:p>
      </dsp:txBody>
      <dsp:txXfrm>
        <a:off x="22246" y="2771577"/>
        <a:ext cx="9230501" cy="411223"/>
      </dsp:txXfrm>
    </dsp:sp>
    <dsp:sp modelId="{31F41BA0-2060-491E-946C-9FFDCEC78EE3}">
      <dsp:nvSpPr>
        <dsp:cNvPr id="0" name=""/>
        <dsp:cNvSpPr/>
      </dsp:nvSpPr>
      <dsp:spPr>
        <a:xfrm>
          <a:off x="0" y="3259766"/>
          <a:ext cx="9274993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/>
            <a:t>Develop action plans to improve group performance</a:t>
          </a:r>
          <a:endParaRPr lang="en-US" sz="1900" kern="1200"/>
        </a:p>
      </dsp:txBody>
      <dsp:txXfrm>
        <a:off x="22246" y="3282012"/>
        <a:ext cx="9230501" cy="411223"/>
      </dsp:txXfrm>
    </dsp:sp>
    <dsp:sp modelId="{EF4AFC44-E27D-4DFB-B7D2-12E6103A4B3C}">
      <dsp:nvSpPr>
        <dsp:cNvPr id="0" name=""/>
        <dsp:cNvSpPr/>
      </dsp:nvSpPr>
      <dsp:spPr>
        <a:xfrm>
          <a:off x="0" y="3770201"/>
          <a:ext cx="9274993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/>
            <a:t>Assess SLOs related to collaboration</a:t>
          </a:r>
          <a:endParaRPr lang="en-US" sz="1900" kern="1200"/>
        </a:p>
      </dsp:txBody>
      <dsp:txXfrm>
        <a:off x="22246" y="3792447"/>
        <a:ext cx="9230501" cy="411223"/>
      </dsp:txXfrm>
    </dsp:sp>
    <dsp:sp modelId="{DCF0A6C3-4159-416B-85C4-443EDA953BAB}">
      <dsp:nvSpPr>
        <dsp:cNvPr id="0" name=""/>
        <dsp:cNvSpPr/>
      </dsp:nvSpPr>
      <dsp:spPr>
        <a:xfrm>
          <a:off x="0" y="4280635"/>
          <a:ext cx="9274993" cy="4557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baseline="0" smtClean="0"/>
            <a:t>Obtain rich qualitative feedback from students</a:t>
          </a:r>
          <a:endParaRPr lang="en-US" sz="1900" kern="1200"/>
        </a:p>
      </dsp:txBody>
      <dsp:txXfrm>
        <a:off x="22246" y="4302881"/>
        <a:ext cx="9230501" cy="4112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50FEE-48D2-44A2-A32A-C31C0736A1C2}">
      <dsp:nvSpPr>
        <dsp:cNvPr id="0" name=""/>
        <dsp:cNvSpPr/>
      </dsp:nvSpPr>
      <dsp:spPr>
        <a:xfrm>
          <a:off x="0" y="171599"/>
          <a:ext cx="9540807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smtClean="0"/>
            <a:t>CATME peer evaluation tool provides instructors with a behind the scenes view of student group work. </a:t>
          </a:r>
          <a:endParaRPr lang="en-US" sz="2400" kern="1200"/>
        </a:p>
      </dsp:txBody>
      <dsp:txXfrm>
        <a:off x="64968" y="236567"/>
        <a:ext cx="9410871" cy="1200939"/>
      </dsp:txXfrm>
    </dsp:sp>
    <dsp:sp modelId="{2674964A-ACEE-43FC-959A-F1D737ADB374}">
      <dsp:nvSpPr>
        <dsp:cNvPr id="0" name=""/>
        <dsp:cNvSpPr/>
      </dsp:nvSpPr>
      <dsp:spPr>
        <a:xfrm>
          <a:off x="0" y="1689674"/>
          <a:ext cx="9540807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smtClean="0"/>
            <a:t>Through the use of CATME, faculty can provide students with timely feedback and constructive criticism. This is particularly useful for groups experiencing strife in their group work. </a:t>
          </a:r>
          <a:endParaRPr lang="en-US" sz="2400" kern="1200"/>
        </a:p>
      </dsp:txBody>
      <dsp:txXfrm>
        <a:off x="64968" y="1754642"/>
        <a:ext cx="9410871" cy="1200939"/>
      </dsp:txXfrm>
    </dsp:sp>
    <dsp:sp modelId="{0B7DE779-D675-498C-A6DD-087A9AECEAAB}">
      <dsp:nvSpPr>
        <dsp:cNvPr id="0" name=""/>
        <dsp:cNvSpPr/>
      </dsp:nvSpPr>
      <dsp:spPr>
        <a:xfrm>
          <a:off x="0" y="3207749"/>
          <a:ext cx="9540807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/>
            <a:t>CATME allows faculty to assess learning outcomes, evaluate student contributions to projects, analyze team processes, and determine how students best interact in group settings. </a:t>
          </a:r>
          <a:endParaRPr lang="en-US" sz="2400" kern="1200" dirty="0"/>
        </a:p>
      </dsp:txBody>
      <dsp:txXfrm>
        <a:off x="64968" y="3272717"/>
        <a:ext cx="9410871" cy="1200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32C67-D597-4C0D-9137-60A6877D2771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BF8BB-FD9B-4979-ACA6-2ACD7A889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2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 skills:</a:t>
            </a:r>
          </a:p>
          <a:p>
            <a:pPr lvl="1"/>
            <a:r>
              <a:rPr lang="en-US" sz="2000" dirty="0" smtClean="0"/>
              <a:t>Communication skills</a:t>
            </a:r>
          </a:p>
          <a:p>
            <a:pPr lvl="1"/>
            <a:r>
              <a:rPr lang="en-US" sz="2000" dirty="0" smtClean="0"/>
              <a:t>Teamwork and collaboration</a:t>
            </a:r>
          </a:p>
          <a:p>
            <a:pPr lvl="1"/>
            <a:r>
              <a:rPr lang="en-US" sz="2000" dirty="0" smtClean="0"/>
              <a:t>Adaptability</a:t>
            </a:r>
          </a:p>
          <a:p>
            <a:pPr lvl="1"/>
            <a:r>
              <a:rPr lang="en-US" sz="2000" dirty="0" smtClean="0"/>
              <a:t>Problem solving </a:t>
            </a:r>
          </a:p>
          <a:p>
            <a:pPr lvl="1"/>
            <a:r>
              <a:rPr lang="en-US" sz="2000" dirty="0" smtClean="0"/>
              <a:t>Conflict resolution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BF8BB-FD9B-4979-ACA6-2ACD7A889F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Buck Institute for Education identified seven key project design elements for successful PBL assignments:</a:t>
            </a:r>
          </a:p>
          <a:p>
            <a:pPr lvl="1"/>
            <a:r>
              <a:rPr lang="en-US" dirty="0" smtClean="0"/>
              <a:t>Challenging problem or question to frame the project</a:t>
            </a:r>
          </a:p>
          <a:p>
            <a:pPr lvl="1"/>
            <a:r>
              <a:rPr lang="en-US" dirty="0" smtClean="0"/>
              <a:t>Sustained inquiry for an extended period of time</a:t>
            </a:r>
          </a:p>
          <a:p>
            <a:pPr lvl="1"/>
            <a:r>
              <a:rPr lang="en-US" dirty="0" smtClean="0"/>
              <a:t>Student input and/or control over project design and management</a:t>
            </a:r>
          </a:p>
          <a:p>
            <a:pPr lvl="1"/>
            <a:r>
              <a:rPr lang="en-US" dirty="0" smtClean="0"/>
              <a:t>Reflection through dialogue and knowledge checks</a:t>
            </a:r>
          </a:p>
          <a:p>
            <a:pPr lvl="1"/>
            <a:r>
              <a:rPr lang="en-US" dirty="0" smtClean="0"/>
              <a:t>Use of constructive peer feedback to revise and improve student work</a:t>
            </a:r>
          </a:p>
          <a:p>
            <a:pPr lvl="1"/>
            <a:r>
              <a:rPr lang="en-US" dirty="0" smtClean="0"/>
              <a:t>Public presentation by students of final product or solution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BF8BB-FD9B-4979-ACA6-2ACD7A889F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60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Team conflict – relationship, task process</a:t>
            </a:r>
          </a:p>
          <a:p>
            <a:r>
              <a:rPr lang="en-US" dirty="0" smtClean="0"/>
              <a:t>Cohesiveness – interpersonal, task commitment, task attraction</a:t>
            </a:r>
          </a:p>
          <a:p>
            <a:r>
              <a:rPr lang="en-US" dirty="0" smtClean="0"/>
              <a:t>Transition</a:t>
            </a:r>
            <a:r>
              <a:rPr lang="en-US" baseline="0" dirty="0" smtClean="0"/>
              <a:t> – monitor progress to goals, monitor resources, monitor team member performance, coordinate work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BF8BB-FD9B-4979-ACA6-2ACD7A889F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80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50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627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888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790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659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360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180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779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38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2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2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01BC4E57-25E3-45AA-A6CA-1D009A4CD9E5}" type="datetimeFigureOut">
              <a:rPr lang="en-US" smtClean="0"/>
              <a:t>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5DB4F65B-1B32-4EDF-9721-830485010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3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Using CATME to Evaluate Team Performance in Project-Based Learning (PBL) Courses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Pierce, Indiana University-Purdue University Indianapolis</a:t>
            </a:r>
          </a:p>
          <a:p>
            <a:r>
              <a:rPr lang="en-US" dirty="0"/>
              <a:t>Elizabeth Gregg, University of North Florida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71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189933" cy="1397124"/>
          </a:xfrm>
        </p:spPr>
        <p:txBody>
          <a:bodyPr/>
          <a:lstStyle/>
          <a:p>
            <a:r>
              <a:rPr lang="en-US" dirty="0" smtClean="0"/>
              <a:t>CATME Tells You Which Students 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68682"/>
              </p:ext>
            </p:extLst>
          </p:nvPr>
        </p:nvGraphicFramePr>
        <p:xfrm>
          <a:off x="1261872" y="1828800"/>
          <a:ext cx="859536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609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832853"/>
          </a:xfrm>
        </p:spPr>
        <p:txBody>
          <a:bodyPr/>
          <a:lstStyle/>
          <a:p>
            <a:r>
              <a:rPr lang="en-US" dirty="0" smtClean="0"/>
              <a:t>CATME Helps You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22833"/>
              </p:ext>
            </p:extLst>
          </p:nvPr>
        </p:nvGraphicFramePr>
        <p:xfrm>
          <a:off x="1261872" y="1679945"/>
          <a:ext cx="9274993" cy="493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11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Collect enough data to understand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What team factors best predict team performance?</a:t>
            </a:r>
          </a:p>
          <a:p>
            <a:pPr lvl="1"/>
            <a:r>
              <a:rPr lang="en-US" sz="4000" b="1" dirty="0" smtClean="0">
                <a:solidFill>
                  <a:srgbClr val="FF0000"/>
                </a:solidFill>
              </a:rPr>
              <a:t>What individual factors best predict class performance?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293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493491"/>
              </p:ext>
            </p:extLst>
          </p:nvPr>
        </p:nvGraphicFramePr>
        <p:xfrm>
          <a:off x="1261871" y="1828800"/>
          <a:ext cx="9540807" cy="4710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756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97124"/>
          </a:xfrm>
        </p:spPr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942818"/>
              </p:ext>
            </p:extLst>
          </p:nvPr>
        </p:nvGraphicFramePr>
        <p:xfrm>
          <a:off x="1261872" y="1828799"/>
          <a:ext cx="9454554" cy="455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064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1" y="1941951"/>
            <a:ext cx="3694854" cy="35957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057" y="68367"/>
            <a:ext cx="9692640" cy="917960"/>
          </a:xfrm>
        </p:spPr>
        <p:txBody>
          <a:bodyPr/>
          <a:lstStyle/>
          <a:p>
            <a:r>
              <a:rPr lang="en-US" dirty="0" smtClean="0"/>
              <a:t>Purpose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57" y="1498474"/>
            <a:ext cx="6808144" cy="4613568"/>
          </a:xfrm>
        </p:spPr>
        <p:txBody>
          <a:bodyPr>
            <a:noAutofit/>
          </a:bodyPr>
          <a:lstStyle/>
          <a:p>
            <a:r>
              <a:rPr lang="en-US" sz="2400" dirty="0" smtClean="0"/>
              <a:t>Show how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C00000"/>
                </a:solidFill>
              </a:rPr>
              <a:t>Comprehensive Assessment of Team-Member Effectiveness (CATME) </a:t>
            </a:r>
            <a:r>
              <a:rPr lang="en-US" sz="2400" dirty="0"/>
              <a:t>system can be utilized to help faculty </a:t>
            </a:r>
            <a:r>
              <a:rPr lang="en-US" sz="2400" dirty="0" smtClean="0"/>
              <a:t>address these challenges.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“</a:t>
            </a:r>
            <a:r>
              <a:rPr lang="en-US" sz="2400" dirty="0"/>
              <a:t>The </a:t>
            </a:r>
            <a:r>
              <a:rPr lang="en-US" sz="2400" b="1" dirty="0"/>
              <a:t>CATME system</a:t>
            </a:r>
            <a:r>
              <a:rPr lang="en-US" sz="2400" dirty="0"/>
              <a:t> enhances team learning by teaching students how to contribute effectively to teamwork and creating accountability for team-member contributions.  The system facilitates communication among teammates and between students and their </a:t>
            </a:r>
            <a:r>
              <a:rPr lang="en-US" sz="2400" dirty="0" smtClean="0"/>
              <a:t>instructor” (CATME, 2017)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169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Project-Based Learning (PBL)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937" y="1828800"/>
            <a:ext cx="10427367" cy="4167963"/>
          </a:xfrm>
        </p:spPr>
        <p:txBody>
          <a:bodyPr>
            <a:noAutofit/>
          </a:bodyPr>
          <a:lstStyle/>
          <a:p>
            <a:r>
              <a:rPr lang="en-US" sz="2800" dirty="0"/>
              <a:t>“Systematic teaching method that engages students in learning knowledge and skills through an extended inquiry process structured around complex, authentic questions and carefully designed projects and tasks” (Markham, 2003)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PBL allows faculty to engage students in meaningful team-based classroom activities. </a:t>
            </a:r>
          </a:p>
          <a:p>
            <a:r>
              <a:rPr lang="en-US" sz="2800" dirty="0" smtClean="0"/>
              <a:t>Emphasizes soft </a:t>
            </a:r>
            <a:r>
              <a:rPr lang="en-US" sz="2800" dirty="0"/>
              <a:t>skills such as critical thinking, problem-solving, collaboration, working well with others, and </a:t>
            </a:r>
            <a:r>
              <a:rPr lang="en-US" sz="2800" dirty="0" smtClean="0"/>
              <a:t>self-management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7981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811588"/>
          </a:xfrm>
        </p:spPr>
        <p:txBody>
          <a:bodyPr/>
          <a:lstStyle/>
          <a:p>
            <a:r>
              <a:rPr lang="en-US" dirty="0"/>
              <a:t>Project-Based Learning (PBL)</a:t>
            </a:r>
          </a:p>
        </p:txBody>
      </p:sp>
      <p:pic>
        <p:nvPicPr>
          <p:cNvPr id="1026" name="Picture 2" descr="https://www.bie.org/images/uploads/objects/blog_epde_gspbl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04" y="1105786"/>
            <a:ext cx="5752213" cy="575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108192" y="1319183"/>
            <a:ext cx="4949668" cy="50603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Benefits</a:t>
            </a:r>
          </a:p>
          <a:p>
            <a:pPr lvl="1"/>
            <a:r>
              <a:rPr lang="en-US" sz="2400" dirty="0" smtClean="0"/>
              <a:t>Facilitates student mastery of key competencies essential for employment in the global economy.</a:t>
            </a:r>
          </a:p>
          <a:p>
            <a:pPr lvl="1"/>
            <a:r>
              <a:rPr lang="en-US" sz="2400" dirty="0" smtClean="0"/>
              <a:t>Improved problem-solving skills as compared to traditional classes</a:t>
            </a:r>
          </a:p>
          <a:p>
            <a:pPr lvl="1"/>
            <a:r>
              <a:rPr lang="en-US" sz="2400" dirty="0" smtClean="0"/>
              <a:t>Ability to apply theory to practice in real-life scenarios</a:t>
            </a:r>
          </a:p>
          <a:p>
            <a:pPr lvl="1"/>
            <a:r>
              <a:rPr lang="en-US" sz="2400" dirty="0" smtClean="0"/>
              <a:t>Ability to work collaboratively and solve conflicts</a:t>
            </a:r>
          </a:p>
          <a:p>
            <a:pPr marL="274320" lvl="1" indent="0">
              <a:buNone/>
            </a:pPr>
            <a:r>
              <a:rPr lang="en-US" dirty="0"/>
              <a:t>(English &amp; </a:t>
            </a:r>
            <a:r>
              <a:rPr lang="en-US" dirty="0" err="1"/>
              <a:t>Kitsantas</a:t>
            </a:r>
            <a:r>
              <a:rPr lang="en-US" dirty="0"/>
              <a:t>, 2013)</a:t>
            </a:r>
            <a:endParaRPr lang="en-US" sz="24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146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6627486" cy="47421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Intro to Sport Management</a:t>
            </a:r>
          </a:p>
          <a:p>
            <a:r>
              <a:rPr lang="en-US" sz="2400" dirty="0" smtClean="0"/>
              <a:t>Groups of 4-5</a:t>
            </a:r>
          </a:p>
          <a:p>
            <a:r>
              <a:rPr lang="en-US" sz="2400" dirty="0" smtClean="0"/>
              <a:t>Design a new youth sports experience to thwart the trend of declining sport participation. </a:t>
            </a:r>
          </a:p>
          <a:p>
            <a:r>
              <a:rPr lang="en-US" sz="2400" dirty="0"/>
              <a:t>Using the lens of social entrepreneurship, </a:t>
            </a:r>
            <a:r>
              <a:rPr lang="en-US" sz="2400" dirty="0" smtClean="0"/>
              <a:t>groups </a:t>
            </a:r>
            <a:r>
              <a:rPr lang="en-US" sz="2400" dirty="0"/>
              <a:t>developed a product, service, experience, organization, or idea to combat the fundamental problems with youth sports </a:t>
            </a:r>
            <a:r>
              <a:rPr lang="en-US" sz="2400" dirty="0" smtClean="0"/>
              <a:t>participation</a:t>
            </a:r>
            <a:endParaRPr lang="en-US" sz="2400" dirty="0"/>
          </a:p>
        </p:txBody>
      </p:sp>
      <p:pic>
        <p:nvPicPr>
          <p:cNvPr id="2050" name="Picture 2" descr="Image result for project play as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067" y="905188"/>
            <a:ext cx="3694445" cy="184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18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244843"/>
              </p:ext>
            </p:extLst>
          </p:nvPr>
        </p:nvGraphicFramePr>
        <p:xfrm>
          <a:off x="1261872" y="1828800"/>
          <a:ext cx="9274993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ATME Smarter Teamwor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681" y="463552"/>
            <a:ext cx="3724184" cy="102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69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Rate Each Other 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05840"/>
              </p:ext>
            </p:extLst>
          </p:nvPr>
        </p:nvGraphicFramePr>
        <p:xfrm>
          <a:off x="1261872" y="1828800"/>
          <a:ext cx="9445114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69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Rate the Group 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596910"/>
              </p:ext>
            </p:extLst>
          </p:nvPr>
        </p:nvGraphicFramePr>
        <p:xfrm>
          <a:off x="1261872" y="1828800"/>
          <a:ext cx="9370686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529898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97</TotalTime>
  <Words>733</Words>
  <Application>Microsoft Macintosh PowerPoint</Application>
  <PresentationFormat>Custom</PresentationFormat>
  <Paragraphs>91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View</vt:lpstr>
      <vt:lpstr>Using CATME to Evaluate Team Performance in Project-Based Learning (PBL) Courses</vt:lpstr>
      <vt:lpstr>The Challenge</vt:lpstr>
      <vt:lpstr>Purpose Today</vt:lpstr>
      <vt:lpstr>Project-Based Learning (PBL)</vt:lpstr>
      <vt:lpstr>Project-Based Learning (PBL)</vt:lpstr>
      <vt:lpstr>Class Setting</vt:lpstr>
      <vt:lpstr>Peer Evaluation</vt:lpstr>
      <vt:lpstr>Students Rate Each Other On</vt:lpstr>
      <vt:lpstr>Students Rate the Group On</vt:lpstr>
      <vt:lpstr>CATME Tells You Which Students Are</vt:lpstr>
      <vt:lpstr>CATME Helps You</vt:lpstr>
      <vt:lpstr>Future Research </vt:lpstr>
      <vt:lpstr>Conclusions</vt:lpstr>
    </vt:vector>
  </TitlesOfParts>
  <Company>University of North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CATME to Evaluate Team Performance in Project-Based Learning (PBL) Courses</dc:title>
  <dc:creator>Gregg, Elizabeth</dc:creator>
  <cp:lastModifiedBy>Heather Alderman</cp:lastModifiedBy>
  <cp:revision>23</cp:revision>
  <dcterms:created xsi:type="dcterms:W3CDTF">2017-02-01T08:49:14Z</dcterms:created>
  <dcterms:modified xsi:type="dcterms:W3CDTF">2017-02-06T15:37:29Z</dcterms:modified>
</cp:coreProperties>
</file>