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57" r:id="rId6"/>
    <p:sldId id="270" r:id="rId7"/>
    <p:sldId id="280" r:id="rId8"/>
    <p:sldId id="272" r:id="rId9"/>
    <p:sldId id="273" r:id="rId10"/>
    <p:sldId id="260" r:id="rId11"/>
    <p:sldId id="275" r:id="rId12"/>
    <p:sldId id="271" r:id="rId13"/>
    <p:sldId id="258" r:id="rId14"/>
    <p:sldId id="274" r:id="rId15"/>
    <p:sldId id="277" r:id="rId16"/>
    <p:sldId id="278" r:id="rId17"/>
    <p:sldId id="279"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showGuides="1">
      <p:cViewPr varScale="1">
        <p:scale>
          <a:sx n="88" d="100"/>
          <a:sy n="88" d="100"/>
        </p:scale>
        <p:origin x="-472" y="-104"/>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1" Type="http://schemas.openxmlformats.org/officeDocument/2006/relationships/hyperlink" Target="https://docs.google.com/forms/d/e/1FAIpQLSdRunbatpnCjn6dbgFJi3hUIz3a7eNKzkoc_Pl26nx2Z33BlA/viewfor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docs.google.com/forms/d/e/1FAIpQLSdRunbatpnCjn6dbgFJi3hUIz3a7eNKzkoc_Pl26nx2Z33BlA/viewfor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B4F1B46E-22B2-4721-950C-8704487586DC}">
      <dgm:prSet phldrT="[Text]"/>
      <dgm:spPr>
        <a:solidFill>
          <a:srgbClr val="00B0F0"/>
        </a:solidFill>
        <a:ln>
          <a:solidFill>
            <a:schemeClr val="tx2"/>
          </a:solidFill>
        </a:ln>
      </dgm:spPr>
      <dgm:t>
        <a:bodyPr/>
        <a:lstStyle/>
        <a:p>
          <a:r>
            <a:rPr lang="en-US" b="1" dirty="0" smtClean="0"/>
            <a:t>1) Advising Satisfaction</a:t>
          </a:r>
          <a:endParaRPr lang="en-US" b="1" dirty="0"/>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9D72CDD3-5859-43DB-BD75-0C3C30E3DE62}">
      <dgm:prSet phldrT="[Text]"/>
      <dgm:spPr>
        <a:ln>
          <a:solidFill>
            <a:srgbClr val="0070C0">
              <a:alpha val="90000"/>
            </a:srgbClr>
          </a:solidFill>
        </a:ln>
      </dgm:spPr>
      <dgm:t>
        <a:bodyPr/>
        <a:lstStyle/>
        <a:p>
          <a:endParaRPr lang="en-US" dirty="0" smtClean="0">
            <a:hlinkClick xmlns:r="http://schemas.openxmlformats.org/officeDocument/2006/relationships" r:id="rId1"/>
          </a:endParaRPr>
        </a:p>
        <a:p>
          <a:r>
            <a:rPr lang="en-US" dirty="0" smtClean="0"/>
            <a:t>Advising satisfaction survey</a:t>
          </a:r>
        </a:p>
        <a:p>
          <a:endParaRPr lang="en-US" dirty="0" smtClean="0"/>
        </a:p>
      </dgm:t>
    </dgm:pt>
    <dgm:pt modelId="{1D5B1F83-33A7-4298-BC11-2B1252AFAEA5}" type="parTrans" cxnId="{DDB5AD9A-40B0-48EF-AF2C-8CCDA330F7FE}">
      <dgm:prSet/>
      <dgm:spPr/>
      <dgm:t>
        <a:bodyPr/>
        <a:lstStyle/>
        <a:p>
          <a:endParaRPr lang="en-US"/>
        </a:p>
      </dgm:t>
    </dgm:pt>
    <dgm:pt modelId="{15E25BD4-1EBF-43C2-8885-DBF66B8429E1}" type="sibTrans" cxnId="{DDB5AD9A-40B0-48EF-AF2C-8CCDA330F7FE}">
      <dgm:prSet/>
      <dgm:spPr/>
      <dgm:t>
        <a:bodyPr/>
        <a:lstStyle/>
        <a:p>
          <a:endParaRPr lang="en-US"/>
        </a:p>
      </dgm:t>
    </dgm:pt>
    <dgm:pt modelId="{F9D46839-CD06-4669-AAE4-4D1E9AFEDA78}">
      <dgm:prSet phldrT="[Text]"/>
      <dgm:spPr>
        <a:ln>
          <a:solidFill>
            <a:srgbClr val="0070C0"/>
          </a:solidFill>
        </a:ln>
      </dgm:spPr>
      <dgm:t>
        <a:bodyPr/>
        <a:lstStyle/>
        <a:p>
          <a:r>
            <a:rPr lang="en-US" dirty="0" smtClean="0"/>
            <a:t>Acceptable Target –100% satisfaction with a 70% response rate from advising appt. </a:t>
          </a:r>
          <a:endParaRPr lang="en-US" dirty="0"/>
        </a:p>
      </dgm:t>
    </dgm:pt>
    <dgm:pt modelId="{B6B535D8-00AB-4FA1-AAEC-92498ABC6F4C}" type="parTrans" cxnId="{AD25A8A0-4628-40E2-8C9E-64E6AD4D4D91}">
      <dgm:prSet/>
      <dgm:spPr/>
      <dgm:t>
        <a:bodyPr/>
        <a:lstStyle/>
        <a:p>
          <a:endParaRPr lang="en-US"/>
        </a:p>
      </dgm:t>
    </dgm:pt>
    <dgm:pt modelId="{6497F199-DC2A-41F9-A449-D395E6BC4900}" type="sibTrans" cxnId="{AD25A8A0-4628-40E2-8C9E-64E6AD4D4D91}">
      <dgm:prSet/>
      <dgm:spPr/>
      <dgm:t>
        <a:bodyPr/>
        <a:lstStyle/>
        <a:p>
          <a:endParaRPr lang="en-US"/>
        </a:p>
      </dgm:t>
    </dgm:pt>
    <dgm:pt modelId="{7CB6360B-4022-4E96-922B-A12DE0E2A39F}">
      <dgm:prSet phldrT="[Text]"/>
      <dgm:spPr>
        <a:ln>
          <a:solidFill>
            <a:srgbClr val="0070C0"/>
          </a:solidFill>
        </a:ln>
      </dgm:spPr>
      <dgm:t>
        <a:bodyPr/>
        <a:lstStyle/>
        <a:p>
          <a:r>
            <a:rPr lang="en-US" dirty="0" smtClean="0"/>
            <a:t>Ideal Target – 100% Satisfaction with an 85% response rate from advising appt. </a:t>
          </a:r>
          <a:endParaRPr lang="en-US" dirty="0"/>
        </a:p>
      </dgm:t>
    </dgm:pt>
    <dgm:pt modelId="{44B2858F-607B-47DF-B44B-EA7D73FDC9F2}" type="parTrans" cxnId="{CD5EFFB3-C9FD-4DAC-8D97-0C2FB02B380B}">
      <dgm:prSet/>
      <dgm:spPr/>
      <dgm:t>
        <a:bodyPr/>
        <a:lstStyle/>
        <a:p>
          <a:endParaRPr lang="en-US"/>
        </a:p>
      </dgm:t>
    </dgm:pt>
    <dgm:pt modelId="{B35ED9D1-2A17-4034-8D08-4945CA54F6C9}" type="sibTrans" cxnId="{CD5EFFB3-C9FD-4DAC-8D97-0C2FB02B380B}">
      <dgm:prSet/>
      <dgm:spPr/>
      <dgm:t>
        <a:bodyPr/>
        <a:lstStyle/>
        <a:p>
          <a:endParaRPr lang="en-US"/>
        </a:p>
      </dgm:t>
    </dgm:pt>
    <dgm:pt modelId="{F2881FB1-6580-4F21-A283-BFAA6F91D5D2}">
      <dgm:prSet phldrT="[Text]"/>
      <dgm:spPr>
        <a:solidFill>
          <a:srgbClr val="00B0F0"/>
        </a:solidFill>
        <a:ln>
          <a:solidFill>
            <a:schemeClr val="tx2"/>
          </a:solidFill>
        </a:ln>
      </dgm:spPr>
      <dgm:t>
        <a:bodyPr/>
        <a:lstStyle/>
        <a:p>
          <a:r>
            <a:rPr lang="en-US" b="1" dirty="0" smtClean="0"/>
            <a:t>2) Teaching Evaluations</a:t>
          </a:r>
          <a:endParaRPr lang="en-US" b="1" dirty="0"/>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D5197DDB-D5D2-499F-B255-CF7BB5AE2B43}">
      <dgm:prSet phldrT="[Text]"/>
      <dgm:spPr>
        <a:ln>
          <a:solidFill>
            <a:srgbClr val="0070C0">
              <a:alpha val="90000"/>
            </a:srgbClr>
          </a:solidFill>
        </a:ln>
      </dgm:spPr>
      <dgm:t>
        <a:bodyPr/>
        <a:lstStyle/>
        <a:p>
          <a:r>
            <a:rPr lang="en-US" dirty="0" smtClean="0"/>
            <a:t>End of Couse Evaluation </a:t>
          </a:r>
          <a:endParaRPr lang="en-US" dirty="0"/>
        </a:p>
      </dgm:t>
    </dgm:pt>
    <dgm:pt modelId="{B14A4DC9-F40A-4867-ADB8-4BA8A1F83766}" type="parTrans" cxnId="{3204ED53-15A0-4643-A582-021A785F1BA2}">
      <dgm:prSet/>
      <dgm:spPr/>
      <dgm:t>
        <a:bodyPr/>
        <a:lstStyle/>
        <a:p>
          <a:endParaRPr lang="en-US"/>
        </a:p>
      </dgm:t>
    </dgm:pt>
    <dgm:pt modelId="{29F2454A-2FA8-4B3A-AC63-4A0B9FD04A75}" type="sibTrans" cxnId="{3204ED53-15A0-4643-A582-021A785F1BA2}">
      <dgm:prSet/>
      <dgm:spPr/>
      <dgm:t>
        <a:bodyPr/>
        <a:lstStyle/>
        <a:p>
          <a:endParaRPr lang="en-US"/>
        </a:p>
      </dgm:t>
    </dgm:pt>
    <dgm:pt modelId="{29E78340-8EBE-415C-B973-78A91A054B9C}">
      <dgm:prSet phldrT="[Text]"/>
      <dgm:spPr>
        <a:ln>
          <a:solidFill>
            <a:srgbClr val="0070C0">
              <a:alpha val="90000"/>
            </a:srgbClr>
          </a:solidFill>
        </a:ln>
      </dgm:spPr>
      <dgm:t>
        <a:bodyPr/>
        <a:lstStyle/>
        <a:p>
          <a:r>
            <a:rPr lang="en-US" dirty="0" smtClean="0"/>
            <a:t>Acceptable Target – Average score of 4/5</a:t>
          </a:r>
          <a:endParaRPr lang="en-US" dirty="0"/>
        </a:p>
      </dgm:t>
    </dgm:pt>
    <dgm:pt modelId="{FF4E5F97-6974-4E39-A85D-DCB2E100798E}" type="parTrans" cxnId="{311348D8-FDE3-4C22-99F5-3B98C5F51F0D}">
      <dgm:prSet/>
      <dgm:spPr/>
      <dgm:t>
        <a:bodyPr/>
        <a:lstStyle/>
        <a:p>
          <a:endParaRPr lang="en-US"/>
        </a:p>
      </dgm:t>
    </dgm:pt>
    <dgm:pt modelId="{B4B9A51E-FA34-465E-B5B4-81CD76EB3FC2}" type="sibTrans" cxnId="{311348D8-FDE3-4C22-99F5-3B98C5F51F0D}">
      <dgm:prSet/>
      <dgm:spPr/>
      <dgm:t>
        <a:bodyPr/>
        <a:lstStyle/>
        <a:p>
          <a:endParaRPr lang="en-US"/>
        </a:p>
      </dgm:t>
    </dgm:pt>
    <dgm:pt modelId="{8321AB85-EA8C-4958-B404-B4C118CB3C18}">
      <dgm:prSet phldrT="[Text]"/>
      <dgm:spPr>
        <a:ln>
          <a:solidFill>
            <a:srgbClr val="0070C0"/>
          </a:solidFill>
        </a:ln>
      </dgm:spPr>
      <dgm:t>
        <a:bodyPr/>
        <a:lstStyle/>
        <a:p>
          <a:r>
            <a:rPr lang="en-US" dirty="0" smtClean="0"/>
            <a:t>Ideal Target – Average score of 4.5/5</a:t>
          </a:r>
          <a:endParaRPr lang="en-US" dirty="0"/>
        </a:p>
      </dgm:t>
    </dgm:pt>
    <dgm:pt modelId="{24ABE8B3-7220-436D-9636-F7B4C0B99576}" type="parTrans" cxnId="{129AEA77-5D2A-49D4-956D-99009974B6C5}">
      <dgm:prSet/>
      <dgm:spPr/>
      <dgm:t>
        <a:bodyPr/>
        <a:lstStyle/>
        <a:p>
          <a:endParaRPr lang="en-US"/>
        </a:p>
      </dgm:t>
    </dgm:pt>
    <dgm:pt modelId="{AA5F76CE-8FD4-4692-8BB1-EF84CF9D365E}" type="sibTrans" cxnId="{129AEA77-5D2A-49D4-956D-99009974B6C5}">
      <dgm:prSet/>
      <dgm:spPr/>
      <dgm:t>
        <a:bodyPr/>
        <a:lstStyle/>
        <a:p>
          <a:endParaRPr lang="en-US"/>
        </a:p>
      </dgm:t>
    </dgm:pt>
    <dgm:pt modelId="{6352CA33-6755-44BE-808F-400DA4CF80A7}">
      <dgm:prSet phldrT="[Text]"/>
      <dgm:spPr>
        <a:solidFill>
          <a:srgbClr val="00B0F0"/>
        </a:solidFill>
        <a:ln>
          <a:solidFill>
            <a:schemeClr val="tx2"/>
          </a:solidFill>
        </a:ln>
      </dgm:spPr>
      <dgm:t>
        <a:bodyPr/>
        <a:lstStyle/>
        <a:p>
          <a:r>
            <a:rPr lang="en-US" b="1" dirty="0" smtClean="0"/>
            <a:t>3) Community Relations</a:t>
          </a:r>
          <a:endParaRPr lang="en-US" b="1" dirty="0"/>
        </a:p>
      </dgm: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9614A323-64B1-4077-A841-022051EC749A}">
      <dgm:prSet phldrT="[Text]"/>
      <dgm:spPr>
        <a:ln>
          <a:solidFill>
            <a:srgbClr val="0070C0">
              <a:alpha val="90000"/>
            </a:srgbClr>
          </a:solidFill>
        </a:ln>
      </dgm:spPr>
      <dgm:t>
        <a:bodyPr/>
        <a:lstStyle/>
        <a:p>
          <a:r>
            <a:rPr lang="en-US" dirty="0" smtClean="0"/>
            <a:t>Establishing relationships within local community  </a:t>
          </a:r>
          <a:endParaRPr lang="en-US" dirty="0"/>
        </a:p>
      </dgm:t>
    </dgm:pt>
    <dgm:pt modelId="{E5F6BCBD-B84E-4018-BE9E-BF57FF3B4B36}" type="parTrans" cxnId="{FC7BD086-74EA-4D6C-9657-E916D355F209}">
      <dgm:prSet/>
      <dgm:spPr/>
      <dgm:t>
        <a:bodyPr/>
        <a:lstStyle/>
        <a:p>
          <a:endParaRPr lang="en-US"/>
        </a:p>
      </dgm:t>
    </dgm:pt>
    <dgm:pt modelId="{FEC2A79F-8857-403A-A738-E8CE75C965E2}" type="sibTrans" cxnId="{FC7BD086-74EA-4D6C-9657-E916D355F209}">
      <dgm:prSet/>
      <dgm:spPr/>
      <dgm:t>
        <a:bodyPr/>
        <a:lstStyle/>
        <a:p>
          <a:endParaRPr lang="en-US"/>
        </a:p>
      </dgm:t>
    </dgm:pt>
    <dgm:pt modelId="{3D5CDB25-F8FA-444B-8D4A-1D29D0CBA282}">
      <dgm:prSet phldrT="[Text]"/>
      <dgm:spPr>
        <a:ln>
          <a:solidFill>
            <a:srgbClr val="0070C0">
              <a:alpha val="90000"/>
            </a:srgbClr>
          </a:solidFill>
        </a:ln>
      </dgm:spPr>
      <dgm:t>
        <a:bodyPr/>
        <a:lstStyle/>
        <a:p>
          <a:r>
            <a:rPr lang="en-US" dirty="0" smtClean="0"/>
            <a:t>Acceptable Target – 8-10 new relationships (excellent) </a:t>
          </a:r>
          <a:endParaRPr lang="en-US" dirty="0"/>
        </a:p>
      </dgm:t>
    </dgm:pt>
    <dgm:pt modelId="{4C229933-AC16-44B7-98EC-4C0F07FABCB0}" type="parTrans" cxnId="{2E3C97E6-67D4-4948-B47A-1115C2B2979F}">
      <dgm:prSet/>
      <dgm:spPr/>
      <dgm:t>
        <a:bodyPr/>
        <a:lstStyle/>
        <a:p>
          <a:endParaRPr lang="en-US"/>
        </a:p>
      </dgm:t>
    </dgm:pt>
    <dgm:pt modelId="{189DA4C5-2A22-4C71-A806-7B4AB57767CC}" type="sibTrans" cxnId="{2E3C97E6-67D4-4948-B47A-1115C2B2979F}">
      <dgm:prSet/>
      <dgm:spPr/>
      <dgm:t>
        <a:bodyPr/>
        <a:lstStyle/>
        <a:p>
          <a:endParaRPr lang="en-US"/>
        </a:p>
      </dgm:t>
    </dgm:pt>
    <dgm:pt modelId="{7FCE83D9-631B-4420-BBFC-CA0AFA59F747}">
      <dgm:prSet phldrT="[Text]" custT="1"/>
      <dgm:spPr>
        <a:solidFill>
          <a:srgbClr val="00B0F0"/>
        </a:solidFill>
        <a:ln>
          <a:solidFill>
            <a:schemeClr val="tx2"/>
          </a:solidFill>
        </a:ln>
      </dgm:spPr>
      <dgm:t>
        <a:bodyPr/>
        <a:lstStyle/>
        <a:p>
          <a:r>
            <a:rPr lang="en-US" sz="1000" b="1" dirty="0" smtClean="0"/>
            <a:t>4) Student Communication </a:t>
          </a:r>
          <a:endParaRPr lang="en-US" sz="1000" b="1" dirty="0"/>
        </a:p>
      </dgm:t>
    </dgm:pt>
    <dgm:pt modelId="{C61EC981-13FA-4710-B079-D35692EEB764}" type="parTrans" cxnId="{E572418E-4340-4448-940D-253A2FA3B9B3}">
      <dgm:prSet/>
      <dgm:spPr/>
      <dgm:t>
        <a:bodyPr/>
        <a:lstStyle/>
        <a:p>
          <a:endParaRPr lang="en-US"/>
        </a:p>
      </dgm:t>
    </dgm:pt>
    <dgm:pt modelId="{1B48A0DE-4031-4D45-86A1-94CDAF68824A}" type="sibTrans" cxnId="{E572418E-4340-4448-940D-253A2FA3B9B3}">
      <dgm:prSet/>
      <dgm:spPr/>
      <dgm:t>
        <a:bodyPr/>
        <a:lstStyle/>
        <a:p>
          <a:endParaRPr lang="en-US"/>
        </a:p>
      </dgm:t>
    </dgm:pt>
    <dgm:pt modelId="{DB9FB862-4759-4D6A-84F3-01524B92723B}">
      <dgm:prSet phldrT="[Text]"/>
      <dgm:spPr>
        <a:ln>
          <a:solidFill>
            <a:srgbClr val="0070C0"/>
          </a:solidFill>
        </a:ln>
      </dgm:spPr>
      <dgm:t>
        <a:bodyPr/>
        <a:lstStyle/>
        <a:p>
          <a:r>
            <a:rPr lang="en-US" dirty="0" smtClean="0"/>
            <a:t>Remind 101 Text Sign up </a:t>
          </a:r>
          <a:endParaRPr lang="en-US" dirty="0"/>
        </a:p>
      </dgm:t>
    </dgm:pt>
    <dgm:pt modelId="{CD1EE44C-3116-420B-89E3-1D797CB25D34}" type="parTrans" cxnId="{70CAB4FC-3D17-49C2-8A7B-F387031FCDCA}">
      <dgm:prSet/>
      <dgm:spPr/>
      <dgm:t>
        <a:bodyPr/>
        <a:lstStyle/>
        <a:p>
          <a:endParaRPr lang="en-US"/>
        </a:p>
      </dgm:t>
    </dgm:pt>
    <dgm:pt modelId="{4BD4D4A5-043E-4ED5-A5CA-8D46DADC3150}" type="sibTrans" cxnId="{70CAB4FC-3D17-49C2-8A7B-F387031FCDCA}">
      <dgm:prSet/>
      <dgm:spPr/>
      <dgm:t>
        <a:bodyPr/>
        <a:lstStyle/>
        <a:p>
          <a:endParaRPr lang="en-US"/>
        </a:p>
      </dgm:t>
    </dgm:pt>
    <dgm:pt modelId="{50451020-5E1A-4778-9E8D-169182A36191}">
      <dgm:prSet phldrT="[Text]"/>
      <dgm:spPr>
        <a:ln>
          <a:solidFill>
            <a:srgbClr val="0070C0">
              <a:alpha val="90000"/>
            </a:srgbClr>
          </a:solidFill>
        </a:ln>
      </dgm:spPr>
      <dgm:t>
        <a:bodyPr/>
        <a:lstStyle/>
        <a:p>
          <a:r>
            <a:rPr lang="en-US" dirty="0" smtClean="0"/>
            <a:t>Acceptable</a:t>
          </a:r>
          <a:r>
            <a:rPr lang="en-US" baseline="0" dirty="0" smtClean="0"/>
            <a:t> Target – 100 students </a:t>
          </a:r>
          <a:endParaRPr lang="en-US" dirty="0"/>
        </a:p>
      </dgm:t>
    </dgm:pt>
    <dgm:pt modelId="{7DFC3849-4A12-49FB-B614-8AFD597CCB9E}" type="parTrans" cxnId="{0F86DBDB-3C4F-4C84-981B-7F4CA2A8EAF3}">
      <dgm:prSet/>
      <dgm:spPr/>
      <dgm:t>
        <a:bodyPr/>
        <a:lstStyle/>
        <a:p>
          <a:endParaRPr lang="en-US"/>
        </a:p>
      </dgm:t>
    </dgm:pt>
    <dgm:pt modelId="{EEDE2474-4F18-4F59-8E58-6382D253E514}" type="sibTrans" cxnId="{0F86DBDB-3C4F-4C84-981B-7F4CA2A8EAF3}">
      <dgm:prSet/>
      <dgm:spPr/>
      <dgm:t>
        <a:bodyPr/>
        <a:lstStyle/>
        <a:p>
          <a:endParaRPr lang="en-US"/>
        </a:p>
      </dgm:t>
    </dgm:pt>
    <dgm:pt modelId="{0DC7A063-583D-4B0F-88B2-BD54F95D95AF}" type="pres">
      <dgm:prSet presAssocID="{00C18FBF-3FF5-4C16-97CF-AF03740D7AB6}" presName="list" presStyleCnt="0">
        <dgm:presLayoutVars>
          <dgm:dir/>
          <dgm:animLvl val="lvl"/>
        </dgm:presLayoutVars>
      </dgm:prSet>
      <dgm:spPr/>
      <dgm:t>
        <a:bodyPr/>
        <a:lstStyle/>
        <a:p>
          <a:endParaRPr lang="en-US"/>
        </a:p>
      </dgm:t>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10"/>
      <dgm:spPr/>
      <dgm:t>
        <a:bodyPr/>
        <a:lstStyle/>
        <a:p>
          <a:endParaRPr lang="en-US"/>
        </a:p>
      </dgm:t>
    </dgm:pt>
    <dgm:pt modelId="{187D4E8C-5C91-4D00-870C-2C45D4EA263C}" type="pres">
      <dgm:prSet presAssocID="{B4F1B46E-22B2-4721-950C-8704487586DC}" presName="firstChildTx" presStyleLbl="bgAccFollowNode1" presStyleIdx="0" presStyleCnt="10">
        <dgm:presLayoutVars>
          <dgm:bulletEnabled val="1"/>
        </dgm:presLayoutVars>
      </dgm:prSet>
      <dgm:spPr/>
      <dgm:t>
        <a:bodyPr/>
        <a:lstStyle/>
        <a:p>
          <a:endParaRPr lang="en-US"/>
        </a:p>
      </dgm:t>
    </dgm:pt>
    <dgm:pt modelId="{ADF61BBD-28F4-4815-BC7F-82CF00464E8B}" type="pres">
      <dgm:prSet presAssocID="{F9D46839-CD06-4669-AAE4-4D1E9AFEDA78}" presName="comp" presStyleCnt="0"/>
      <dgm:spPr/>
    </dgm:pt>
    <dgm:pt modelId="{59179C9B-8BA4-4AC7-ACB1-A12DE00142E2}" type="pres">
      <dgm:prSet presAssocID="{F9D46839-CD06-4669-AAE4-4D1E9AFEDA78}" presName="child" presStyleLbl="bgAccFollowNode1" presStyleIdx="1" presStyleCnt="10" custLinFactNeighborX="561" custLinFactNeighborY="380"/>
      <dgm:spPr/>
      <dgm:t>
        <a:bodyPr/>
        <a:lstStyle/>
        <a:p>
          <a:endParaRPr lang="en-US"/>
        </a:p>
      </dgm:t>
    </dgm:pt>
    <dgm:pt modelId="{4AE7D907-B6F4-4647-AB3F-ABE94C438AE8}" type="pres">
      <dgm:prSet presAssocID="{F9D46839-CD06-4669-AAE4-4D1E9AFEDA78}" presName="childTx" presStyleLbl="bgAccFollowNode1" presStyleIdx="1" presStyleCnt="10">
        <dgm:presLayoutVars>
          <dgm:bulletEnabled val="1"/>
        </dgm:presLayoutVars>
      </dgm:prSet>
      <dgm:spPr/>
      <dgm:t>
        <a:bodyPr/>
        <a:lstStyle/>
        <a:p>
          <a:endParaRPr lang="en-US"/>
        </a:p>
      </dgm:t>
    </dgm:pt>
    <dgm:pt modelId="{E50A9A83-9985-4184-A476-E3402BD8E76E}" type="pres">
      <dgm:prSet presAssocID="{7CB6360B-4022-4E96-922B-A12DE0E2A39F}" presName="comp" presStyleCnt="0"/>
      <dgm:spPr/>
    </dgm:pt>
    <dgm:pt modelId="{1877502C-A892-4DC0-ADA6-FA065097BB90}" type="pres">
      <dgm:prSet presAssocID="{7CB6360B-4022-4E96-922B-A12DE0E2A39F}" presName="child" presStyleLbl="bgAccFollowNode1" presStyleIdx="2" presStyleCnt="10"/>
      <dgm:spPr/>
      <dgm:t>
        <a:bodyPr/>
        <a:lstStyle/>
        <a:p>
          <a:endParaRPr lang="en-US"/>
        </a:p>
      </dgm:t>
    </dgm:pt>
    <dgm:pt modelId="{D685DD23-B321-4B5E-842F-394CB33239FA}" type="pres">
      <dgm:prSet presAssocID="{7CB6360B-4022-4E96-922B-A12DE0E2A39F}" presName="childTx" presStyleLbl="bgAccFollowNode1" presStyleIdx="2" presStyleCnt="10">
        <dgm:presLayoutVars>
          <dgm:bulletEnabled val="1"/>
        </dgm:presLayoutVars>
      </dgm:prSet>
      <dgm:spPr/>
      <dgm:t>
        <a:bodyPr/>
        <a:lstStyle/>
        <a:p>
          <a:endParaRPr lang="en-US"/>
        </a:p>
      </dgm:t>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4" custLinFactNeighborX="19311" custLinFactNeighborY="-32160"/>
      <dgm:spPr/>
      <dgm:t>
        <a:bodyPr/>
        <a:lstStyle/>
        <a:p>
          <a:endParaRPr lang="en-US"/>
        </a:p>
      </dgm:t>
    </dgm:pt>
    <dgm:pt modelId="{13C564B0-C27E-4ABA-AFDA-59E145B256BA}" type="pres">
      <dgm:prSet presAssocID="{A7E2530A-34E2-4E9F-BC78-8920BA140C41}"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3" presStyleCnt="10"/>
      <dgm:spPr/>
      <dgm:t>
        <a:bodyPr/>
        <a:lstStyle/>
        <a:p>
          <a:endParaRPr lang="en-US"/>
        </a:p>
      </dgm:t>
    </dgm:pt>
    <dgm:pt modelId="{10C9E3CF-3A8F-4100-8ACD-91E2373197A2}" type="pres">
      <dgm:prSet presAssocID="{F2881FB1-6580-4F21-A283-BFAA6F91D5D2}" presName="firstChildTx" presStyleLbl="bgAccFollowNode1" presStyleIdx="3" presStyleCnt="10">
        <dgm:presLayoutVars>
          <dgm:bulletEnabled val="1"/>
        </dgm:presLayoutVars>
      </dgm:prSet>
      <dgm:spPr/>
      <dgm:t>
        <a:bodyPr/>
        <a:lstStyle/>
        <a:p>
          <a:endParaRPr lang="en-US"/>
        </a:p>
      </dgm:t>
    </dgm:pt>
    <dgm:pt modelId="{60887C36-4733-46AC-A452-5444F6BC3B23}" type="pres">
      <dgm:prSet presAssocID="{29E78340-8EBE-415C-B973-78A91A054B9C}" presName="comp" presStyleCnt="0"/>
      <dgm:spPr/>
    </dgm:pt>
    <dgm:pt modelId="{614EBA0E-D12B-447E-B378-B0FA2DEBEA2F}" type="pres">
      <dgm:prSet presAssocID="{29E78340-8EBE-415C-B973-78A91A054B9C}" presName="child" presStyleLbl="bgAccFollowNode1" presStyleIdx="4" presStyleCnt="10"/>
      <dgm:spPr/>
      <dgm:t>
        <a:bodyPr/>
        <a:lstStyle/>
        <a:p>
          <a:endParaRPr lang="en-US"/>
        </a:p>
      </dgm:t>
    </dgm:pt>
    <dgm:pt modelId="{B12AEB83-0A64-4B36-BF01-B2F834861BAA}" type="pres">
      <dgm:prSet presAssocID="{29E78340-8EBE-415C-B973-78A91A054B9C}" presName="childTx" presStyleLbl="bgAccFollowNode1" presStyleIdx="4" presStyleCnt="10">
        <dgm:presLayoutVars>
          <dgm:bulletEnabled val="1"/>
        </dgm:presLayoutVars>
      </dgm:prSet>
      <dgm:spPr/>
      <dgm:t>
        <a:bodyPr/>
        <a:lstStyle/>
        <a:p>
          <a:endParaRPr lang="en-US"/>
        </a:p>
      </dgm:t>
    </dgm:pt>
    <dgm:pt modelId="{3055F178-D8CA-413A-99F2-20C8231C0651}" type="pres">
      <dgm:prSet presAssocID="{8321AB85-EA8C-4958-B404-B4C118CB3C18}" presName="comp" presStyleCnt="0"/>
      <dgm:spPr/>
    </dgm:pt>
    <dgm:pt modelId="{68509703-D239-4E1B-8CF0-EF08079E1226}" type="pres">
      <dgm:prSet presAssocID="{8321AB85-EA8C-4958-B404-B4C118CB3C18}" presName="child" presStyleLbl="bgAccFollowNode1" presStyleIdx="5" presStyleCnt="10"/>
      <dgm:spPr/>
      <dgm:t>
        <a:bodyPr/>
        <a:lstStyle/>
        <a:p>
          <a:endParaRPr lang="en-US"/>
        </a:p>
      </dgm:t>
    </dgm:pt>
    <dgm:pt modelId="{E1767793-EDD5-4203-A612-8120A71CA906}" type="pres">
      <dgm:prSet presAssocID="{8321AB85-EA8C-4958-B404-B4C118CB3C18}" presName="childTx" presStyleLbl="bgAccFollowNode1" presStyleIdx="5" presStyleCnt="10">
        <dgm:presLayoutVars>
          <dgm:bulletEnabled val="1"/>
        </dgm:presLayoutVars>
      </dgm:prSet>
      <dgm:spPr/>
      <dgm:t>
        <a:bodyPr/>
        <a:lstStyle/>
        <a:p>
          <a:endParaRPr lang="en-US"/>
        </a:p>
      </dgm:t>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1" presStyleCnt="4" custScaleX="108153" custLinFactNeighborX="8484" custLinFactNeighborY="-32160"/>
      <dgm:spPr/>
      <dgm:t>
        <a:bodyPr/>
        <a:lstStyle/>
        <a:p>
          <a:endParaRPr lang="en-US"/>
        </a:p>
      </dgm:t>
    </dgm:pt>
    <dgm:pt modelId="{FC2522F1-14BB-4B37-B60E-2E8A7E8A6C30}" type="pres">
      <dgm:prSet presAssocID="{A5ABDC17-7AB5-4F0E-992A-F9343F5D74EB}" presName="transSpace" presStyleCnt="0"/>
      <dgm:spPr/>
    </dgm:pt>
    <dgm:pt modelId="{2C2F6211-85A7-47FE-9239-DE94DF41A263}" type="pres">
      <dgm:prSet presAssocID="{6352CA33-6755-44BE-808F-400DA4CF80A7}" presName="posSpace" presStyleCnt="0"/>
      <dgm:spPr/>
    </dgm:pt>
    <dgm:pt modelId="{7B0C2EAE-70CB-4160-863D-210C3C66D5FD}" type="pres">
      <dgm:prSet presAssocID="{6352CA33-6755-44BE-808F-400DA4CF80A7}" presName="vertFlow" presStyleCnt="0"/>
      <dgm:spPr/>
    </dgm:pt>
    <dgm:pt modelId="{5AF3752E-55A6-443C-AD35-C49DF50A4566}" type="pres">
      <dgm:prSet presAssocID="{6352CA33-6755-44BE-808F-400DA4CF80A7}" presName="topSpace" presStyleCnt="0"/>
      <dgm:spPr/>
    </dgm:pt>
    <dgm:pt modelId="{53567A66-F0E9-4EF8-ADA9-764BA36AA6A9}" type="pres">
      <dgm:prSet presAssocID="{6352CA33-6755-44BE-808F-400DA4CF80A7}" presName="firstComp" presStyleCnt="0"/>
      <dgm:spPr/>
    </dgm:pt>
    <dgm:pt modelId="{AD2806AC-6A03-4F05-9F4D-F72EA0E56FBF}" type="pres">
      <dgm:prSet presAssocID="{6352CA33-6755-44BE-808F-400DA4CF80A7}" presName="firstChild" presStyleLbl="bgAccFollowNode1" presStyleIdx="6" presStyleCnt="10" custLinFactNeighborX="4453" custLinFactNeighborY="-835"/>
      <dgm:spPr/>
      <dgm:t>
        <a:bodyPr/>
        <a:lstStyle/>
        <a:p>
          <a:endParaRPr lang="en-US"/>
        </a:p>
      </dgm:t>
    </dgm:pt>
    <dgm:pt modelId="{F8977219-728E-448F-AE8B-46B14F4F17DE}" type="pres">
      <dgm:prSet presAssocID="{6352CA33-6755-44BE-808F-400DA4CF80A7}" presName="firstChildTx" presStyleLbl="bgAccFollowNode1" presStyleIdx="6" presStyleCnt="10">
        <dgm:presLayoutVars>
          <dgm:bulletEnabled val="1"/>
        </dgm:presLayoutVars>
      </dgm:prSet>
      <dgm:spPr/>
      <dgm:t>
        <a:bodyPr/>
        <a:lstStyle/>
        <a:p>
          <a:endParaRPr lang="en-US"/>
        </a:p>
      </dgm:t>
    </dgm:pt>
    <dgm:pt modelId="{46A8623B-DC64-4ED6-B73D-98FEAB030508}" type="pres">
      <dgm:prSet presAssocID="{3D5CDB25-F8FA-444B-8D4A-1D29D0CBA282}" presName="comp" presStyleCnt="0"/>
      <dgm:spPr/>
    </dgm:pt>
    <dgm:pt modelId="{5314AADB-0AD3-4BAE-9F15-B0FE4F44C802}" type="pres">
      <dgm:prSet presAssocID="{3D5CDB25-F8FA-444B-8D4A-1D29D0CBA282}" presName="child" presStyleLbl="bgAccFollowNode1" presStyleIdx="7" presStyleCnt="10" custLinFactNeighborX="4453"/>
      <dgm:spPr/>
      <dgm:t>
        <a:bodyPr/>
        <a:lstStyle/>
        <a:p>
          <a:endParaRPr lang="en-US"/>
        </a:p>
      </dgm:t>
    </dgm:pt>
    <dgm:pt modelId="{96624143-7928-48E9-817F-BC4A07250C32}" type="pres">
      <dgm:prSet presAssocID="{3D5CDB25-F8FA-444B-8D4A-1D29D0CBA282}" presName="childTx" presStyleLbl="bgAccFollowNode1" presStyleIdx="7" presStyleCnt="10">
        <dgm:presLayoutVars>
          <dgm:bulletEnabled val="1"/>
        </dgm:presLayoutVars>
      </dgm:prSet>
      <dgm:spPr/>
      <dgm:t>
        <a:bodyPr/>
        <a:lstStyle/>
        <a:p>
          <a:endParaRPr lang="en-US"/>
        </a:p>
      </dgm:t>
    </dgm:pt>
    <dgm:pt modelId="{FBCC4E74-37C0-494F-ABC0-7D18132E1437}" type="pres">
      <dgm:prSet presAssocID="{6352CA33-6755-44BE-808F-400DA4CF80A7}" presName="negSpace" presStyleCnt="0"/>
      <dgm:spPr/>
    </dgm:pt>
    <dgm:pt modelId="{89E6DA6E-7A23-44BD-8A99-378091FF741D}" type="pres">
      <dgm:prSet presAssocID="{6352CA33-6755-44BE-808F-400DA4CF80A7}" presName="circle" presStyleLbl="node1" presStyleIdx="2" presStyleCnt="4" custScaleX="122627" custLinFactNeighborX="3236" custLinFactNeighborY="-32160"/>
      <dgm:spPr/>
      <dgm:t>
        <a:bodyPr/>
        <a:lstStyle/>
        <a:p>
          <a:endParaRPr lang="en-US"/>
        </a:p>
      </dgm:t>
    </dgm:pt>
    <dgm:pt modelId="{E966790E-26B5-4EB8-981F-1094BF4B7611}" type="pres">
      <dgm:prSet presAssocID="{AAB4CF73-4B9B-4AA0-9074-16C2D2AE00A1}" presName="transSpace" presStyleCnt="0"/>
      <dgm:spPr/>
    </dgm:pt>
    <dgm:pt modelId="{229B7655-E1F4-4CF5-84B8-30F0491D32B5}" type="pres">
      <dgm:prSet presAssocID="{7FCE83D9-631B-4420-BBFC-CA0AFA59F747}" presName="posSpace" presStyleCnt="0"/>
      <dgm:spPr/>
    </dgm:pt>
    <dgm:pt modelId="{F85FFCDF-8E5F-492B-B22D-55A08EACE783}" type="pres">
      <dgm:prSet presAssocID="{7FCE83D9-631B-4420-BBFC-CA0AFA59F747}" presName="vertFlow" presStyleCnt="0"/>
      <dgm:spPr/>
    </dgm:pt>
    <dgm:pt modelId="{600B3FB2-1315-4A84-8613-B445666BC7D2}" type="pres">
      <dgm:prSet presAssocID="{7FCE83D9-631B-4420-BBFC-CA0AFA59F747}" presName="topSpace" presStyleCnt="0"/>
      <dgm:spPr/>
    </dgm:pt>
    <dgm:pt modelId="{E47C73E9-FBEE-4370-9B3F-E04EB7C4023A}" type="pres">
      <dgm:prSet presAssocID="{7FCE83D9-631B-4420-BBFC-CA0AFA59F747}" presName="firstComp" presStyleCnt="0"/>
      <dgm:spPr/>
    </dgm:pt>
    <dgm:pt modelId="{402C2C77-A32C-4D99-9940-12535E1181F2}" type="pres">
      <dgm:prSet presAssocID="{7FCE83D9-631B-4420-BBFC-CA0AFA59F747}" presName="firstChild" presStyleLbl="bgAccFollowNode1" presStyleIdx="8" presStyleCnt="10"/>
      <dgm:spPr/>
      <dgm:t>
        <a:bodyPr/>
        <a:lstStyle/>
        <a:p>
          <a:endParaRPr lang="en-US"/>
        </a:p>
      </dgm:t>
    </dgm:pt>
    <dgm:pt modelId="{5B88A17E-EFF5-4A04-9CC9-D2131DA9ECCC}" type="pres">
      <dgm:prSet presAssocID="{7FCE83D9-631B-4420-BBFC-CA0AFA59F747}" presName="firstChildTx" presStyleLbl="bgAccFollowNode1" presStyleIdx="8" presStyleCnt="10">
        <dgm:presLayoutVars>
          <dgm:bulletEnabled val="1"/>
        </dgm:presLayoutVars>
      </dgm:prSet>
      <dgm:spPr/>
      <dgm:t>
        <a:bodyPr/>
        <a:lstStyle/>
        <a:p>
          <a:endParaRPr lang="en-US"/>
        </a:p>
      </dgm:t>
    </dgm:pt>
    <dgm:pt modelId="{F3C2D87B-A5E7-46E2-B3D3-58E6D9562663}" type="pres">
      <dgm:prSet presAssocID="{50451020-5E1A-4778-9E8D-169182A36191}" presName="comp" presStyleCnt="0"/>
      <dgm:spPr/>
    </dgm:pt>
    <dgm:pt modelId="{3086D0BF-AAD1-4310-88ED-4D81A687BD50}" type="pres">
      <dgm:prSet presAssocID="{50451020-5E1A-4778-9E8D-169182A36191}" presName="child" presStyleLbl="bgAccFollowNode1" presStyleIdx="9" presStyleCnt="10"/>
      <dgm:spPr/>
      <dgm:t>
        <a:bodyPr/>
        <a:lstStyle/>
        <a:p>
          <a:endParaRPr lang="en-US"/>
        </a:p>
      </dgm:t>
    </dgm:pt>
    <dgm:pt modelId="{2B18CCD9-D6B1-4225-8D26-4BA691BB1837}" type="pres">
      <dgm:prSet presAssocID="{50451020-5E1A-4778-9E8D-169182A36191}" presName="childTx" presStyleLbl="bgAccFollowNode1" presStyleIdx="9" presStyleCnt="10">
        <dgm:presLayoutVars>
          <dgm:bulletEnabled val="1"/>
        </dgm:presLayoutVars>
      </dgm:prSet>
      <dgm:spPr/>
      <dgm:t>
        <a:bodyPr/>
        <a:lstStyle/>
        <a:p>
          <a:endParaRPr lang="en-US"/>
        </a:p>
      </dgm:t>
    </dgm:pt>
    <dgm:pt modelId="{9051EF7D-7D6C-4B43-A6C4-239F9933C94D}" type="pres">
      <dgm:prSet presAssocID="{7FCE83D9-631B-4420-BBFC-CA0AFA59F747}" presName="negSpace" presStyleCnt="0"/>
      <dgm:spPr/>
    </dgm:pt>
    <dgm:pt modelId="{7453D9C8-CD6E-4AA4-8A19-7F6F667528F0}" type="pres">
      <dgm:prSet presAssocID="{7FCE83D9-631B-4420-BBFC-CA0AFA59F747}" presName="circle" presStyleLbl="node1" presStyleIdx="3" presStyleCnt="4" custScaleX="142110" custLinFactNeighborX="-7325" custLinFactNeighborY="-32160"/>
      <dgm:spPr/>
      <dgm:t>
        <a:bodyPr/>
        <a:lstStyle/>
        <a:p>
          <a:endParaRPr lang="en-US"/>
        </a:p>
      </dgm:t>
    </dgm:pt>
  </dgm:ptLst>
  <dgm:cxnLst>
    <dgm:cxn modelId="{91E5380B-556D-40F8-ABFD-10D81CAF19AA}" type="presOf" srcId="{7CB6360B-4022-4E96-922B-A12DE0E2A39F}" destId="{D685DD23-B321-4B5E-842F-394CB33239FA}" srcOrd="1" destOrd="0" presId="urn:microsoft.com/office/officeart/2005/8/layout/hList9"/>
    <dgm:cxn modelId="{7F3B5912-CE3A-4F69-B6A0-82162798FA63}" type="presOf" srcId="{00C18FBF-3FF5-4C16-97CF-AF03740D7AB6}" destId="{0DC7A063-583D-4B0F-88B2-BD54F95D95AF}" srcOrd="0" destOrd="0" presId="urn:microsoft.com/office/officeart/2005/8/layout/hList9"/>
    <dgm:cxn modelId="{20AF3F0D-FCCC-4AE8-8B10-DDA56D69A389}" type="presOf" srcId="{6352CA33-6755-44BE-808F-400DA4CF80A7}" destId="{89E6DA6E-7A23-44BD-8A99-378091FF741D}" srcOrd="0" destOrd="0" presId="urn:microsoft.com/office/officeart/2005/8/layout/hList9"/>
    <dgm:cxn modelId="{EDF0B63A-DCA1-49A5-910A-B447CA5609B2}" type="presOf" srcId="{3D5CDB25-F8FA-444B-8D4A-1D29D0CBA282}" destId="{96624143-7928-48E9-817F-BC4A07250C32}" srcOrd="1" destOrd="0" presId="urn:microsoft.com/office/officeart/2005/8/layout/hList9"/>
    <dgm:cxn modelId="{9740321C-35B3-4F5F-BD46-905CB7B8FAEB}" type="presOf" srcId="{9614A323-64B1-4077-A841-022051EC749A}" destId="{AD2806AC-6A03-4F05-9F4D-F72EA0E56FBF}" srcOrd="0" destOrd="0" presId="urn:microsoft.com/office/officeart/2005/8/layout/hList9"/>
    <dgm:cxn modelId="{70E22FBE-4510-487A-BD3F-D791559A8263}" type="presOf" srcId="{3D5CDB25-F8FA-444B-8D4A-1D29D0CBA282}" destId="{5314AADB-0AD3-4BAE-9F15-B0FE4F44C802}" srcOrd="0" destOrd="0" presId="urn:microsoft.com/office/officeart/2005/8/layout/hList9"/>
    <dgm:cxn modelId="{70AA2139-FA57-4EAA-83C0-CFBB31F3B2CD}" type="presOf" srcId="{9D72CDD3-5859-43DB-BD75-0C3C30E3DE62}" destId="{187D4E8C-5C91-4D00-870C-2C45D4EA263C}" srcOrd="1" destOrd="0" presId="urn:microsoft.com/office/officeart/2005/8/layout/hList9"/>
    <dgm:cxn modelId="{DDB5AD9A-40B0-48EF-AF2C-8CCDA330F7FE}" srcId="{B4F1B46E-22B2-4721-950C-8704487586DC}" destId="{9D72CDD3-5859-43DB-BD75-0C3C30E3DE62}" srcOrd="0" destOrd="0" parTransId="{1D5B1F83-33A7-4298-BC11-2B1252AFAEA5}" sibTransId="{15E25BD4-1EBF-43C2-8885-DBF66B8429E1}"/>
    <dgm:cxn modelId="{129AEA77-5D2A-49D4-956D-99009974B6C5}" srcId="{F2881FB1-6580-4F21-A283-BFAA6F91D5D2}" destId="{8321AB85-EA8C-4958-B404-B4C118CB3C18}" srcOrd="2" destOrd="0" parTransId="{24ABE8B3-7220-436D-9636-F7B4C0B99576}" sibTransId="{AA5F76CE-8FD4-4692-8BB1-EF84CF9D365E}"/>
    <dgm:cxn modelId="{70CAB4FC-3D17-49C2-8A7B-F387031FCDCA}" srcId="{7FCE83D9-631B-4420-BBFC-CA0AFA59F747}" destId="{DB9FB862-4759-4D6A-84F3-01524B92723B}" srcOrd="0" destOrd="0" parTransId="{CD1EE44C-3116-420B-89E3-1D797CB25D34}" sibTransId="{4BD4D4A5-043E-4ED5-A5CA-8D46DADC3150}"/>
    <dgm:cxn modelId="{2DF4FDC6-9998-45E2-B49B-7BDDAE43878E}" type="presOf" srcId="{B4F1B46E-22B2-4721-950C-8704487586DC}" destId="{FC7ED273-8CFD-43C2-9C05-44FADF3E0637}" srcOrd="0" destOrd="0" presId="urn:microsoft.com/office/officeart/2005/8/layout/hList9"/>
    <dgm:cxn modelId="{B736D792-8630-4423-BF25-ED6293A18ADD}" type="presOf" srcId="{9614A323-64B1-4077-A841-022051EC749A}" destId="{F8977219-728E-448F-AE8B-46B14F4F17DE}" srcOrd="1" destOrd="0" presId="urn:microsoft.com/office/officeart/2005/8/layout/hList9"/>
    <dgm:cxn modelId="{0E640A01-5254-426D-9300-3ED2F4E3FC75}" type="presOf" srcId="{29E78340-8EBE-415C-B973-78A91A054B9C}" destId="{614EBA0E-D12B-447E-B378-B0FA2DEBEA2F}" srcOrd="0" destOrd="0" presId="urn:microsoft.com/office/officeart/2005/8/layout/hList9"/>
    <dgm:cxn modelId="{FC7BD086-74EA-4D6C-9657-E916D355F209}" srcId="{6352CA33-6755-44BE-808F-400DA4CF80A7}" destId="{9614A323-64B1-4077-A841-022051EC749A}" srcOrd="0" destOrd="0" parTransId="{E5F6BCBD-B84E-4018-BE9E-BF57FF3B4B36}" sibTransId="{FEC2A79F-8857-403A-A738-E8CE75C965E2}"/>
    <dgm:cxn modelId="{0F86DBDB-3C4F-4C84-981B-7F4CA2A8EAF3}" srcId="{7FCE83D9-631B-4420-BBFC-CA0AFA59F747}" destId="{50451020-5E1A-4778-9E8D-169182A36191}" srcOrd="1" destOrd="0" parTransId="{7DFC3849-4A12-49FB-B614-8AFD597CCB9E}" sibTransId="{EEDE2474-4F18-4F59-8E58-6382D253E514}"/>
    <dgm:cxn modelId="{3204ED53-15A0-4643-A582-021A785F1BA2}" srcId="{F2881FB1-6580-4F21-A283-BFAA6F91D5D2}" destId="{D5197DDB-D5D2-499F-B255-CF7BB5AE2B43}" srcOrd="0" destOrd="0" parTransId="{B14A4DC9-F40A-4867-ADB8-4BA8A1F83766}" sibTransId="{29F2454A-2FA8-4B3A-AC63-4A0B9FD04A75}"/>
    <dgm:cxn modelId="{92B5CCEF-1CDF-4025-ACF6-0780E13B9A00}" type="presOf" srcId="{7CB6360B-4022-4E96-922B-A12DE0E2A39F}" destId="{1877502C-A892-4DC0-ADA6-FA065097BB90}" srcOrd="0" destOrd="0" presId="urn:microsoft.com/office/officeart/2005/8/layout/hList9"/>
    <dgm:cxn modelId="{16E03549-76FD-4D73-932D-9C88E7D9FF05}" type="presOf" srcId="{DB9FB862-4759-4D6A-84F3-01524B92723B}" destId="{402C2C77-A32C-4D99-9940-12535E1181F2}" srcOrd="0" destOrd="0" presId="urn:microsoft.com/office/officeart/2005/8/layout/hList9"/>
    <dgm:cxn modelId="{E572418E-4340-4448-940D-253A2FA3B9B3}" srcId="{00C18FBF-3FF5-4C16-97CF-AF03740D7AB6}" destId="{7FCE83D9-631B-4420-BBFC-CA0AFA59F747}" srcOrd="3" destOrd="0" parTransId="{C61EC981-13FA-4710-B079-D35692EEB764}" sibTransId="{1B48A0DE-4031-4D45-86A1-94CDAF68824A}"/>
    <dgm:cxn modelId="{2C8317B2-2EBB-4589-86EA-C77B3B6E81AA}" srcId="{00C18FBF-3FF5-4C16-97CF-AF03740D7AB6}" destId="{B4F1B46E-22B2-4721-950C-8704487586DC}" srcOrd="0" destOrd="0" parTransId="{E8A66543-CC4D-4785-A93E-5B125E09F826}" sibTransId="{A7E2530A-34E2-4E9F-BC78-8920BA140C41}"/>
    <dgm:cxn modelId="{4CCFFDF9-D8E9-43FF-9A5C-0D554AC5AAB1}" type="presOf" srcId="{50451020-5E1A-4778-9E8D-169182A36191}" destId="{2B18CCD9-D6B1-4225-8D26-4BA691BB1837}" srcOrd="1" destOrd="0" presId="urn:microsoft.com/office/officeart/2005/8/layout/hList9"/>
    <dgm:cxn modelId="{2E3C97E6-67D4-4948-B47A-1115C2B2979F}" srcId="{6352CA33-6755-44BE-808F-400DA4CF80A7}" destId="{3D5CDB25-F8FA-444B-8D4A-1D29D0CBA282}" srcOrd="1" destOrd="0" parTransId="{4C229933-AC16-44B7-98EC-4C0F07FABCB0}" sibTransId="{189DA4C5-2A22-4C71-A806-7B4AB57767CC}"/>
    <dgm:cxn modelId="{A587C2CB-6562-4021-B4BF-D479DBE9444F}" type="presOf" srcId="{D5197DDB-D5D2-499F-B255-CF7BB5AE2B43}" destId="{F660F4B9-35DB-4256-A868-A35C6DCCF6B2}" srcOrd="0" destOrd="0" presId="urn:microsoft.com/office/officeart/2005/8/layout/hList9"/>
    <dgm:cxn modelId="{3F290A52-8A4A-4469-9AB4-D811A6E23C3C}" type="presOf" srcId="{F9D46839-CD06-4669-AAE4-4D1E9AFEDA78}" destId="{59179C9B-8BA4-4AC7-ACB1-A12DE00142E2}" srcOrd="0" destOrd="0" presId="urn:microsoft.com/office/officeart/2005/8/layout/hList9"/>
    <dgm:cxn modelId="{3EF668B1-7B6A-40A1-9E64-0829B2EF0539}" type="presOf" srcId="{F9D46839-CD06-4669-AAE4-4D1E9AFEDA78}" destId="{4AE7D907-B6F4-4647-AB3F-ABE94C438AE8}" srcOrd="1" destOrd="0" presId="urn:microsoft.com/office/officeart/2005/8/layout/hList9"/>
    <dgm:cxn modelId="{C0DEB330-C4FA-4F66-86CA-0C9C52F1F01F}" type="presOf" srcId="{29E78340-8EBE-415C-B973-78A91A054B9C}" destId="{B12AEB83-0A64-4B36-BF01-B2F834861BAA}" srcOrd="1" destOrd="0" presId="urn:microsoft.com/office/officeart/2005/8/layout/hList9"/>
    <dgm:cxn modelId="{AD25A8A0-4628-40E2-8C9E-64E6AD4D4D91}" srcId="{B4F1B46E-22B2-4721-950C-8704487586DC}" destId="{F9D46839-CD06-4669-AAE4-4D1E9AFEDA78}" srcOrd="1" destOrd="0" parTransId="{B6B535D8-00AB-4FA1-AAEC-92498ABC6F4C}" sibTransId="{6497F199-DC2A-41F9-A449-D395E6BC4900}"/>
    <dgm:cxn modelId="{311348D8-FDE3-4C22-99F5-3B98C5F51F0D}" srcId="{F2881FB1-6580-4F21-A283-BFAA6F91D5D2}" destId="{29E78340-8EBE-415C-B973-78A91A054B9C}" srcOrd="1" destOrd="0" parTransId="{FF4E5F97-6974-4E39-A85D-DCB2E100798E}" sibTransId="{B4B9A51E-FA34-465E-B5B4-81CD76EB3FC2}"/>
    <dgm:cxn modelId="{6C9D5899-99E2-4916-98F9-1660647928E3}" type="presOf" srcId="{DB9FB862-4759-4D6A-84F3-01524B92723B}" destId="{5B88A17E-EFF5-4A04-9CC9-D2131DA9ECCC}" srcOrd="1" destOrd="0" presId="urn:microsoft.com/office/officeart/2005/8/layout/hList9"/>
    <dgm:cxn modelId="{CD5EFFB3-C9FD-4DAC-8D97-0C2FB02B380B}" srcId="{B4F1B46E-22B2-4721-950C-8704487586DC}" destId="{7CB6360B-4022-4E96-922B-A12DE0E2A39F}" srcOrd="2" destOrd="0" parTransId="{44B2858F-607B-47DF-B44B-EA7D73FDC9F2}" sibTransId="{B35ED9D1-2A17-4034-8D08-4945CA54F6C9}"/>
    <dgm:cxn modelId="{82BAE5DD-3A79-4870-9019-1254385E0650}" srcId="{00C18FBF-3FF5-4C16-97CF-AF03740D7AB6}" destId="{6352CA33-6755-44BE-808F-400DA4CF80A7}" srcOrd="2" destOrd="0" parTransId="{AEB59203-63BA-4A96-BADC-40BAEBD9AA40}" sibTransId="{AAB4CF73-4B9B-4AA0-9074-16C2D2AE00A1}"/>
    <dgm:cxn modelId="{114529EA-CDEE-4574-B59D-8F35E4FE7A75}" type="presOf" srcId="{50451020-5E1A-4778-9E8D-169182A36191}" destId="{3086D0BF-AAD1-4310-88ED-4D81A687BD50}" srcOrd="0" destOrd="0" presId="urn:microsoft.com/office/officeart/2005/8/layout/hList9"/>
    <dgm:cxn modelId="{4A31D641-1B5D-46D3-B685-0C4DC6EFE71B}" srcId="{00C18FBF-3FF5-4C16-97CF-AF03740D7AB6}" destId="{F2881FB1-6580-4F21-A283-BFAA6F91D5D2}" srcOrd="1" destOrd="0" parTransId="{2D960FDD-BADA-480D-9043-497C56588AD3}" sibTransId="{A5ABDC17-7AB5-4F0E-992A-F9343F5D74EB}"/>
    <dgm:cxn modelId="{59E871E8-E7D2-4CCC-B749-A714977AF5E6}" type="presOf" srcId="{D5197DDB-D5D2-499F-B255-CF7BB5AE2B43}" destId="{10C9E3CF-3A8F-4100-8ACD-91E2373197A2}" srcOrd="1" destOrd="0" presId="urn:microsoft.com/office/officeart/2005/8/layout/hList9"/>
    <dgm:cxn modelId="{B2647B56-8947-4632-AB4A-42CBB9B48494}" type="presOf" srcId="{7FCE83D9-631B-4420-BBFC-CA0AFA59F747}" destId="{7453D9C8-CD6E-4AA4-8A19-7F6F667528F0}" srcOrd="0" destOrd="0" presId="urn:microsoft.com/office/officeart/2005/8/layout/hList9"/>
    <dgm:cxn modelId="{B635AE6E-37F7-4F2E-8725-C1D81C11EBE6}" type="presOf" srcId="{8321AB85-EA8C-4958-B404-B4C118CB3C18}" destId="{68509703-D239-4E1B-8CF0-EF08079E1226}" srcOrd="0" destOrd="0" presId="urn:microsoft.com/office/officeart/2005/8/layout/hList9"/>
    <dgm:cxn modelId="{FFE7CF3F-C427-4831-953F-615124811AB4}" type="presOf" srcId="{8321AB85-EA8C-4958-B404-B4C118CB3C18}" destId="{E1767793-EDD5-4203-A612-8120A71CA906}" srcOrd="1" destOrd="0" presId="urn:microsoft.com/office/officeart/2005/8/layout/hList9"/>
    <dgm:cxn modelId="{AACC54D1-0243-46E9-9624-A663799E8A06}" type="presOf" srcId="{9D72CDD3-5859-43DB-BD75-0C3C30E3DE62}" destId="{6B08AC4B-4CEC-41E5-AE19-47A4E2720563}" srcOrd="0" destOrd="0" presId="urn:microsoft.com/office/officeart/2005/8/layout/hList9"/>
    <dgm:cxn modelId="{77F620CE-FC2D-42CF-890C-6A28A43BA06E}" type="presOf" srcId="{F2881FB1-6580-4F21-A283-BFAA6F91D5D2}" destId="{FD776C1E-557E-4553-9447-49B69EEC7907}" srcOrd="0" destOrd="0" presId="urn:microsoft.com/office/officeart/2005/8/layout/hList9"/>
    <dgm:cxn modelId="{E1D1E23B-EC87-45CC-9E87-38B27A23764D}" type="presParOf" srcId="{0DC7A063-583D-4B0F-88B2-BD54F95D95AF}" destId="{3B23570A-ECC9-4DF8-BCB4-0465C69CBB88}" srcOrd="0" destOrd="0" presId="urn:microsoft.com/office/officeart/2005/8/layout/hList9"/>
    <dgm:cxn modelId="{82537023-5CD7-4BB7-84CF-DE8196338CF2}" type="presParOf" srcId="{0DC7A063-583D-4B0F-88B2-BD54F95D95AF}" destId="{FC66A233-6BBA-46AF-B2F6-28E379B158E2}" srcOrd="1" destOrd="0" presId="urn:microsoft.com/office/officeart/2005/8/layout/hList9"/>
    <dgm:cxn modelId="{5DFED7C8-2E54-4441-B032-3A4788B2A8D3}" type="presParOf" srcId="{FC66A233-6BBA-46AF-B2F6-28E379B158E2}" destId="{46739A04-1AA3-49C6-8EA7-EB1DE975B900}" srcOrd="0" destOrd="0" presId="urn:microsoft.com/office/officeart/2005/8/layout/hList9"/>
    <dgm:cxn modelId="{59D81910-4316-4EAE-9A67-0B3EDF027306}" type="presParOf" srcId="{FC66A233-6BBA-46AF-B2F6-28E379B158E2}" destId="{535C6EC9-8098-42C5-8527-E62FF045E4EB}" srcOrd="1" destOrd="0" presId="urn:microsoft.com/office/officeart/2005/8/layout/hList9"/>
    <dgm:cxn modelId="{C4FBC461-0B5D-4B7E-9CAF-A88B1223F18A}" type="presParOf" srcId="{535C6EC9-8098-42C5-8527-E62FF045E4EB}" destId="{6B08AC4B-4CEC-41E5-AE19-47A4E2720563}" srcOrd="0" destOrd="0" presId="urn:microsoft.com/office/officeart/2005/8/layout/hList9"/>
    <dgm:cxn modelId="{16A1B336-CE68-4171-8D18-284543992BEA}" type="presParOf" srcId="{535C6EC9-8098-42C5-8527-E62FF045E4EB}" destId="{187D4E8C-5C91-4D00-870C-2C45D4EA263C}" srcOrd="1" destOrd="0" presId="urn:microsoft.com/office/officeart/2005/8/layout/hList9"/>
    <dgm:cxn modelId="{7A41C261-6E27-4943-9CD0-4E08EB7E56A7}" type="presParOf" srcId="{FC66A233-6BBA-46AF-B2F6-28E379B158E2}" destId="{ADF61BBD-28F4-4815-BC7F-82CF00464E8B}" srcOrd="2" destOrd="0" presId="urn:microsoft.com/office/officeart/2005/8/layout/hList9"/>
    <dgm:cxn modelId="{03CD72CE-2160-4837-B2C9-B73CABBC437B}" type="presParOf" srcId="{ADF61BBD-28F4-4815-BC7F-82CF00464E8B}" destId="{59179C9B-8BA4-4AC7-ACB1-A12DE00142E2}" srcOrd="0" destOrd="0" presId="urn:microsoft.com/office/officeart/2005/8/layout/hList9"/>
    <dgm:cxn modelId="{F9662DB2-653F-4128-AA82-4C07C6F00722}" type="presParOf" srcId="{ADF61BBD-28F4-4815-BC7F-82CF00464E8B}" destId="{4AE7D907-B6F4-4647-AB3F-ABE94C438AE8}" srcOrd="1" destOrd="0" presId="urn:microsoft.com/office/officeart/2005/8/layout/hList9"/>
    <dgm:cxn modelId="{03977053-B57D-4C39-B7C2-51CB96F9B4FC}" type="presParOf" srcId="{FC66A233-6BBA-46AF-B2F6-28E379B158E2}" destId="{E50A9A83-9985-4184-A476-E3402BD8E76E}" srcOrd="3" destOrd="0" presId="urn:microsoft.com/office/officeart/2005/8/layout/hList9"/>
    <dgm:cxn modelId="{8AFFD233-399B-4D57-9BB6-80A351FA6A3B}" type="presParOf" srcId="{E50A9A83-9985-4184-A476-E3402BD8E76E}" destId="{1877502C-A892-4DC0-ADA6-FA065097BB90}" srcOrd="0" destOrd="0" presId="urn:microsoft.com/office/officeart/2005/8/layout/hList9"/>
    <dgm:cxn modelId="{9909963A-5660-453F-8E99-8BCC82487A65}" type="presParOf" srcId="{E50A9A83-9985-4184-A476-E3402BD8E76E}" destId="{D685DD23-B321-4B5E-842F-394CB33239FA}" srcOrd="1" destOrd="0" presId="urn:microsoft.com/office/officeart/2005/8/layout/hList9"/>
    <dgm:cxn modelId="{DEF99A7A-98F1-424D-AC92-7C6B69A0E544}" type="presParOf" srcId="{0DC7A063-583D-4B0F-88B2-BD54F95D95AF}" destId="{3845DB9A-BEF3-4D5D-B9C7-5FC0456401AC}" srcOrd="2" destOrd="0" presId="urn:microsoft.com/office/officeart/2005/8/layout/hList9"/>
    <dgm:cxn modelId="{ACD8FD0D-39C9-49DB-B77E-B03522FDF5FC}" type="presParOf" srcId="{0DC7A063-583D-4B0F-88B2-BD54F95D95AF}" destId="{FC7ED273-8CFD-43C2-9C05-44FADF3E0637}" srcOrd="3" destOrd="0" presId="urn:microsoft.com/office/officeart/2005/8/layout/hList9"/>
    <dgm:cxn modelId="{2C72EC61-81F4-4DCD-A533-255CBC66AE34}" type="presParOf" srcId="{0DC7A063-583D-4B0F-88B2-BD54F95D95AF}" destId="{13C564B0-C27E-4ABA-AFDA-59E145B256BA}" srcOrd="4" destOrd="0" presId="urn:microsoft.com/office/officeart/2005/8/layout/hList9"/>
    <dgm:cxn modelId="{775600F8-FCFE-4862-8108-85F84EA9DEE2}" type="presParOf" srcId="{0DC7A063-583D-4B0F-88B2-BD54F95D95AF}" destId="{6300E233-87DF-4270-9808-160BFEB8A5BE}" srcOrd="5" destOrd="0" presId="urn:microsoft.com/office/officeart/2005/8/layout/hList9"/>
    <dgm:cxn modelId="{AE3B7A69-67E7-41D2-BC1A-3586A3CC259D}" type="presParOf" srcId="{0DC7A063-583D-4B0F-88B2-BD54F95D95AF}" destId="{6E53DEF7-499E-42EE-802D-59B2F8915392}" srcOrd="6" destOrd="0" presId="urn:microsoft.com/office/officeart/2005/8/layout/hList9"/>
    <dgm:cxn modelId="{76A9B804-07B5-4060-AA61-249A1765ECB9}" type="presParOf" srcId="{6E53DEF7-499E-42EE-802D-59B2F8915392}" destId="{E08C30D1-35EA-4D05-9731-5D01E3FCBD09}" srcOrd="0" destOrd="0" presId="urn:microsoft.com/office/officeart/2005/8/layout/hList9"/>
    <dgm:cxn modelId="{6162898E-21FD-497B-BFEE-B78CF45F7D9A}" type="presParOf" srcId="{6E53DEF7-499E-42EE-802D-59B2F8915392}" destId="{2F3BD88A-9166-4A26-B941-B9BAEE1A11D5}" srcOrd="1" destOrd="0" presId="urn:microsoft.com/office/officeart/2005/8/layout/hList9"/>
    <dgm:cxn modelId="{71D4EFDE-15BC-4327-9242-5F72F9DAFAD4}" type="presParOf" srcId="{2F3BD88A-9166-4A26-B941-B9BAEE1A11D5}" destId="{F660F4B9-35DB-4256-A868-A35C6DCCF6B2}" srcOrd="0" destOrd="0" presId="urn:microsoft.com/office/officeart/2005/8/layout/hList9"/>
    <dgm:cxn modelId="{9B414BA4-2018-40DF-8E7D-AD7E78EF0217}" type="presParOf" srcId="{2F3BD88A-9166-4A26-B941-B9BAEE1A11D5}" destId="{10C9E3CF-3A8F-4100-8ACD-91E2373197A2}" srcOrd="1" destOrd="0" presId="urn:microsoft.com/office/officeart/2005/8/layout/hList9"/>
    <dgm:cxn modelId="{28BA3997-5DD1-4713-9F4F-B2881F36E8DC}" type="presParOf" srcId="{6E53DEF7-499E-42EE-802D-59B2F8915392}" destId="{60887C36-4733-46AC-A452-5444F6BC3B23}" srcOrd="2" destOrd="0" presId="urn:microsoft.com/office/officeart/2005/8/layout/hList9"/>
    <dgm:cxn modelId="{7A6208FE-C5A8-4871-9488-BEEAE472C061}" type="presParOf" srcId="{60887C36-4733-46AC-A452-5444F6BC3B23}" destId="{614EBA0E-D12B-447E-B378-B0FA2DEBEA2F}" srcOrd="0" destOrd="0" presId="urn:microsoft.com/office/officeart/2005/8/layout/hList9"/>
    <dgm:cxn modelId="{2148A8C9-9BA6-45BD-9008-59301C4B49FC}" type="presParOf" srcId="{60887C36-4733-46AC-A452-5444F6BC3B23}" destId="{B12AEB83-0A64-4B36-BF01-B2F834861BAA}" srcOrd="1" destOrd="0" presId="urn:microsoft.com/office/officeart/2005/8/layout/hList9"/>
    <dgm:cxn modelId="{32E6E4AD-0BFD-4285-AC4A-131E4A0904F2}" type="presParOf" srcId="{6E53DEF7-499E-42EE-802D-59B2F8915392}" destId="{3055F178-D8CA-413A-99F2-20C8231C0651}" srcOrd="3" destOrd="0" presId="urn:microsoft.com/office/officeart/2005/8/layout/hList9"/>
    <dgm:cxn modelId="{A1DB4BC0-DADA-4058-A3BB-D04BE7DF689A}" type="presParOf" srcId="{3055F178-D8CA-413A-99F2-20C8231C0651}" destId="{68509703-D239-4E1B-8CF0-EF08079E1226}" srcOrd="0" destOrd="0" presId="urn:microsoft.com/office/officeart/2005/8/layout/hList9"/>
    <dgm:cxn modelId="{5B5F83FC-F721-4241-90AB-7117B39AABD5}" type="presParOf" srcId="{3055F178-D8CA-413A-99F2-20C8231C0651}" destId="{E1767793-EDD5-4203-A612-8120A71CA906}" srcOrd="1" destOrd="0" presId="urn:microsoft.com/office/officeart/2005/8/layout/hList9"/>
    <dgm:cxn modelId="{D8406746-50BE-425E-A523-9ED524500743}" type="presParOf" srcId="{0DC7A063-583D-4B0F-88B2-BD54F95D95AF}" destId="{69136330-53DB-4978-A56B-160862279381}" srcOrd="7" destOrd="0" presId="urn:microsoft.com/office/officeart/2005/8/layout/hList9"/>
    <dgm:cxn modelId="{A91BC494-75AC-4CCA-8CC1-7E9884C2F3AD}" type="presParOf" srcId="{0DC7A063-583D-4B0F-88B2-BD54F95D95AF}" destId="{FD776C1E-557E-4553-9447-49B69EEC7907}" srcOrd="8" destOrd="0" presId="urn:microsoft.com/office/officeart/2005/8/layout/hList9"/>
    <dgm:cxn modelId="{487F9920-08DF-4AC5-BA64-D35F42602B66}" type="presParOf" srcId="{0DC7A063-583D-4B0F-88B2-BD54F95D95AF}" destId="{FC2522F1-14BB-4B37-B60E-2E8A7E8A6C30}" srcOrd="9" destOrd="0" presId="urn:microsoft.com/office/officeart/2005/8/layout/hList9"/>
    <dgm:cxn modelId="{DC194D92-7E98-42DD-A8CA-BCD1EDD2C95D}" type="presParOf" srcId="{0DC7A063-583D-4B0F-88B2-BD54F95D95AF}" destId="{2C2F6211-85A7-47FE-9239-DE94DF41A263}" srcOrd="10" destOrd="0" presId="urn:microsoft.com/office/officeart/2005/8/layout/hList9"/>
    <dgm:cxn modelId="{575F4FD6-9E0F-4F5E-88EE-9B265B6FD4F4}" type="presParOf" srcId="{0DC7A063-583D-4B0F-88B2-BD54F95D95AF}" destId="{7B0C2EAE-70CB-4160-863D-210C3C66D5FD}" srcOrd="11" destOrd="0" presId="urn:microsoft.com/office/officeart/2005/8/layout/hList9"/>
    <dgm:cxn modelId="{8AE96C49-A416-4FC7-84EE-2BDAF35C57FF}" type="presParOf" srcId="{7B0C2EAE-70CB-4160-863D-210C3C66D5FD}" destId="{5AF3752E-55A6-443C-AD35-C49DF50A4566}" srcOrd="0" destOrd="0" presId="urn:microsoft.com/office/officeart/2005/8/layout/hList9"/>
    <dgm:cxn modelId="{235B263C-399E-4245-95BD-2AA1F19D4AB4}" type="presParOf" srcId="{7B0C2EAE-70CB-4160-863D-210C3C66D5FD}" destId="{53567A66-F0E9-4EF8-ADA9-764BA36AA6A9}" srcOrd="1" destOrd="0" presId="urn:microsoft.com/office/officeart/2005/8/layout/hList9"/>
    <dgm:cxn modelId="{265DA8D6-D429-4956-8CB8-10EE7EF20F0C}" type="presParOf" srcId="{53567A66-F0E9-4EF8-ADA9-764BA36AA6A9}" destId="{AD2806AC-6A03-4F05-9F4D-F72EA0E56FBF}" srcOrd="0" destOrd="0" presId="urn:microsoft.com/office/officeart/2005/8/layout/hList9"/>
    <dgm:cxn modelId="{35A8C2CA-EB30-45FD-8152-A7470BE42B4C}" type="presParOf" srcId="{53567A66-F0E9-4EF8-ADA9-764BA36AA6A9}" destId="{F8977219-728E-448F-AE8B-46B14F4F17DE}" srcOrd="1" destOrd="0" presId="urn:microsoft.com/office/officeart/2005/8/layout/hList9"/>
    <dgm:cxn modelId="{6ACEADBE-023B-4505-93FF-04069F754490}" type="presParOf" srcId="{7B0C2EAE-70CB-4160-863D-210C3C66D5FD}" destId="{46A8623B-DC64-4ED6-B73D-98FEAB030508}" srcOrd="2" destOrd="0" presId="urn:microsoft.com/office/officeart/2005/8/layout/hList9"/>
    <dgm:cxn modelId="{AD010A9C-D63C-4BD8-BA56-A4D20026F974}" type="presParOf" srcId="{46A8623B-DC64-4ED6-B73D-98FEAB030508}" destId="{5314AADB-0AD3-4BAE-9F15-B0FE4F44C802}" srcOrd="0" destOrd="0" presId="urn:microsoft.com/office/officeart/2005/8/layout/hList9"/>
    <dgm:cxn modelId="{10F973FE-8000-468C-900B-4ED99BE40E65}" type="presParOf" srcId="{46A8623B-DC64-4ED6-B73D-98FEAB030508}" destId="{96624143-7928-48E9-817F-BC4A07250C32}" srcOrd="1" destOrd="0" presId="urn:microsoft.com/office/officeart/2005/8/layout/hList9"/>
    <dgm:cxn modelId="{EF3F399A-E096-436A-AD74-CF747D62B02A}" type="presParOf" srcId="{0DC7A063-583D-4B0F-88B2-BD54F95D95AF}" destId="{FBCC4E74-37C0-494F-ABC0-7D18132E1437}" srcOrd="12" destOrd="0" presId="urn:microsoft.com/office/officeart/2005/8/layout/hList9"/>
    <dgm:cxn modelId="{5EA17F20-F6C6-4B5A-AFEB-38BD8F975065}" type="presParOf" srcId="{0DC7A063-583D-4B0F-88B2-BD54F95D95AF}" destId="{89E6DA6E-7A23-44BD-8A99-378091FF741D}" srcOrd="13" destOrd="0" presId="urn:microsoft.com/office/officeart/2005/8/layout/hList9"/>
    <dgm:cxn modelId="{463280A8-1DBA-4FE7-B5B2-8151A298EB35}" type="presParOf" srcId="{0DC7A063-583D-4B0F-88B2-BD54F95D95AF}" destId="{E966790E-26B5-4EB8-981F-1094BF4B7611}" srcOrd="14" destOrd="0" presId="urn:microsoft.com/office/officeart/2005/8/layout/hList9"/>
    <dgm:cxn modelId="{A4221FEF-656B-43DD-8382-199EAB5F1E7B}" type="presParOf" srcId="{0DC7A063-583D-4B0F-88B2-BD54F95D95AF}" destId="{229B7655-E1F4-4CF5-84B8-30F0491D32B5}" srcOrd="15" destOrd="0" presId="urn:microsoft.com/office/officeart/2005/8/layout/hList9"/>
    <dgm:cxn modelId="{48FA6F14-4694-4C77-8D75-48D3A22A3540}" type="presParOf" srcId="{0DC7A063-583D-4B0F-88B2-BD54F95D95AF}" destId="{F85FFCDF-8E5F-492B-B22D-55A08EACE783}" srcOrd="16" destOrd="0" presId="urn:microsoft.com/office/officeart/2005/8/layout/hList9"/>
    <dgm:cxn modelId="{3995A447-6B53-4DFA-8494-06C3A1F8D7F7}" type="presParOf" srcId="{F85FFCDF-8E5F-492B-B22D-55A08EACE783}" destId="{600B3FB2-1315-4A84-8613-B445666BC7D2}" srcOrd="0" destOrd="0" presId="urn:microsoft.com/office/officeart/2005/8/layout/hList9"/>
    <dgm:cxn modelId="{C652D75D-BE73-43BB-9138-B232AAF272A1}" type="presParOf" srcId="{F85FFCDF-8E5F-492B-B22D-55A08EACE783}" destId="{E47C73E9-FBEE-4370-9B3F-E04EB7C4023A}" srcOrd="1" destOrd="0" presId="urn:microsoft.com/office/officeart/2005/8/layout/hList9"/>
    <dgm:cxn modelId="{5F19BD3C-10AC-4F51-A8FD-00351A52371B}" type="presParOf" srcId="{E47C73E9-FBEE-4370-9B3F-E04EB7C4023A}" destId="{402C2C77-A32C-4D99-9940-12535E1181F2}" srcOrd="0" destOrd="0" presId="urn:microsoft.com/office/officeart/2005/8/layout/hList9"/>
    <dgm:cxn modelId="{1D14EEBA-2351-4066-8BB7-C42885F1D780}" type="presParOf" srcId="{E47C73E9-FBEE-4370-9B3F-E04EB7C4023A}" destId="{5B88A17E-EFF5-4A04-9CC9-D2131DA9ECCC}" srcOrd="1" destOrd="0" presId="urn:microsoft.com/office/officeart/2005/8/layout/hList9"/>
    <dgm:cxn modelId="{D230C2D8-6446-403F-971D-BA59F9482A7E}" type="presParOf" srcId="{F85FFCDF-8E5F-492B-B22D-55A08EACE783}" destId="{F3C2D87B-A5E7-46E2-B3D3-58E6D9562663}" srcOrd="2" destOrd="0" presId="urn:microsoft.com/office/officeart/2005/8/layout/hList9"/>
    <dgm:cxn modelId="{71EFAC4F-7BC1-470A-9459-DE14D03A3B20}" type="presParOf" srcId="{F3C2D87B-A5E7-46E2-B3D3-58E6D9562663}" destId="{3086D0BF-AAD1-4310-88ED-4D81A687BD50}" srcOrd="0" destOrd="0" presId="urn:microsoft.com/office/officeart/2005/8/layout/hList9"/>
    <dgm:cxn modelId="{6035C1AD-47FA-47BC-9D78-974272EBB1D2}" type="presParOf" srcId="{F3C2D87B-A5E7-46E2-B3D3-58E6D9562663}" destId="{2B18CCD9-D6B1-4225-8D26-4BA691BB1837}" srcOrd="1" destOrd="0" presId="urn:microsoft.com/office/officeart/2005/8/layout/hList9"/>
    <dgm:cxn modelId="{ADA815FB-429E-4ABD-97FC-4AEA97B4630C}" type="presParOf" srcId="{0DC7A063-583D-4B0F-88B2-BD54F95D95AF}" destId="{9051EF7D-7D6C-4B43-A6C4-239F9933C94D}" srcOrd="17" destOrd="0" presId="urn:microsoft.com/office/officeart/2005/8/layout/hList9"/>
    <dgm:cxn modelId="{7961C21C-3FE8-4B71-95E5-AB5835F91CC1}" type="presParOf" srcId="{0DC7A063-583D-4B0F-88B2-BD54F95D95AF}" destId="{7453D9C8-CD6E-4AA4-8A19-7F6F667528F0}"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B4F1B46E-22B2-4721-950C-8704487586DC}">
      <dgm:prSet phldrT="[Text]"/>
      <dgm:spPr>
        <a:solidFill>
          <a:srgbClr val="00B0F0"/>
        </a:solidFill>
        <a:ln>
          <a:solidFill>
            <a:schemeClr val="tx2"/>
          </a:solidFill>
        </a:ln>
      </dgm:spPr>
      <dgm:t>
        <a:bodyPr/>
        <a:lstStyle/>
        <a:p>
          <a:r>
            <a:rPr lang="en-US" b="1" dirty="0" smtClean="0"/>
            <a:t>1) Writing Assessment</a:t>
          </a:r>
          <a:endParaRPr lang="en-US" b="1" dirty="0"/>
        </a:p>
      </dgm: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9D72CDD3-5859-43DB-BD75-0C3C30E3DE62}">
      <dgm:prSet phldrT="[Text]"/>
      <dgm:spPr>
        <a:ln>
          <a:solidFill>
            <a:srgbClr val="0070C0">
              <a:alpha val="90000"/>
            </a:srgbClr>
          </a:solidFill>
        </a:ln>
      </dgm:spPr>
      <dgm:t>
        <a:bodyPr/>
        <a:lstStyle/>
        <a:p>
          <a:endParaRPr lang="en-US" dirty="0" smtClean="0"/>
        </a:p>
        <a:p>
          <a:r>
            <a:rPr lang="en-US" dirty="0" smtClean="0"/>
            <a:t>College of Business Writing Rubric </a:t>
          </a:r>
        </a:p>
      </dgm:t>
    </dgm:pt>
    <dgm:pt modelId="{1D5B1F83-33A7-4298-BC11-2B1252AFAEA5}" type="parTrans" cxnId="{DDB5AD9A-40B0-48EF-AF2C-8CCDA330F7FE}">
      <dgm:prSet/>
      <dgm:spPr/>
      <dgm:t>
        <a:bodyPr/>
        <a:lstStyle/>
        <a:p>
          <a:endParaRPr lang="en-US"/>
        </a:p>
      </dgm:t>
    </dgm:pt>
    <dgm:pt modelId="{15E25BD4-1EBF-43C2-8885-DBF66B8429E1}" type="sibTrans" cxnId="{DDB5AD9A-40B0-48EF-AF2C-8CCDA330F7FE}">
      <dgm:prSet/>
      <dgm:spPr/>
      <dgm:t>
        <a:bodyPr/>
        <a:lstStyle/>
        <a:p>
          <a:endParaRPr lang="en-US"/>
        </a:p>
      </dgm:t>
    </dgm:pt>
    <dgm:pt modelId="{F9D46839-CD06-4669-AAE4-4D1E9AFEDA78}">
      <dgm:prSet phldrT="[Text]"/>
      <dgm:spPr>
        <a:ln>
          <a:solidFill>
            <a:srgbClr val="0070C0"/>
          </a:solidFill>
        </a:ln>
      </dgm:spPr>
      <dgm:t>
        <a:bodyPr/>
        <a:lstStyle/>
        <a:p>
          <a:r>
            <a:rPr lang="en-US" dirty="0" smtClean="0"/>
            <a:t>80% of students will be able to score 80% or better on the writing rubric. </a:t>
          </a:r>
          <a:endParaRPr lang="en-US" dirty="0"/>
        </a:p>
      </dgm:t>
    </dgm:pt>
    <dgm:pt modelId="{B6B535D8-00AB-4FA1-AAEC-92498ABC6F4C}" type="parTrans" cxnId="{AD25A8A0-4628-40E2-8C9E-64E6AD4D4D91}">
      <dgm:prSet/>
      <dgm:spPr/>
      <dgm:t>
        <a:bodyPr/>
        <a:lstStyle/>
        <a:p>
          <a:endParaRPr lang="en-US"/>
        </a:p>
      </dgm:t>
    </dgm:pt>
    <dgm:pt modelId="{6497F199-DC2A-41F9-A449-D395E6BC4900}" type="sibTrans" cxnId="{AD25A8A0-4628-40E2-8C9E-64E6AD4D4D91}">
      <dgm:prSet/>
      <dgm:spPr/>
      <dgm:t>
        <a:bodyPr/>
        <a:lstStyle/>
        <a:p>
          <a:endParaRPr lang="en-US"/>
        </a:p>
      </dgm:t>
    </dgm:pt>
    <dgm:pt modelId="{7CB6360B-4022-4E96-922B-A12DE0E2A39F}">
      <dgm:prSet phldrT="[Text]"/>
      <dgm:spPr>
        <a:ln>
          <a:solidFill>
            <a:srgbClr val="0070C0"/>
          </a:solidFill>
        </a:ln>
      </dgm:spPr>
      <dgm:t>
        <a:bodyPr/>
        <a:lstStyle/>
        <a:p>
          <a:r>
            <a:rPr lang="en-US" dirty="0" smtClean="0"/>
            <a:t>90% of the students will be able to score 80% or better on the writing rubric. </a:t>
          </a:r>
          <a:endParaRPr lang="en-US" dirty="0"/>
        </a:p>
      </dgm:t>
    </dgm:pt>
    <dgm:pt modelId="{44B2858F-607B-47DF-B44B-EA7D73FDC9F2}" type="parTrans" cxnId="{CD5EFFB3-C9FD-4DAC-8D97-0C2FB02B380B}">
      <dgm:prSet/>
      <dgm:spPr/>
      <dgm:t>
        <a:bodyPr/>
        <a:lstStyle/>
        <a:p>
          <a:endParaRPr lang="en-US"/>
        </a:p>
      </dgm:t>
    </dgm:pt>
    <dgm:pt modelId="{B35ED9D1-2A17-4034-8D08-4945CA54F6C9}" type="sibTrans" cxnId="{CD5EFFB3-C9FD-4DAC-8D97-0C2FB02B380B}">
      <dgm:prSet/>
      <dgm:spPr/>
      <dgm:t>
        <a:bodyPr/>
        <a:lstStyle/>
        <a:p>
          <a:endParaRPr lang="en-US"/>
        </a:p>
      </dgm:t>
    </dgm:pt>
    <dgm:pt modelId="{F2881FB1-6580-4F21-A283-BFAA6F91D5D2}">
      <dgm:prSet phldrT="[Text]"/>
      <dgm:spPr>
        <a:solidFill>
          <a:srgbClr val="00B0F0"/>
        </a:solidFill>
        <a:ln>
          <a:solidFill>
            <a:schemeClr val="tx2"/>
          </a:solidFill>
        </a:ln>
      </dgm:spPr>
      <dgm:t>
        <a:bodyPr/>
        <a:lstStyle/>
        <a:p>
          <a:r>
            <a:rPr lang="en-US" b="1" dirty="0" smtClean="0"/>
            <a:t>2) Presentation Assessment </a:t>
          </a:r>
          <a:endParaRPr lang="en-US" b="1" dirty="0"/>
        </a:p>
      </dgm: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D5197DDB-D5D2-499F-B255-CF7BB5AE2B43}">
      <dgm:prSet phldrT="[Text]"/>
      <dgm:spPr>
        <a:ln>
          <a:solidFill>
            <a:srgbClr val="0070C0">
              <a:alpha val="90000"/>
            </a:srgbClr>
          </a:solidFill>
        </a:ln>
      </dgm:spPr>
      <dgm:t>
        <a:bodyPr/>
        <a:lstStyle/>
        <a:p>
          <a:r>
            <a:rPr lang="en-US" dirty="0" smtClean="0"/>
            <a:t>College of Business Presentation Rubric</a:t>
          </a:r>
          <a:endParaRPr lang="en-US" dirty="0"/>
        </a:p>
      </dgm:t>
    </dgm:pt>
    <dgm:pt modelId="{B14A4DC9-F40A-4867-ADB8-4BA8A1F83766}" type="parTrans" cxnId="{3204ED53-15A0-4643-A582-021A785F1BA2}">
      <dgm:prSet/>
      <dgm:spPr/>
      <dgm:t>
        <a:bodyPr/>
        <a:lstStyle/>
        <a:p>
          <a:endParaRPr lang="en-US"/>
        </a:p>
      </dgm:t>
    </dgm:pt>
    <dgm:pt modelId="{29F2454A-2FA8-4B3A-AC63-4A0B9FD04A75}" type="sibTrans" cxnId="{3204ED53-15A0-4643-A582-021A785F1BA2}">
      <dgm:prSet/>
      <dgm:spPr/>
      <dgm:t>
        <a:bodyPr/>
        <a:lstStyle/>
        <a:p>
          <a:endParaRPr lang="en-US"/>
        </a:p>
      </dgm:t>
    </dgm:pt>
    <dgm:pt modelId="{8321AB85-EA8C-4958-B404-B4C118CB3C18}">
      <dgm:prSet phldrT="[Text]"/>
      <dgm:spPr>
        <a:ln>
          <a:solidFill>
            <a:srgbClr val="0070C0"/>
          </a:solidFill>
        </a:ln>
      </dgm:spPr>
      <dgm:t>
        <a:bodyPr/>
        <a:lstStyle/>
        <a:p>
          <a:r>
            <a:rPr lang="en-US" dirty="0" smtClean="0"/>
            <a:t>90% of students will be able to score 80% or better on the presentation rubric</a:t>
          </a:r>
          <a:endParaRPr lang="en-US" dirty="0"/>
        </a:p>
      </dgm:t>
    </dgm:pt>
    <dgm:pt modelId="{24ABE8B3-7220-436D-9636-F7B4C0B99576}" type="parTrans" cxnId="{129AEA77-5D2A-49D4-956D-99009974B6C5}">
      <dgm:prSet/>
      <dgm:spPr/>
      <dgm:t>
        <a:bodyPr/>
        <a:lstStyle/>
        <a:p>
          <a:endParaRPr lang="en-US"/>
        </a:p>
      </dgm:t>
    </dgm:pt>
    <dgm:pt modelId="{AA5F76CE-8FD4-4692-8BB1-EF84CF9D365E}" type="sibTrans" cxnId="{129AEA77-5D2A-49D4-956D-99009974B6C5}">
      <dgm:prSet/>
      <dgm:spPr/>
      <dgm:t>
        <a:bodyPr/>
        <a:lstStyle/>
        <a:p>
          <a:endParaRPr lang="en-US"/>
        </a:p>
      </dgm:t>
    </dgm:pt>
    <dgm:pt modelId="{6352CA33-6755-44BE-808F-400DA4CF80A7}">
      <dgm:prSet phldrT="[Text]"/>
      <dgm:spPr>
        <a:solidFill>
          <a:srgbClr val="00B0F0"/>
        </a:solidFill>
        <a:ln>
          <a:solidFill>
            <a:schemeClr val="tx2"/>
          </a:solidFill>
        </a:ln>
      </dgm:spPr>
      <dgm:t>
        <a:bodyPr/>
        <a:lstStyle/>
        <a:p>
          <a:r>
            <a:rPr lang="en-US" b="1" dirty="0" smtClean="0"/>
            <a:t>3) Experiential Learning </a:t>
          </a:r>
          <a:endParaRPr lang="en-US" b="1" dirty="0"/>
        </a:p>
      </dgm: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9614A323-64B1-4077-A841-022051EC749A}">
      <dgm:prSet phldrT="[Text]"/>
      <dgm:spPr>
        <a:ln>
          <a:solidFill>
            <a:srgbClr val="0070C0">
              <a:alpha val="90000"/>
            </a:srgbClr>
          </a:solidFill>
        </a:ln>
      </dgm:spPr>
      <dgm:t>
        <a:bodyPr/>
        <a:lstStyle/>
        <a:p>
          <a:r>
            <a:rPr lang="en-US" dirty="0" smtClean="0"/>
            <a:t>Experiential Learning Rubric for internship/practical experience. </a:t>
          </a:r>
          <a:endParaRPr lang="en-US" dirty="0"/>
        </a:p>
      </dgm:t>
    </dgm:pt>
    <dgm:pt modelId="{E5F6BCBD-B84E-4018-BE9E-BF57FF3B4B36}" type="parTrans" cxnId="{FC7BD086-74EA-4D6C-9657-E916D355F209}">
      <dgm:prSet/>
      <dgm:spPr/>
      <dgm:t>
        <a:bodyPr/>
        <a:lstStyle/>
        <a:p>
          <a:endParaRPr lang="en-US"/>
        </a:p>
      </dgm:t>
    </dgm:pt>
    <dgm:pt modelId="{FEC2A79F-8857-403A-A738-E8CE75C965E2}" type="sibTrans" cxnId="{FC7BD086-74EA-4D6C-9657-E916D355F209}">
      <dgm:prSet/>
      <dgm:spPr/>
      <dgm:t>
        <a:bodyPr/>
        <a:lstStyle/>
        <a:p>
          <a:endParaRPr lang="en-US"/>
        </a:p>
      </dgm:t>
    </dgm:pt>
    <dgm:pt modelId="{3D5CDB25-F8FA-444B-8D4A-1D29D0CBA282}">
      <dgm:prSet phldrT="[Text]"/>
      <dgm:spPr>
        <a:ln>
          <a:solidFill>
            <a:srgbClr val="0070C0">
              <a:alpha val="90000"/>
            </a:srgbClr>
          </a:solidFill>
        </a:ln>
      </dgm:spPr>
      <dgm:t>
        <a:bodyPr/>
        <a:lstStyle/>
        <a:p>
          <a:r>
            <a:rPr lang="en-US" dirty="0" smtClean="0"/>
            <a:t>80% of students will be able to score 80% or better on the experiential learning rubric</a:t>
          </a:r>
          <a:endParaRPr lang="en-US" dirty="0"/>
        </a:p>
      </dgm:t>
    </dgm:pt>
    <dgm:pt modelId="{4C229933-AC16-44B7-98EC-4C0F07FABCB0}" type="parTrans" cxnId="{2E3C97E6-67D4-4948-B47A-1115C2B2979F}">
      <dgm:prSet/>
      <dgm:spPr/>
      <dgm:t>
        <a:bodyPr/>
        <a:lstStyle/>
        <a:p>
          <a:endParaRPr lang="en-US"/>
        </a:p>
      </dgm:t>
    </dgm:pt>
    <dgm:pt modelId="{189DA4C5-2A22-4C71-A806-7B4AB57767CC}" type="sibTrans" cxnId="{2E3C97E6-67D4-4948-B47A-1115C2B2979F}">
      <dgm:prSet/>
      <dgm:spPr/>
      <dgm:t>
        <a:bodyPr/>
        <a:lstStyle/>
        <a:p>
          <a:endParaRPr lang="en-US"/>
        </a:p>
      </dgm:t>
    </dgm:pt>
    <dgm:pt modelId="{7FCE83D9-631B-4420-BBFC-CA0AFA59F747}">
      <dgm:prSet phldrT="[Text]" custT="1"/>
      <dgm:spPr>
        <a:solidFill>
          <a:srgbClr val="00B0F0"/>
        </a:solidFill>
        <a:ln>
          <a:solidFill>
            <a:schemeClr val="tx2"/>
          </a:solidFill>
        </a:ln>
      </dgm:spPr>
      <dgm:t>
        <a:bodyPr/>
        <a:lstStyle/>
        <a:p>
          <a:r>
            <a:rPr lang="en-US" sz="1000" b="1" dirty="0" smtClean="0"/>
            <a:t>4) Creative &amp; Critical Thinking</a:t>
          </a:r>
          <a:endParaRPr lang="en-US" sz="1000" b="1" dirty="0"/>
        </a:p>
      </dgm:t>
    </dgm:pt>
    <dgm:pt modelId="{C61EC981-13FA-4710-B079-D35692EEB764}" type="parTrans" cxnId="{E572418E-4340-4448-940D-253A2FA3B9B3}">
      <dgm:prSet/>
      <dgm:spPr/>
      <dgm:t>
        <a:bodyPr/>
        <a:lstStyle/>
        <a:p>
          <a:endParaRPr lang="en-US"/>
        </a:p>
      </dgm:t>
    </dgm:pt>
    <dgm:pt modelId="{1B48A0DE-4031-4D45-86A1-94CDAF68824A}" type="sibTrans" cxnId="{E572418E-4340-4448-940D-253A2FA3B9B3}">
      <dgm:prSet/>
      <dgm:spPr/>
      <dgm:t>
        <a:bodyPr/>
        <a:lstStyle/>
        <a:p>
          <a:endParaRPr lang="en-US"/>
        </a:p>
      </dgm:t>
    </dgm:pt>
    <dgm:pt modelId="{DB9FB862-4759-4D6A-84F3-01524B92723B}">
      <dgm:prSet phldrT="[Text]"/>
      <dgm:spPr>
        <a:ln>
          <a:solidFill>
            <a:srgbClr val="0070C0"/>
          </a:solidFill>
        </a:ln>
      </dgm:spPr>
      <dgm:t>
        <a:bodyPr/>
        <a:lstStyle/>
        <a:p>
          <a:r>
            <a:rPr lang="en-US" dirty="0" smtClean="0"/>
            <a:t>Creative Thinking Value Rubric</a:t>
          </a:r>
          <a:endParaRPr lang="en-US" dirty="0"/>
        </a:p>
      </dgm:t>
    </dgm:pt>
    <dgm:pt modelId="{CD1EE44C-3116-420B-89E3-1D797CB25D34}" type="parTrans" cxnId="{70CAB4FC-3D17-49C2-8A7B-F387031FCDCA}">
      <dgm:prSet/>
      <dgm:spPr/>
      <dgm:t>
        <a:bodyPr/>
        <a:lstStyle/>
        <a:p>
          <a:endParaRPr lang="en-US"/>
        </a:p>
      </dgm:t>
    </dgm:pt>
    <dgm:pt modelId="{4BD4D4A5-043E-4ED5-A5CA-8D46DADC3150}" type="sibTrans" cxnId="{70CAB4FC-3D17-49C2-8A7B-F387031FCDCA}">
      <dgm:prSet/>
      <dgm:spPr/>
      <dgm:t>
        <a:bodyPr/>
        <a:lstStyle/>
        <a:p>
          <a:endParaRPr lang="en-US"/>
        </a:p>
      </dgm:t>
    </dgm:pt>
    <dgm:pt modelId="{83CF9DAA-A7E3-4DDA-A5C0-BCCEB58ABEC2}">
      <dgm:prSet/>
      <dgm:spPr>
        <a:ln>
          <a:solidFill>
            <a:srgbClr val="0070C0"/>
          </a:solidFill>
        </a:ln>
      </dgm:spPr>
      <dgm:t>
        <a:bodyPr/>
        <a:lstStyle/>
        <a:p>
          <a:r>
            <a:rPr lang="en-US" dirty="0" smtClean="0"/>
            <a:t>80% of students will be able to score 80% or better on the presentation rubric. </a:t>
          </a:r>
          <a:endParaRPr lang="en-US" dirty="0"/>
        </a:p>
      </dgm:t>
    </dgm:pt>
    <dgm:pt modelId="{8E446C5D-7FBF-4A3D-9471-E5B7D9AAF944}" type="parTrans" cxnId="{4A46A8C0-1A41-4149-9BDB-D8935016CBE0}">
      <dgm:prSet/>
      <dgm:spPr/>
      <dgm:t>
        <a:bodyPr/>
        <a:lstStyle/>
        <a:p>
          <a:endParaRPr lang="en-US"/>
        </a:p>
      </dgm:t>
    </dgm:pt>
    <dgm:pt modelId="{02FE0D98-1A44-426C-9915-2DD8F1FEF501}" type="sibTrans" cxnId="{4A46A8C0-1A41-4149-9BDB-D8935016CBE0}">
      <dgm:prSet/>
      <dgm:spPr/>
      <dgm:t>
        <a:bodyPr/>
        <a:lstStyle/>
        <a:p>
          <a:endParaRPr lang="en-US"/>
        </a:p>
      </dgm:t>
    </dgm:pt>
    <dgm:pt modelId="{BF586431-0FF3-489D-B498-9858A7E32A23}">
      <dgm:prSet/>
      <dgm:spPr>
        <a:ln>
          <a:solidFill>
            <a:srgbClr val="0070C0">
              <a:alpha val="90000"/>
            </a:srgbClr>
          </a:solidFill>
        </a:ln>
      </dgm:spPr>
      <dgm:t>
        <a:bodyPr/>
        <a:lstStyle/>
        <a:p>
          <a:r>
            <a:rPr lang="en-US" dirty="0" smtClean="0"/>
            <a:t>80% of students will be able to score 80% or better on the creative thinking value rubric</a:t>
          </a:r>
          <a:endParaRPr lang="en-US" dirty="0"/>
        </a:p>
      </dgm:t>
    </dgm:pt>
    <dgm:pt modelId="{CDA9361B-2283-46AB-AB8D-C7A820C334F6}" type="parTrans" cxnId="{A159CB58-940C-4E19-ABF6-76D0D05C1BA0}">
      <dgm:prSet/>
      <dgm:spPr/>
      <dgm:t>
        <a:bodyPr/>
        <a:lstStyle/>
        <a:p>
          <a:endParaRPr lang="en-US"/>
        </a:p>
      </dgm:t>
    </dgm:pt>
    <dgm:pt modelId="{36C834CA-7F27-42C2-B6FD-F20905729AEE}" type="sibTrans" cxnId="{A159CB58-940C-4E19-ABF6-76D0D05C1BA0}">
      <dgm:prSet/>
      <dgm:spPr/>
      <dgm:t>
        <a:bodyPr/>
        <a:lstStyle/>
        <a:p>
          <a:endParaRPr lang="en-US"/>
        </a:p>
      </dgm:t>
    </dgm:pt>
    <dgm:pt modelId="{0DC7A063-583D-4B0F-88B2-BD54F95D95AF}" type="pres">
      <dgm:prSet presAssocID="{00C18FBF-3FF5-4C16-97CF-AF03740D7AB6}" presName="list" presStyleCnt="0">
        <dgm:presLayoutVars>
          <dgm:dir/>
          <dgm:animLvl val="lvl"/>
        </dgm:presLayoutVars>
      </dgm:prSet>
      <dgm:spPr/>
      <dgm:t>
        <a:bodyPr/>
        <a:lstStyle/>
        <a:p>
          <a:endParaRPr lang="en-US"/>
        </a:p>
      </dgm:t>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10"/>
      <dgm:spPr/>
      <dgm:t>
        <a:bodyPr/>
        <a:lstStyle/>
        <a:p>
          <a:endParaRPr lang="en-US"/>
        </a:p>
      </dgm:t>
    </dgm:pt>
    <dgm:pt modelId="{187D4E8C-5C91-4D00-870C-2C45D4EA263C}" type="pres">
      <dgm:prSet presAssocID="{B4F1B46E-22B2-4721-950C-8704487586DC}" presName="firstChildTx" presStyleLbl="bgAccFollowNode1" presStyleIdx="0" presStyleCnt="10">
        <dgm:presLayoutVars>
          <dgm:bulletEnabled val="1"/>
        </dgm:presLayoutVars>
      </dgm:prSet>
      <dgm:spPr/>
      <dgm:t>
        <a:bodyPr/>
        <a:lstStyle/>
        <a:p>
          <a:endParaRPr lang="en-US"/>
        </a:p>
      </dgm:t>
    </dgm:pt>
    <dgm:pt modelId="{ADF61BBD-28F4-4815-BC7F-82CF00464E8B}" type="pres">
      <dgm:prSet presAssocID="{F9D46839-CD06-4669-AAE4-4D1E9AFEDA78}" presName="comp" presStyleCnt="0"/>
      <dgm:spPr/>
    </dgm:pt>
    <dgm:pt modelId="{59179C9B-8BA4-4AC7-ACB1-A12DE00142E2}" type="pres">
      <dgm:prSet presAssocID="{F9D46839-CD06-4669-AAE4-4D1E9AFEDA78}" presName="child" presStyleLbl="bgAccFollowNode1" presStyleIdx="1" presStyleCnt="10" custLinFactNeighborX="561" custLinFactNeighborY="-2525"/>
      <dgm:spPr/>
      <dgm:t>
        <a:bodyPr/>
        <a:lstStyle/>
        <a:p>
          <a:endParaRPr lang="en-US"/>
        </a:p>
      </dgm:t>
    </dgm:pt>
    <dgm:pt modelId="{4AE7D907-B6F4-4647-AB3F-ABE94C438AE8}" type="pres">
      <dgm:prSet presAssocID="{F9D46839-CD06-4669-AAE4-4D1E9AFEDA78}" presName="childTx" presStyleLbl="bgAccFollowNode1" presStyleIdx="1" presStyleCnt="10">
        <dgm:presLayoutVars>
          <dgm:bulletEnabled val="1"/>
        </dgm:presLayoutVars>
      </dgm:prSet>
      <dgm:spPr/>
      <dgm:t>
        <a:bodyPr/>
        <a:lstStyle/>
        <a:p>
          <a:endParaRPr lang="en-US"/>
        </a:p>
      </dgm:t>
    </dgm:pt>
    <dgm:pt modelId="{E50A9A83-9985-4184-A476-E3402BD8E76E}" type="pres">
      <dgm:prSet presAssocID="{7CB6360B-4022-4E96-922B-A12DE0E2A39F}" presName="comp" presStyleCnt="0"/>
      <dgm:spPr/>
    </dgm:pt>
    <dgm:pt modelId="{1877502C-A892-4DC0-ADA6-FA065097BB90}" type="pres">
      <dgm:prSet presAssocID="{7CB6360B-4022-4E96-922B-A12DE0E2A39F}" presName="child" presStyleLbl="bgAccFollowNode1" presStyleIdx="2" presStyleCnt="10"/>
      <dgm:spPr/>
      <dgm:t>
        <a:bodyPr/>
        <a:lstStyle/>
        <a:p>
          <a:endParaRPr lang="en-US"/>
        </a:p>
      </dgm:t>
    </dgm:pt>
    <dgm:pt modelId="{D685DD23-B321-4B5E-842F-394CB33239FA}" type="pres">
      <dgm:prSet presAssocID="{7CB6360B-4022-4E96-922B-A12DE0E2A39F}" presName="childTx" presStyleLbl="bgAccFollowNode1" presStyleIdx="2" presStyleCnt="10">
        <dgm:presLayoutVars>
          <dgm:bulletEnabled val="1"/>
        </dgm:presLayoutVars>
      </dgm:prSet>
      <dgm:spPr/>
      <dgm:t>
        <a:bodyPr/>
        <a:lstStyle/>
        <a:p>
          <a:endParaRPr lang="en-US"/>
        </a:p>
      </dgm:t>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4" custLinFactNeighborX="20936" custLinFactNeighborY="-29117"/>
      <dgm:spPr/>
      <dgm:t>
        <a:bodyPr/>
        <a:lstStyle/>
        <a:p>
          <a:endParaRPr lang="en-US"/>
        </a:p>
      </dgm:t>
    </dgm:pt>
    <dgm:pt modelId="{13C564B0-C27E-4ABA-AFDA-59E145B256BA}" type="pres">
      <dgm:prSet presAssocID="{A7E2530A-34E2-4E9F-BC78-8920BA140C41}"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3" presStyleCnt="10"/>
      <dgm:spPr/>
      <dgm:t>
        <a:bodyPr/>
        <a:lstStyle/>
        <a:p>
          <a:endParaRPr lang="en-US"/>
        </a:p>
      </dgm:t>
    </dgm:pt>
    <dgm:pt modelId="{10C9E3CF-3A8F-4100-8ACD-91E2373197A2}" type="pres">
      <dgm:prSet presAssocID="{F2881FB1-6580-4F21-A283-BFAA6F91D5D2}" presName="firstChildTx" presStyleLbl="bgAccFollowNode1" presStyleIdx="3" presStyleCnt="10">
        <dgm:presLayoutVars>
          <dgm:bulletEnabled val="1"/>
        </dgm:presLayoutVars>
      </dgm:prSet>
      <dgm:spPr/>
      <dgm:t>
        <a:bodyPr/>
        <a:lstStyle/>
        <a:p>
          <a:endParaRPr lang="en-US"/>
        </a:p>
      </dgm:t>
    </dgm:pt>
    <dgm:pt modelId="{E0FBFF66-72AF-4202-AC83-4F07AA796FDF}" type="pres">
      <dgm:prSet presAssocID="{83CF9DAA-A7E3-4DDA-A5C0-BCCEB58ABEC2}" presName="comp" presStyleCnt="0"/>
      <dgm:spPr/>
    </dgm:pt>
    <dgm:pt modelId="{FA9CD3A3-73AE-4C8A-977D-D9C1CA895236}" type="pres">
      <dgm:prSet presAssocID="{83CF9DAA-A7E3-4DDA-A5C0-BCCEB58ABEC2}" presName="child" presStyleLbl="bgAccFollowNode1" presStyleIdx="4" presStyleCnt="10"/>
      <dgm:spPr/>
      <dgm:t>
        <a:bodyPr/>
        <a:lstStyle/>
        <a:p>
          <a:endParaRPr lang="en-US"/>
        </a:p>
      </dgm:t>
    </dgm:pt>
    <dgm:pt modelId="{D9579B48-F6D7-4030-8E35-D9F82C716658}" type="pres">
      <dgm:prSet presAssocID="{83CF9DAA-A7E3-4DDA-A5C0-BCCEB58ABEC2}" presName="childTx" presStyleLbl="bgAccFollowNode1" presStyleIdx="4" presStyleCnt="10">
        <dgm:presLayoutVars>
          <dgm:bulletEnabled val="1"/>
        </dgm:presLayoutVars>
      </dgm:prSet>
      <dgm:spPr/>
      <dgm:t>
        <a:bodyPr/>
        <a:lstStyle/>
        <a:p>
          <a:endParaRPr lang="en-US"/>
        </a:p>
      </dgm:t>
    </dgm:pt>
    <dgm:pt modelId="{3055F178-D8CA-413A-99F2-20C8231C0651}" type="pres">
      <dgm:prSet presAssocID="{8321AB85-EA8C-4958-B404-B4C118CB3C18}" presName="comp" presStyleCnt="0"/>
      <dgm:spPr/>
    </dgm:pt>
    <dgm:pt modelId="{68509703-D239-4E1B-8CF0-EF08079E1226}" type="pres">
      <dgm:prSet presAssocID="{8321AB85-EA8C-4958-B404-B4C118CB3C18}" presName="child" presStyleLbl="bgAccFollowNode1" presStyleIdx="5" presStyleCnt="10" custLinFactNeighborX="473" custLinFactNeighborY="-115"/>
      <dgm:spPr/>
      <dgm:t>
        <a:bodyPr/>
        <a:lstStyle/>
        <a:p>
          <a:endParaRPr lang="en-US"/>
        </a:p>
      </dgm:t>
    </dgm:pt>
    <dgm:pt modelId="{E1767793-EDD5-4203-A612-8120A71CA906}" type="pres">
      <dgm:prSet presAssocID="{8321AB85-EA8C-4958-B404-B4C118CB3C18}" presName="childTx" presStyleLbl="bgAccFollowNode1" presStyleIdx="5" presStyleCnt="10">
        <dgm:presLayoutVars>
          <dgm:bulletEnabled val="1"/>
        </dgm:presLayoutVars>
      </dgm:prSet>
      <dgm:spPr/>
      <dgm:t>
        <a:bodyPr/>
        <a:lstStyle/>
        <a:p>
          <a:endParaRPr lang="en-US"/>
        </a:p>
      </dgm:t>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1" presStyleCnt="4" custScaleX="125346" custLinFactNeighborX="4405" custLinFactNeighborY="-33958"/>
      <dgm:spPr/>
      <dgm:t>
        <a:bodyPr/>
        <a:lstStyle/>
        <a:p>
          <a:endParaRPr lang="en-US"/>
        </a:p>
      </dgm:t>
    </dgm:pt>
    <dgm:pt modelId="{FC2522F1-14BB-4B37-B60E-2E8A7E8A6C30}" type="pres">
      <dgm:prSet presAssocID="{A5ABDC17-7AB5-4F0E-992A-F9343F5D74EB}" presName="transSpace" presStyleCnt="0"/>
      <dgm:spPr/>
    </dgm:pt>
    <dgm:pt modelId="{2C2F6211-85A7-47FE-9239-DE94DF41A263}" type="pres">
      <dgm:prSet presAssocID="{6352CA33-6755-44BE-808F-400DA4CF80A7}" presName="posSpace" presStyleCnt="0"/>
      <dgm:spPr/>
    </dgm:pt>
    <dgm:pt modelId="{7B0C2EAE-70CB-4160-863D-210C3C66D5FD}" type="pres">
      <dgm:prSet presAssocID="{6352CA33-6755-44BE-808F-400DA4CF80A7}" presName="vertFlow" presStyleCnt="0"/>
      <dgm:spPr/>
    </dgm:pt>
    <dgm:pt modelId="{5AF3752E-55A6-443C-AD35-C49DF50A4566}" type="pres">
      <dgm:prSet presAssocID="{6352CA33-6755-44BE-808F-400DA4CF80A7}" presName="topSpace" presStyleCnt="0"/>
      <dgm:spPr/>
    </dgm:pt>
    <dgm:pt modelId="{53567A66-F0E9-4EF8-ADA9-764BA36AA6A9}" type="pres">
      <dgm:prSet presAssocID="{6352CA33-6755-44BE-808F-400DA4CF80A7}" presName="firstComp" presStyleCnt="0"/>
      <dgm:spPr/>
    </dgm:pt>
    <dgm:pt modelId="{AD2806AC-6A03-4F05-9F4D-F72EA0E56FBF}" type="pres">
      <dgm:prSet presAssocID="{6352CA33-6755-44BE-808F-400DA4CF80A7}" presName="firstChild" presStyleLbl="bgAccFollowNode1" presStyleIdx="6" presStyleCnt="10" custLinFactNeighborX="4453" custLinFactNeighborY="-835"/>
      <dgm:spPr/>
      <dgm:t>
        <a:bodyPr/>
        <a:lstStyle/>
        <a:p>
          <a:endParaRPr lang="en-US"/>
        </a:p>
      </dgm:t>
    </dgm:pt>
    <dgm:pt modelId="{F8977219-728E-448F-AE8B-46B14F4F17DE}" type="pres">
      <dgm:prSet presAssocID="{6352CA33-6755-44BE-808F-400DA4CF80A7}" presName="firstChildTx" presStyleLbl="bgAccFollowNode1" presStyleIdx="6" presStyleCnt="10">
        <dgm:presLayoutVars>
          <dgm:bulletEnabled val="1"/>
        </dgm:presLayoutVars>
      </dgm:prSet>
      <dgm:spPr/>
      <dgm:t>
        <a:bodyPr/>
        <a:lstStyle/>
        <a:p>
          <a:endParaRPr lang="en-US"/>
        </a:p>
      </dgm:t>
    </dgm:pt>
    <dgm:pt modelId="{46A8623B-DC64-4ED6-B73D-98FEAB030508}" type="pres">
      <dgm:prSet presAssocID="{3D5CDB25-F8FA-444B-8D4A-1D29D0CBA282}" presName="comp" presStyleCnt="0"/>
      <dgm:spPr/>
    </dgm:pt>
    <dgm:pt modelId="{5314AADB-0AD3-4BAE-9F15-B0FE4F44C802}" type="pres">
      <dgm:prSet presAssocID="{3D5CDB25-F8FA-444B-8D4A-1D29D0CBA282}" presName="child" presStyleLbl="bgAccFollowNode1" presStyleIdx="7" presStyleCnt="10" custLinFactNeighborX="4453"/>
      <dgm:spPr/>
      <dgm:t>
        <a:bodyPr/>
        <a:lstStyle/>
        <a:p>
          <a:endParaRPr lang="en-US"/>
        </a:p>
      </dgm:t>
    </dgm:pt>
    <dgm:pt modelId="{96624143-7928-48E9-817F-BC4A07250C32}" type="pres">
      <dgm:prSet presAssocID="{3D5CDB25-F8FA-444B-8D4A-1D29D0CBA282}" presName="childTx" presStyleLbl="bgAccFollowNode1" presStyleIdx="7" presStyleCnt="10">
        <dgm:presLayoutVars>
          <dgm:bulletEnabled val="1"/>
        </dgm:presLayoutVars>
      </dgm:prSet>
      <dgm:spPr/>
      <dgm:t>
        <a:bodyPr/>
        <a:lstStyle/>
        <a:p>
          <a:endParaRPr lang="en-US"/>
        </a:p>
      </dgm:t>
    </dgm:pt>
    <dgm:pt modelId="{FBCC4E74-37C0-494F-ABC0-7D18132E1437}" type="pres">
      <dgm:prSet presAssocID="{6352CA33-6755-44BE-808F-400DA4CF80A7}" presName="negSpace" presStyleCnt="0"/>
      <dgm:spPr/>
    </dgm:pt>
    <dgm:pt modelId="{89E6DA6E-7A23-44BD-8A99-378091FF741D}" type="pres">
      <dgm:prSet presAssocID="{6352CA33-6755-44BE-808F-400DA4CF80A7}" presName="circle" presStyleLbl="node1" presStyleIdx="2" presStyleCnt="4" custScaleX="122627" custLinFactNeighborX="4861" custLinFactNeighborY="-28722"/>
      <dgm:spPr/>
      <dgm:t>
        <a:bodyPr/>
        <a:lstStyle/>
        <a:p>
          <a:endParaRPr lang="en-US"/>
        </a:p>
      </dgm:t>
    </dgm:pt>
    <dgm:pt modelId="{E966790E-26B5-4EB8-981F-1094BF4B7611}" type="pres">
      <dgm:prSet presAssocID="{AAB4CF73-4B9B-4AA0-9074-16C2D2AE00A1}" presName="transSpace" presStyleCnt="0"/>
      <dgm:spPr/>
    </dgm:pt>
    <dgm:pt modelId="{229B7655-E1F4-4CF5-84B8-30F0491D32B5}" type="pres">
      <dgm:prSet presAssocID="{7FCE83D9-631B-4420-BBFC-CA0AFA59F747}" presName="posSpace" presStyleCnt="0"/>
      <dgm:spPr/>
    </dgm:pt>
    <dgm:pt modelId="{F85FFCDF-8E5F-492B-B22D-55A08EACE783}" type="pres">
      <dgm:prSet presAssocID="{7FCE83D9-631B-4420-BBFC-CA0AFA59F747}" presName="vertFlow" presStyleCnt="0"/>
      <dgm:spPr/>
    </dgm:pt>
    <dgm:pt modelId="{600B3FB2-1315-4A84-8613-B445666BC7D2}" type="pres">
      <dgm:prSet presAssocID="{7FCE83D9-631B-4420-BBFC-CA0AFA59F747}" presName="topSpace" presStyleCnt="0"/>
      <dgm:spPr/>
    </dgm:pt>
    <dgm:pt modelId="{E47C73E9-FBEE-4370-9B3F-E04EB7C4023A}" type="pres">
      <dgm:prSet presAssocID="{7FCE83D9-631B-4420-BBFC-CA0AFA59F747}" presName="firstComp" presStyleCnt="0"/>
      <dgm:spPr/>
    </dgm:pt>
    <dgm:pt modelId="{402C2C77-A32C-4D99-9940-12535E1181F2}" type="pres">
      <dgm:prSet presAssocID="{7FCE83D9-631B-4420-BBFC-CA0AFA59F747}" presName="firstChild" presStyleLbl="bgAccFollowNode1" presStyleIdx="8" presStyleCnt="10"/>
      <dgm:spPr/>
      <dgm:t>
        <a:bodyPr/>
        <a:lstStyle/>
        <a:p>
          <a:endParaRPr lang="en-US"/>
        </a:p>
      </dgm:t>
    </dgm:pt>
    <dgm:pt modelId="{5B88A17E-EFF5-4A04-9CC9-D2131DA9ECCC}" type="pres">
      <dgm:prSet presAssocID="{7FCE83D9-631B-4420-BBFC-CA0AFA59F747}" presName="firstChildTx" presStyleLbl="bgAccFollowNode1" presStyleIdx="8" presStyleCnt="10">
        <dgm:presLayoutVars>
          <dgm:bulletEnabled val="1"/>
        </dgm:presLayoutVars>
      </dgm:prSet>
      <dgm:spPr/>
      <dgm:t>
        <a:bodyPr/>
        <a:lstStyle/>
        <a:p>
          <a:endParaRPr lang="en-US"/>
        </a:p>
      </dgm:t>
    </dgm:pt>
    <dgm:pt modelId="{5F13B9D7-33FF-469A-A250-5C7898146DE9}" type="pres">
      <dgm:prSet presAssocID="{BF586431-0FF3-489D-B498-9858A7E32A23}" presName="comp" presStyleCnt="0"/>
      <dgm:spPr/>
    </dgm:pt>
    <dgm:pt modelId="{49C3E59C-890E-45DE-921D-885712118526}" type="pres">
      <dgm:prSet presAssocID="{BF586431-0FF3-489D-B498-9858A7E32A23}" presName="child" presStyleLbl="bgAccFollowNode1" presStyleIdx="9" presStyleCnt="10" custLinFactNeighborX="287" custLinFactNeighborY="-115"/>
      <dgm:spPr/>
      <dgm:t>
        <a:bodyPr/>
        <a:lstStyle/>
        <a:p>
          <a:endParaRPr lang="en-US"/>
        </a:p>
      </dgm:t>
    </dgm:pt>
    <dgm:pt modelId="{9591B191-25A8-4A43-99DC-4E70E7C6AFE7}" type="pres">
      <dgm:prSet presAssocID="{BF586431-0FF3-489D-B498-9858A7E32A23}" presName="childTx" presStyleLbl="bgAccFollowNode1" presStyleIdx="9" presStyleCnt="10">
        <dgm:presLayoutVars>
          <dgm:bulletEnabled val="1"/>
        </dgm:presLayoutVars>
      </dgm:prSet>
      <dgm:spPr/>
      <dgm:t>
        <a:bodyPr/>
        <a:lstStyle/>
        <a:p>
          <a:endParaRPr lang="en-US"/>
        </a:p>
      </dgm:t>
    </dgm:pt>
    <dgm:pt modelId="{9051EF7D-7D6C-4B43-A6C4-239F9933C94D}" type="pres">
      <dgm:prSet presAssocID="{7FCE83D9-631B-4420-BBFC-CA0AFA59F747}" presName="negSpace" presStyleCnt="0"/>
      <dgm:spPr/>
    </dgm:pt>
    <dgm:pt modelId="{7453D9C8-CD6E-4AA4-8A19-7F6F667528F0}" type="pres">
      <dgm:prSet presAssocID="{7FCE83D9-631B-4420-BBFC-CA0AFA59F747}" presName="circle" presStyleLbl="node1" presStyleIdx="3" presStyleCnt="4" custScaleX="142110" custLinFactNeighborX="-1466" custLinFactNeighborY="-24423"/>
      <dgm:spPr/>
      <dgm:t>
        <a:bodyPr/>
        <a:lstStyle/>
        <a:p>
          <a:endParaRPr lang="en-US"/>
        </a:p>
      </dgm:t>
    </dgm:pt>
  </dgm:ptLst>
  <dgm:cxnLst>
    <dgm:cxn modelId="{91E5380B-556D-40F8-ABFD-10D81CAF19AA}" type="presOf" srcId="{7CB6360B-4022-4E96-922B-A12DE0E2A39F}" destId="{D685DD23-B321-4B5E-842F-394CB33239FA}" srcOrd="1" destOrd="0" presId="urn:microsoft.com/office/officeart/2005/8/layout/hList9"/>
    <dgm:cxn modelId="{7F3B5912-CE3A-4F69-B6A0-82162798FA63}" type="presOf" srcId="{00C18FBF-3FF5-4C16-97CF-AF03740D7AB6}" destId="{0DC7A063-583D-4B0F-88B2-BD54F95D95AF}" srcOrd="0" destOrd="0" presId="urn:microsoft.com/office/officeart/2005/8/layout/hList9"/>
    <dgm:cxn modelId="{20AF3F0D-FCCC-4AE8-8B10-DDA56D69A389}" type="presOf" srcId="{6352CA33-6755-44BE-808F-400DA4CF80A7}" destId="{89E6DA6E-7A23-44BD-8A99-378091FF741D}" srcOrd="0" destOrd="0" presId="urn:microsoft.com/office/officeart/2005/8/layout/hList9"/>
    <dgm:cxn modelId="{EDF0B63A-DCA1-49A5-910A-B447CA5609B2}" type="presOf" srcId="{3D5CDB25-F8FA-444B-8D4A-1D29D0CBA282}" destId="{96624143-7928-48E9-817F-BC4A07250C32}" srcOrd="1" destOrd="0" presId="urn:microsoft.com/office/officeart/2005/8/layout/hList9"/>
    <dgm:cxn modelId="{9740321C-35B3-4F5F-BD46-905CB7B8FAEB}" type="presOf" srcId="{9614A323-64B1-4077-A841-022051EC749A}" destId="{AD2806AC-6A03-4F05-9F4D-F72EA0E56FBF}" srcOrd="0" destOrd="0" presId="urn:microsoft.com/office/officeart/2005/8/layout/hList9"/>
    <dgm:cxn modelId="{70E22FBE-4510-487A-BD3F-D791559A8263}" type="presOf" srcId="{3D5CDB25-F8FA-444B-8D4A-1D29D0CBA282}" destId="{5314AADB-0AD3-4BAE-9F15-B0FE4F44C802}" srcOrd="0" destOrd="0" presId="urn:microsoft.com/office/officeart/2005/8/layout/hList9"/>
    <dgm:cxn modelId="{7B2E2DA6-15D4-4221-ABD1-E38154BD75DB}" type="presOf" srcId="{BF586431-0FF3-489D-B498-9858A7E32A23}" destId="{9591B191-25A8-4A43-99DC-4E70E7C6AFE7}" srcOrd="1" destOrd="0" presId="urn:microsoft.com/office/officeart/2005/8/layout/hList9"/>
    <dgm:cxn modelId="{70AA2139-FA57-4EAA-83C0-CFBB31F3B2CD}" type="presOf" srcId="{9D72CDD3-5859-43DB-BD75-0C3C30E3DE62}" destId="{187D4E8C-5C91-4D00-870C-2C45D4EA263C}" srcOrd="1" destOrd="0" presId="urn:microsoft.com/office/officeart/2005/8/layout/hList9"/>
    <dgm:cxn modelId="{DDB5AD9A-40B0-48EF-AF2C-8CCDA330F7FE}" srcId="{B4F1B46E-22B2-4721-950C-8704487586DC}" destId="{9D72CDD3-5859-43DB-BD75-0C3C30E3DE62}" srcOrd="0" destOrd="0" parTransId="{1D5B1F83-33A7-4298-BC11-2B1252AFAEA5}" sibTransId="{15E25BD4-1EBF-43C2-8885-DBF66B8429E1}"/>
    <dgm:cxn modelId="{4A46A8C0-1A41-4149-9BDB-D8935016CBE0}" srcId="{F2881FB1-6580-4F21-A283-BFAA6F91D5D2}" destId="{83CF9DAA-A7E3-4DDA-A5C0-BCCEB58ABEC2}" srcOrd="1" destOrd="0" parTransId="{8E446C5D-7FBF-4A3D-9471-E5B7D9AAF944}" sibTransId="{02FE0D98-1A44-426C-9915-2DD8F1FEF501}"/>
    <dgm:cxn modelId="{129AEA77-5D2A-49D4-956D-99009974B6C5}" srcId="{F2881FB1-6580-4F21-A283-BFAA6F91D5D2}" destId="{8321AB85-EA8C-4958-B404-B4C118CB3C18}" srcOrd="2" destOrd="0" parTransId="{24ABE8B3-7220-436D-9636-F7B4C0B99576}" sibTransId="{AA5F76CE-8FD4-4692-8BB1-EF84CF9D365E}"/>
    <dgm:cxn modelId="{70CAB4FC-3D17-49C2-8A7B-F387031FCDCA}" srcId="{7FCE83D9-631B-4420-BBFC-CA0AFA59F747}" destId="{DB9FB862-4759-4D6A-84F3-01524B92723B}" srcOrd="0" destOrd="0" parTransId="{CD1EE44C-3116-420B-89E3-1D797CB25D34}" sibTransId="{4BD4D4A5-043E-4ED5-A5CA-8D46DADC3150}"/>
    <dgm:cxn modelId="{2DF4FDC6-9998-45E2-B49B-7BDDAE43878E}" type="presOf" srcId="{B4F1B46E-22B2-4721-950C-8704487586DC}" destId="{FC7ED273-8CFD-43C2-9C05-44FADF3E0637}" srcOrd="0" destOrd="0" presId="urn:microsoft.com/office/officeart/2005/8/layout/hList9"/>
    <dgm:cxn modelId="{B736D792-8630-4423-BF25-ED6293A18ADD}" type="presOf" srcId="{9614A323-64B1-4077-A841-022051EC749A}" destId="{F8977219-728E-448F-AE8B-46B14F4F17DE}" srcOrd="1" destOrd="0" presId="urn:microsoft.com/office/officeart/2005/8/layout/hList9"/>
    <dgm:cxn modelId="{B931D916-0DBD-4787-8CDE-0AED67D797E0}" type="presOf" srcId="{BF586431-0FF3-489D-B498-9858A7E32A23}" destId="{49C3E59C-890E-45DE-921D-885712118526}" srcOrd="0" destOrd="0" presId="urn:microsoft.com/office/officeart/2005/8/layout/hList9"/>
    <dgm:cxn modelId="{FC7BD086-74EA-4D6C-9657-E916D355F209}" srcId="{6352CA33-6755-44BE-808F-400DA4CF80A7}" destId="{9614A323-64B1-4077-A841-022051EC749A}" srcOrd="0" destOrd="0" parTransId="{E5F6BCBD-B84E-4018-BE9E-BF57FF3B4B36}" sibTransId="{FEC2A79F-8857-403A-A738-E8CE75C965E2}"/>
    <dgm:cxn modelId="{3204ED53-15A0-4643-A582-021A785F1BA2}" srcId="{F2881FB1-6580-4F21-A283-BFAA6F91D5D2}" destId="{D5197DDB-D5D2-499F-B255-CF7BB5AE2B43}" srcOrd="0" destOrd="0" parTransId="{B14A4DC9-F40A-4867-ADB8-4BA8A1F83766}" sibTransId="{29F2454A-2FA8-4B3A-AC63-4A0B9FD04A75}"/>
    <dgm:cxn modelId="{92B5CCEF-1CDF-4025-ACF6-0780E13B9A00}" type="presOf" srcId="{7CB6360B-4022-4E96-922B-A12DE0E2A39F}" destId="{1877502C-A892-4DC0-ADA6-FA065097BB90}" srcOrd="0" destOrd="0" presId="urn:microsoft.com/office/officeart/2005/8/layout/hList9"/>
    <dgm:cxn modelId="{16E03549-76FD-4D73-932D-9C88E7D9FF05}" type="presOf" srcId="{DB9FB862-4759-4D6A-84F3-01524B92723B}" destId="{402C2C77-A32C-4D99-9940-12535E1181F2}" srcOrd="0" destOrd="0" presId="urn:microsoft.com/office/officeart/2005/8/layout/hList9"/>
    <dgm:cxn modelId="{E572418E-4340-4448-940D-253A2FA3B9B3}" srcId="{00C18FBF-3FF5-4C16-97CF-AF03740D7AB6}" destId="{7FCE83D9-631B-4420-BBFC-CA0AFA59F747}" srcOrd="3" destOrd="0" parTransId="{C61EC981-13FA-4710-B079-D35692EEB764}" sibTransId="{1B48A0DE-4031-4D45-86A1-94CDAF68824A}"/>
    <dgm:cxn modelId="{2C8317B2-2EBB-4589-86EA-C77B3B6E81AA}" srcId="{00C18FBF-3FF5-4C16-97CF-AF03740D7AB6}" destId="{B4F1B46E-22B2-4721-950C-8704487586DC}" srcOrd="0" destOrd="0" parTransId="{E8A66543-CC4D-4785-A93E-5B125E09F826}" sibTransId="{A7E2530A-34E2-4E9F-BC78-8920BA140C41}"/>
    <dgm:cxn modelId="{2E3C97E6-67D4-4948-B47A-1115C2B2979F}" srcId="{6352CA33-6755-44BE-808F-400DA4CF80A7}" destId="{3D5CDB25-F8FA-444B-8D4A-1D29D0CBA282}" srcOrd="1" destOrd="0" parTransId="{4C229933-AC16-44B7-98EC-4C0F07FABCB0}" sibTransId="{189DA4C5-2A22-4C71-A806-7B4AB57767CC}"/>
    <dgm:cxn modelId="{A587C2CB-6562-4021-B4BF-D479DBE9444F}" type="presOf" srcId="{D5197DDB-D5D2-499F-B255-CF7BB5AE2B43}" destId="{F660F4B9-35DB-4256-A868-A35C6DCCF6B2}" srcOrd="0" destOrd="0" presId="urn:microsoft.com/office/officeart/2005/8/layout/hList9"/>
    <dgm:cxn modelId="{3F290A52-8A4A-4469-9AB4-D811A6E23C3C}" type="presOf" srcId="{F9D46839-CD06-4669-AAE4-4D1E9AFEDA78}" destId="{59179C9B-8BA4-4AC7-ACB1-A12DE00142E2}" srcOrd="0" destOrd="0" presId="urn:microsoft.com/office/officeart/2005/8/layout/hList9"/>
    <dgm:cxn modelId="{3EF668B1-7B6A-40A1-9E64-0829B2EF0539}" type="presOf" srcId="{F9D46839-CD06-4669-AAE4-4D1E9AFEDA78}" destId="{4AE7D907-B6F4-4647-AB3F-ABE94C438AE8}" srcOrd="1" destOrd="0" presId="urn:microsoft.com/office/officeart/2005/8/layout/hList9"/>
    <dgm:cxn modelId="{2F3CF776-6678-420D-B73C-1BE8B3C4FDA8}" type="presOf" srcId="{83CF9DAA-A7E3-4DDA-A5C0-BCCEB58ABEC2}" destId="{FA9CD3A3-73AE-4C8A-977D-D9C1CA895236}" srcOrd="0" destOrd="0" presId="urn:microsoft.com/office/officeart/2005/8/layout/hList9"/>
    <dgm:cxn modelId="{AD25A8A0-4628-40E2-8C9E-64E6AD4D4D91}" srcId="{B4F1B46E-22B2-4721-950C-8704487586DC}" destId="{F9D46839-CD06-4669-AAE4-4D1E9AFEDA78}" srcOrd="1" destOrd="0" parTransId="{B6B535D8-00AB-4FA1-AAEC-92498ABC6F4C}" sibTransId="{6497F199-DC2A-41F9-A449-D395E6BC4900}"/>
    <dgm:cxn modelId="{6C9D5899-99E2-4916-98F9-1660647928E3}" type="presOf" srcId="{DB9FB862-4759-4D6A-84F3-01524B92723B}" destId="{5B88A17E-EFF5-4A04-9CC9-D2131DA9ECCC}" srcOrd="1" destOrd="0" presId="urn:microsoft.com/office/officeart/2005/8/layout/hList9"/>
    <dgm:cxn modelId="{92448D22-2E5F-45A0-AC4B-B880840125F7}" type="presOf" srcId="{83CF9DAA-A7E3-4DDA-A5C0-BCCEB58ABEC2}" destId="{D9579B48-F6D7-4030-8E35-D9F82C716658}" srcOrd="1" destOrd="0" presId="urn:microsoft.com/office/officeart/2005/8/layout/hList9"/>
    <dgm:cxn modelId="{CD5EFFB3-C9FD-4DAC-8D97-0C2FB02B380B}" srcId="{B4F1B46E-22B2-4721-950C-8704487586DC}" destId="{7CB6360B-4022-4E96-922B-A12DE0E2A39F}" srcOrd="2" destOrd="0" parTransId="{44B2858F-607B-47DF-B44B-EA7D73FDC9F2}" sibTransId="{B35ED9D1-2A17-4034-8D08-4945CA54F6C9}"/>
    <dgm:cxn modelId="{82BAE5DD-3A79-4870-9019-1254385E0650}" srcId="{00C18FBF-3FF5-4C16-97CF-AF03740D7AB6}" destId="{6352CA33-6755-44BE-808F-400DA4CF80A7}" srcOrd="2" destOrd="0" parTransId="{AEB59203-63BA-4A96-BADC-40BAEBD9AA40}" sibTransId="{AAB4CF73-4B9B-4AA0-9074-16C2D2AE00A1}"/>
    <dgm:cxn modelId="{4A31D641-1B5D-46D3-B685-0C4DC6EFE71B}" srcId="{00C18FBF-3FF5-4C16-97CF-AF03740D7AB6}" destId="{F2881FB1-6580-4F21-A283-BFAA6F91D5D2}" srcOrd="1" destOrd="0" parTransId="{2D960FDD-BADA-480D-9043-497C56588AD3}" sibTransId="{A5ABDC17-7AB5-4F0E-992A-F9343F5D74EB}"/>
    <dgm:cxn modelId="{59E871E8-E7D2-4CCC-B749-A714977AF5E6}" type="presOf" srcId="{D5197DDB-D5D2-499F-B255-CF7BB5AE2B43}" destId="{10C9E3CF-3A8F-4100-8ACD-91E2373197A2}" srcOrd="1" destOrd="0" presId="urn:microsoft.com/office/officeart/2005/8/layout/hList9"/>
    <dgm:cxn modelId="{B2647B56-8947-4632-AB4A-42CBB9B48494}" type="presOf" srcId="{7FCE83D9-631B-4420-BBFC-CA0AFA59F747}" destId="{7453D9C8-CD6E-4AA4-8A19-7F6F667528F0}" srcOrd="0" destOrd="0" presId="urn:microsoft.com/office/officeart/2005/8/layout/hList9"/>
    <dgm:cxn modelId="{B635AE6E-37F7-4F2E-8725-C1D81C11EBE6}" type="presOf" srcId="{8321AB85-EA8C-4958-B404-B4C118CB3C18}" destId="{68509703-D239-4E1B-8CF0-EF08079E1226}" srcOrd="0" destOrd="0" presId="urn:microsoft.com/office/officeart/2005/8/layout/hList9"/>
    <dgm:cxn modelId="{FFE7CF3F-C427-4831-953F-615124811AB4}" type="presOf" srcId="{8321AB85-EA8C-4958-B404-B4C118CB3C18}" destId="{E1767793-EDD5-4203-A612-8120A71CA906}" srcOrd="1" destOrd="0" presId="urn:microsoft.com/office/officeart/2005/8/layout/hList9"/>
    <dgm:cxn modelId="{A159CB58-940C-4E19-ABF6-76D0D05C1BA0}" srcId="{7FCE83D9-631B-4420-BBFC-CA0AFA59F747}" destId="{BF586431-0FF3-489D-B498-9858A7E32A23}" srcOrd="1" destOrd="0" parTransId="{CDA9361B-2283-46AB-AB8D-C7A820C334F6}" sibTransId="{36C834CA-7F27-42C2-B6FD-F20905729AEE}"/>
    <dgm:cxn modelId="{AACC54D1-0243-46E9-9624-A663799E8A06}" type="presOf" srcId="{9D72CDD3-5859-43DB-BD75-0C3C30E3DE62}" destId="{6B08AC4B-4CEC-41E5-AE19-47A4E2720563}" srcOrd="0" destOrd="0" presId="urn:microsoft.com/office/officeart/2005/8/layout/hList9"/>
    <dgm:cxn modelId="{77F620CE-FC2D-42CF-890C-6A28A43BA06E}" type="presOf" srcId="{F2881FB1-6580-4F21-A283-BFAA6F91D5D2}" destId="{FD776C1E-557E-4553-9447-49B69EEC7907}" srcOrd="0" destOrd="0" presId="urn:microsoft.com/office/officeart/2005/8/layout/hList9"/>
    <dgm:cxn modelId="{E1D1E23B-EC87-45CC-9E87-38B27A23764D}" type="presParOf" srcId="{0DC7A063-583D-4B0F-88B2-BD54F95D95AF}" destId="{3B23570A-ECC9-4DF8-BCB4-0465C69CBB88}" srcOrd="0" destOrd="0" presId="urn:microsoft.com/office/officeart/2005/8/layout/hList9"/>
    <dgm:cxn modelId="{82537023-5CD7-4BB7-84CF-DE8196338CF2}" type="presParOf" srcId="{0DC7A063-583D-4B0F-88B2-BD54F95D95AF}" destId="{FC66A233-6BBA-46AF-B2F6-28E379B158E2}" srcOrd="1" destOrd="0" presId="urn:microsoft.com/office/officeart/2005/8/layout/hList9"/>
    <dgm:cxn modelId="{5DFED7C8-2E54-4441-B032-3A4788B2A8D3}" type="presParOf" srcId="{FC66A233-6BBA-46AF-B2F6-28E379B158E2}" destId="{46739A04-1AA3-49C6-8EA7-EB1DE975B900}" srcOrd="0" destOrd="0" presId="urn:microsoft.com/office/officeart/2005/8/layout/hList9"/>
    <dgm:cxn modelId="{59D81910-4316-4EAE-9A67-0B3EDF027306}" type="presParOf" srcId="{FC66A233-6BBA-46AF-B2F6-28E379B158E2}" destId="{535C6EC9-8098-42C5-8527-E62FF045E4EB}" srcOrd="1" destOrd="0" presId="urn:microsoft.com/office/officeart/2005/8/layout/hList9"/>
    <dgm:cxn modelId="{C4FBC461-0B5D-4B7E-9CAF-A88B1223F18A}" type="presParOf" srcId="{535C6EC9-8098-42C5-8527-E62FF045E4EB}" destId="{6B08AC4B-4CEC-41E5-AE19-47A4E2720563}" srcOrd="0" destOrd="0" presId="urn:microsoft.com/office/officeart/2005/8/layout/hList9"/>
    <dgm:cxn modelId="{16A1B336-CE68-4171-8D18-284543992BEA}" type="presParOf" srcId="{535C6EC9-8098-42C5-8527-E62FF045E4EB}" destId="{187D4E8C-5C91-4D00-870C-2C45D4EA263C}" srcOrd="1" destOrd="0" presId="urn:microsoft.com/office/officeart/2005/8/layout/hList9"/>
    <dgm:cxn modelId="{7A41C261-6E27-4943-9CD0-4E08EB7E56A7}" type="presParOf" srcId="{FC66A233-6BBA-46AF-B2F6-28E379B158E2}" destId="{ADF61BBD-28F4-4815-BC7F-82CF00464E8B}" srcOrd="2" destOrd="0" presId="urn:microsoft.com/office/officeart/2005/8/layout/hList9"/>
    <dgm:cxn modelId="{03CD72CE-2160-4837-B2C9-B73CABBC437B}" type="presParOf" srcId="{ADF61BBD-28F4-4815-BC7F-82CF00464E8B}" destId="{59179C9B-8BA4-4AC7-ACB1-A12DE00142E2}" srcOrd="0" destOrd="0" presId="urn:microsoft.com/office/officeart/2005/8/layout/hList9"/>
    <dgm:cxn modelId="{F9662DB2-653F-4128-AA82-4C07C6F00722}" type="presParOf" srcId="{ADF61BBD-28F4-4815-BC7F-82CF00464E8B}" destId="{4AE7D907-B6F4-4647-AB3F-ABE94C438AE8}" srcOrd="1" destOrd="0" presId="urn:microsoft.com/office/officeart/2005/8/layout/hList9"/>
    <dgm:cxn modelId="{03977053-B57D-4C39-B7C2-51CB96F9B4FC}" type="presParOf" srcId="{FC66A233-6BBA-46AF-B2F6-28E379B158E2}" destId="{E50A9A83-9985-4184-A476-E3402BD8E76E}" srcOrd="3" destOrd="0" presId="urn:microsoft.com/office/officeart/2005/8/layout/hList9"/>
    <dgm:cxn modelId="{8AFFD233-399B-4D57-9BB6-80A351FA6A3B}" type="presParOf" srcId="{E50A9A83-9985-4184-A476-E3402BD8E76E}" destId="{1877502C-A892-4DC0-ADA6-FA065097BB90}" srcOrd="0" destOrd="0" presId="urn:microsoft.com/office/officeart/2005/8/layout/hList9"/>
    <dgm:cxn modelId="{9909963A-5660-453F-8E99-8BCC82487A65}" type="presParOf" srcId="{E50A9A83-9985-4184-A476-E3402BD8E76E}" destId="{D685DD23-B321-4B5E-842F-394CB33239FA}" srcOrd="1" destOrd="0" presId="urn:microsoft.com/office/officeart/2005/8/layout/hList9"/>
    <dgm:cxn modelId="{DEF99A7A-98F1-424D-AC92-7C6B69A0E544}" type="presParOf" srcId="{0DC7A063-583D-4B0F-88B2-BD54F95D95AF}" destId="{3845DB9A-BEF3-4D5D-B9C7-5FC0456401AC}" srcOrd="2" destOrd="0" presId="urn:microsoft.com/office/officeart/2005/8/layout/hList9"/>
    <dgm:cxn modelId="{ACD8FD0D-39C9-49DB-B77E-B03522FDF5FC}" type="presParOf" srcId="{0DC7A063-583D-4B0F-88B2-BD54F95D95AF}" destId="{FC7ED273-8CFD-43C2-9C05-44FADF3E0637}" srcOrd="3" destOrd="0" presId="urn:microsoft.com/office/officeart/2005/8/layout/hList9"/>
    <dgm:cxn modelId="{2C72EC61-81F4-4DCD-A533-255CBC66AE34}" type="presParOf" srcId="{0DC7A063-583D-4B0F-88B2-BD54F95D95AF}" destId="{13C564B0-C27E-4ABA-AFDA-59E145B256BA}" srcOrd="4" destOrd="0" presId="urn:microsoft.com/office/officeart/2005/8/layout/hList9"/>
    <dgm:cxn modelId="{775600F8-FCFE-4862-8108-85F84EA9DEE2}" type="presParOf" srcId="{0DC7A063-583D-4B0F-88B2-BD54F95D95AF}" destId="{6300E233-87DF-4270-9808-160BFEB8A5BE}" srcOrd="5" destOrd="0" presId="urn:microsoft.com/office/officeart/2005/8/layout/hList9"/>
    <dgm:cxn modelId="{AE3B7A69-67E7-41D2-BC1A-3586A3CC259D}" type="presParOf" srcId="{0DC7A063-583D-4B0F-88B2-BD54F95D95AF}" destId="{6E53DEF7-499E-42EE-802D-59B2F8915392}" srcOrd="6" destOrd="0" presId="urn:microsoft.com/office/officeart/2005/8/layout/hList9"/>
    <dgm:cxn modelId="{76A9B804-07B5-4060-AA61-249A1765ECB9}" type="presParOf" srcId="{6E53DEF7-499E-42EE-802D-59B2F8915392}" destId="{E08C30D1-35EA-4D05-9731-5D01E3FCBD09}" srcOrd="0" destOrd="0" presId="urn:microsoft.com/office/officeart/2005/8/layout/hList9"/>
    <dgm:cxn modelId="{6162898E-21FD-497B-BFEE-B78CF45F7D9A}" type="presParOf" srcId="{6E53DEF7-499E-42EE-802D-59B2F8915392}" destId="{2F3BD88A-9166-4A26-B941-B9BAEE1A11D5}" srcOrd="1" destOrd="0" presId="urn:microsoft.com/office/officeart/2005/8/layout/hList9"/>
    <dgm:cxn modelId="{71D4EFDE-15BC-4327-9242-5F72F9DAFAD4}" type="presParOf" srcId="{2F3BD88A-9166-4A26-B941-B9BAEE1A11D5}" destId="{F660F4B9-35DB-4256-A868-A35C6DCCF6B2}" srcOrd="0" destOrd="0" presId="urn:microsoft.com/office/officeart/2005/8/layout/hList9"/>
    <dgm:cxn modelId="{9B414BA4-2018-40DF-8E7D-AD7E78EF0217}" type="presParOf" srcId="{2F3BD88A-9166-4A26-B941-B9BAEE1A11D5}" destId="{10C9E3CF-3A8F-4100-8ACD-91E2373197A2}" srcOrd="1" destOrd="0" presId="urn:microsoft.com/office/officeart/2005/8/layout/hList9"/>
    <dgm:cxn modelId="{07A15F30-7815-4B6F-8ECB-57EAF2A08A63}" type="presParOf" srcId="{6E53DEF7-499E-42EE-802D-59B2F8915392}" destId="{E0FBFF66-72AF-4202-AC83-4F07AA796FDF}" srcOrd="2" destOrd="0" presId="urn:microsoft.com/office/officeart/2005/8/layout/hList9"/>
    <dgm:cxn modelId="{22ABB8CE-00F3-4DE7-AB08-AD0B3FA3F959}" type="presParOf" srcId="{E0FBFF66-72AF-4202-AC83-4F07AA796FDF}" destId="{FA9CD3A3-73AE-4C8A-977D-D9C1CA895236}" srcOrd="0" destOrd="0" presId="urn:microsoft.com/office/officeart/2005/8/layout/hList9"/>
    <dgm:cxn modelId="{4EE905A5-920E-4D36-87D5-D31975990AB1}" type="presParOf" srcId="{E0FBFF66-72AF-4202-AC83-4F07AA796FDF}" destId="{D9579B48-F6D7-4030-8E35-D9F82C716658}" srcOrd="1" destOrd="0" presId="urn:microsoft.com/office/officeart/2005/8/layout/hList9"/>
    <dgm:cxn modelId="{32E6E4AD-0BFD-4285-AC4A-131E4A0904F2}" type="presParOf" srcId="{6E53DEF7-499E-42EE-802D-59B2F8915392}" destId="{3055F178-D8CA-413A-99F2-20C8231C0651}" srcOrd="3" destOrd="0" presId="urn:microsoft.com/office/officeart/2005/8/layout/hList9"/>
    <dgm:cxn modelId="{A1DB4BC0-DADA-4058-A3BB-D04BE7DF689A}" type="presParOf" srcId="{3055F178-D8CA-413A-99F2-20C8231C0651}" destId="{68509703-D239-4E1B-8CF0-EF08079E1226}" srcOrd="0" destOrd="0" presId="urn:microsoft.com/office/officeart/2005/8/layout/hList9"/>
    <dgm:cxn modelId="{5B5F83FC-F721-4241-90AB-7117B39AABD5}" type="presParOf" srcId="{3055F178-D8CA-413A-99F2-20C8231C0651}" destId="{E1767793-EDD5-4203-A612-8120A71CA906}" srcOrd="1" destOrd="0" presId="urn:microsoft.com/office/officeart/2005/8/layout/hList9"/>
    <dgm:cxn modelId="{D8406746-50BE-425E-A523-9ED524500743}" type="presParOf" srcId="{0DC7A063-583D-4B0F-88B2-BD54F95D95AF}" destId="{69136330-53DB-4978-A56B-160862279381}" srcOrd="7" destOrd="0" presId="urn:microsoft.com/office/officeart/2005/8/layout/hList9"/>
    <dgm:cxn modelId="{A91BC494-75AC-4CCA-8CC1-7E9884C2F3AD}" type="presParOf" srcId="{0DC7A063-583D-4B0F-88B2-BD54F95D95AF}" destId="{FD776C1E-557E-4553-9447-49B69EEC7907}" srcOrd="8" destOrd="0" presId="urn:microsoft.com/office/officeart/2005/8/layout/hList9"/>
    <dgm:cxn modelId="{487F9920-08DF-4AC5-BA64-D35F42602B66}" type="presParOf" srcId="{0DC7A063-583D-4B0F-88B2-BD54F95D95AF}" destId="{FC2522F1-14BB-4B37-B60E-2E8A7E8A6C30}" srcOrd="9" destOrd="0" presId="urn:microsoft.com/office/officeart/2005/8/layout/hList9"/>
    <dgm:cxn modelId="{DC194D92-7E98-42DD-A8CA-BCD1EDD2C95D}" type="presParOf" srcId="{0DC7A063-583D-4B0F-88B2-BD54F95D95AF}" destId="{2C2F6211-85A7-47FE-9239-DE94DF41A263}" srcOrd="10" destOrd="0" presId="urn:microsoft.com/office/officeart/2005/8/layout/hList9"/>
    <dgm:cxn modelId="{575F4FD6-9E0F-4F5E-88EE-9B265B6FD4F4}" type="presParOf" srcId="{0DC7A063-583D-4B0F-88B2-BD54F95D95AF}" destId="{7B0C2EAE-70CB-4160-863D-210C3C66D5FD}" srcOrd="11" destOrd="0" presId="urn:microsoft.com/office/officeart/2005/8/layout/hList9"/>
    <dgm:cxn modelId="{8AE96C49-A416-4FC7-84EE-2BDAF35C57FF}" type="presParOf" srcId="{7B0C2EAE-70CB-4160-863D-210C3C66D5FD}" destId="{5AF3752E-55A6-443C-AD35-C49DF50A4566}" srcOrd="0" destOrd="0" presId="urn:microsoft.com/office/officeart/2005/8/layout/hList9"/>
    <dgm:cxn modelId="{235B263C-399E-4245-95BD-2AA1F19D4AB4}" type="presParOf" srcId="{7B0C2EAE-70CB-4160-863D-210C3C66D5FD}" destId="{53567A66-F0E9-4EF8-ADA9-764BA36AA6A9}" srcOrd="1" destOrd="0" presId="urn:microsoft.com/office/officeart/2005/8/layout/hList9"/>
    <dgm:cxn modelId="{265DA8D6-D429-4956-8CB8-10EE7EF20F0C}" type="presParOf" srcId="{53567A66-F0E9-4EF8-ADA9-764BA36AA6A9}" destId="{AD2806AC-6A03-4F05-9F4D-F72EA0E56FBF}" srcOrd="0" destOrd="0" presId="urn:microsoft.com/office/officeart/2005/8/layout/hList9"/>
    <dgm:cxn modelId="{35A8C2CA-EB30-45FD-8152-A7470BE42B4C}" type="presParOf" srcId="{53567A66-F0E9-4EF8-ADA9-764BA36AA6A9}" destId="{F8977219-728E-448F-AE8B-46B14F4F17DE}" srcOrd="1" destOrd="0" presId="urn:microsoft.com/office/officeart/2005/8/layout/hList9"/>
    <dgm:cxn modelId="{6ACEADBE-023B-4505-93FF-04069F754490}" type="presParOf" srcId="{7B0C2EAE-70CB-4160-863D-210C3C66D5FD}" destId="{46A8623B-DC64-4ED6-B73D-98FEAB030508}" srcOrd="2" destOrd="0" presId="urn:microsoft.com/office/officeart/2005/8/layout/hList9"/>
    <dgm:cxn modelId="{AD010A9C-D63C-4BD8-BA56-A4D20026F974}" type="presParOf" srcId="{46A8623B-DC64-4ED6-B73D-98FEAB030508}" destId="{5314AADB-0AD3-4BAE-9F15-B0FE4F44C802}" srcOrd="0" destOrd="0" presId="urn:microsoft.com/office/officeart/2005/8/layout/hList9"/>
    <dgm:cxn modelId="{10F973FE-8000-468C-900B-4ED99BE40E65}" type="presParOf" srcId="{46A8623B-DC64-4ED6-B73D-98FEAB030508}" destId="{96624143-7928-48E9-817F-BC4A07250C32}" srcOrd="1" destOrd="0" presId="urn:microsoft.com/office/officeart/2005/8/layout/hList9"/>
    <dgm:cxn modelId="{EF3F399A-E096-436A-AD74-CF747D62B02A}" type="presParOf" srcId="{0DC7A063-583D-4B0F-88B2-BD54F95D95AF}" destId="{FBCC4E74-37C0-494F-ABC0-7D18132E1437}" srcOrd="12" destOrd="0" presId="urn:microsoft.com/office/officeart/2005/8/layout/hList9"/>
    <dgm:cxn modelId="{5EA17F20-F6C6-4B5A-AFEB-38BD8F975065}" type="presParOf" srcId="{0DC7A063-583D-4B0F-88B2-BD54F95D95AF}" destId="{89E6DA6E-7A23-44BD-8A99-378091FF741D}" srcOrd="13" destOrd="0" presId="urn:microsoft.com/office/officeart/2005/8/layout/hList9"/>
    <dgm:cxn modelId="{463280A8-1DBA-4FE7-B5B2-8151A298EB35}" type="presParOf" srcId="{0DC7A063-583D-4B0F-88B2-BD54F95D95AF}" destId="{E966790E-26B5-4EB8-981F-1094BF4B7611}" srcOrd="14" destOrd="0" presId="urn:microsoft.com/office/officeart/2005/8/layout/hList9"/>
    <dgm:cxn modelId="{A4221FEF-656B-43DD-8382-199EAB5F1E7B}" type="presParOf" srcId="{0DC7A063-583D-4B0F-88B2-BD54F95D95AF}" destId="{229B7655-E1F4-4CF5-84B8-30F0491D32B5}" srcOrd="15" destOrd="0" presId="urn:microsoft.com/office/officeart/2005/8/layout/hList9"/>
    <dgm:cxn modelId="{48FA6F14-4694-4C77-8D75-48D3A22A3540}" type="presParOf" srcId="{0DC7A063-583D-4B0F-88B2-BD54F95D95AF}" destId="{F85FFCDF-8E5F-492B-B22D-55A08EACE783}" srcOrd="16" destOrd="0" presId="urn:microsoft.com/office/officeart/2005/8/layout/hList9"/>
    <dgm:cxn modelId="{3995A447-6B53-4DFA-8494-06C3A1F8D7F7}" type="presParOf" srcId="{F85FFCDF-8E5F-492B-B22D-55A08EACE783}" destId="{600B3FB2-1315-4A84-8613-B445666BC7D2}" srcOrd="0" destOrd="0" presId="urn:microsoft.com/office/officeart/2005/8/layout/hList9"/>
    <dgm:cxn modelId="{C652D75D-BE73-43BB-9138-B232AAF272A1}" type="presParOf" srcId="{F85FFCDF-8E5F-492B-B22D-55A08EACE783}" destId="{E47C73E9-FBEE-4370-9B3F-E04EB7C4023A}" srcOrd="1" destOrd="0" presId="urn:microsoft.com/office/officeart/2005/8/layout/hList9"/>
    <dgm:cxn modelId="{5F19BD3C-10AC-4F51-A8FD-00351A52371B}" type="presParOf" srcId="{E47C73E9-FBEE-4370-9B3F-E04EB7C4023A}" destId="{402C2C77-A32C-4D99-9940-12535E1181F2}" srcOrd="0" destOrd="0" presId="urn:microsoft.com/office/officeart/2005/8/layout/hList9"/>
    <dgm:cxn modelId="{1D14EEBA-2351-4066-8BB7-C42885F1D780}" type="presParOf" srcId="{E47C73E9-FBEE-4370-9B3F-E04EB7C4023A}" destId="{5B88A17E-EFF5-4A04-9CC9-D2131DA9ECCC}" srcOrd="1" destOrd="0" presId="urn:microsoft.com/office/officeart/2005/8/layout/hList9"/>
    <dgm:cxn modelId="{D81ADC90-71A4-48E3-A257-19027248222E}" type="presParOf" srcId="{F85FFCDF-8E5F-492B-B22D-55A08EACE783}" destId="{5F13B9D7-33FF-469A-A250-5C7898146DE9}" srcOrd="2" destOrd="0" presId="urn:microsoft.com/office/officeart/2005/8/layout/hList9"/>
    <dgm:cxn modelId="{490BEC3B-4578-4BD1-B060-CC87EC27B42B}" type="presParOf" srcId="{5F13B9D7-33FF-469A-A250-5C7898146DE9}" destId="{49C3E59C-890E-45DE-921D-885712118526}" srcOrd="0" destOrd="0" presId="urn:microsoft.com/office/officeart/2005/8/layout/hList9"/>
    <dgm:cxn modelId="{ABE15C2F-F87F-4804-97C5-5C72421BD957}" type="presParOf" srcId="{5F13B9D7-33FF-469A-A250-5C7898146DE9}" destId="{9591B191-25A8-4A43-99DC-4E70E7C6AFE7}" srcOrd="1" destOrd="0" presId="urn:microsoft.com/office/officeart/2005/8/layout/hList9"/>
    <dgm:cxn modelId="{ADA815FB-429E-4ABD-97FC-4AEA97B4630C}" type="presParOf" srcId="{0DC7A063-583D-4B0F-88B2-BD54F95D95AF}" destId="{9051EF7D-7D6C-4B43-A6C4-239F9933C94D}" srcOrd="17" destOrd="0" presId="urn:microsoft.com/office/officeart/2005/8/layout/hList9"/>
    <dgm:cxn modelId="{7961C21C-3FE8-4B71-95E5-AB5835F91CC1}" type="presParOf" srcId="{0DC7A063-583D-4B0F-88B2-BD54F95D95AF}" destId="{7453D9C8-CD6E-4AA4-8A19-7F6F667528F0}"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8AC4B-4CEC-41E5-AE19-47A4E2720563}">
      <dsp:nvSpPr>
        <dsp:cNvPr id="0" name=""/>
        <dsp:cNvSpPr/>
      </dsp:nvSpPr>
      <dsp:spPr>
        <a:xfrm>
          <a:off x="792460" y="1002147"/>
          <a:ext cx="1480514" cy="987503"/>
        </a:xfrm>
        <a:prstGeom prst="rect">
          <a:avLst/>
        </a:prstGeom>
        <a:solidFill>
          <a:schemeClr val="accent1">
            <a:alpha val="90000"/>
            <a:tint val="40000"/>
            <a:hueOff val="0"/>
            <a:satOff val="0"/>
            <a:lumOff val="0"/>
            <a:alphaOff val="0"/>
          </a:schemeClr>
        </a:solidFill>
        <a:ln w="6350" cap="rnd" cmpd="sng" algn="ctr">
          <a:solidFill>
            <a:srgbClr val="0070C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endParaRPr lang="en-US" sz="1000" kern="1200" dirty="0" smtClean="0">
            <a:hlinkClick xmlns:r="http://schemas.openxmlformats.org/officeDocument/2006/relationships" r:id="rId1"/>
          </a:endParaRPr>
        </a:p>
        <a:p>
          <a:pPr lvl="0" algn="l" defTabSz="444500">
            <a:lnSpc>
              <a:spcPct val="90000"/>
            </a:lnSpc>
            <a:spcBef>
              <a:spcPct val="0"/>
            </a:spcBef>
            <a:spcAft>
              <a:spcPct val="35000"/>
            </a:spcAft>
          </a:pPr>
          <a:r>
            <a:rPr lang="en-US" sz="1000" kern="1200" dirty="0" smtClean="0"/>
            <a:t>Advising satisfaction survey</a:t>
          </a:r>
        </a:p>
        <a:p>
          <a:pPr lvl="0" algn="l" defTabSz="444500">
            <a:lnSpc>
              <a:spcPct val="90000"/>
            </a:lnSpc>
            <a:spcBef>
              <a:spcPct val="0"/>
            </a:spcBef>
            <a:spcAft>
              <a:spcPct val="35000"/>
            </a:spcAft>
          </a:pPr>
          <a:endParaRPr lang="en-US" sz="1000" kern="1200" dirty="0" smtClean="0"/>
        </a:p>
      </dsp:txBody>
      <dsp:txXfrm>
        <a:off x="1029342" y="1002147"/>
        <a:ext cx="1243631" cy="987503"/>
      </dsp:txXfrm>
    </dsp:sp>
    <dsp:sp modelId="{59179C9B-8BA4-4AC7-ACB1-A12DE00142E2}">
      <dsp:nvSpPr>
        <dsp:cNvPr id="0" name=""/>
        <dsp:cNvSpPr/>
      </dsp:nvSpPr>
      <dsp:spPr>
        <a:xfrm>
          <a:off x="800765" y="1993402"/>
          <a:ext cx="1480514" cy="987503"/>
        </a:xfrm>
        <a:prstGeom prst="rect">
          <a:avLst/>
        </a:prstGeom>
        <a:solidFill>
          <a:schemeClr val="accent1">
            <a:alpha val="90000"/>
            <a:tint val="40000"/>
            <a:hueOff val="0"/>
            <a:satOff val="0"/>
            <a:lumOff val="0"/>
            <a:alphaOff val="0"/>
          </a:schemeClr>
        </a:solidFill>
        <a:ln w="6350" cap="rnd" cmpd="sng" algn="ctr">
          <a:solidFill>
            <a:srgbClr val="0070C0"/>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t>Acceptable Target –100% satisfaction with a 70% response rate from advising appt. </a:t>
          </a:r>
          <a:endParaRPr lang="en-US" sz="1000" kern="1200" dirty="0"/>
        </a:p>
      </dsp:txBody>
      <dsp:txXfrm>
        <a:off x="1037648" y="1993402"/>
        <a:ext cx="1243631" cy="987503"/>
      </dsp:txXfrm>
    </dsp:sp>
    <dsp:sp modelId="{1877502C-A892-4DC0-ADA6-FA065097BB90}">
      <dsp:nvSpPr>
        <dsp:cNvPr id="0" name=""/>
        <dsp:cNvSpPr/>
      </dsp:nvSpPr>
      <dsp:spPr>
        <a:xfrm>
          <a:off x="792460" y="2977153"/>
          <a:ext cx="1480514" cy="987503"/>
        </a:xfrm>
        <a:prstGeom prst="rect">
          <a:avLst/>
        </a:prstGeom>
        <a:solidFill>
          <a:schemeClr val="accent1">
            <a:alpha val="90000"/>
            <a:tint val="40000"/>
            <a:hueOff val="0"/>
            <a:satOff val="0"/>
            <a:lumOff val="0"/>
            <a:alphaOff val="0"/>
          </a:schemeClr>
        </a:solidFill>
        <a:ln w="6350" cap="rnd" cmpd="sng" algn="ctr">
          <a:solidFill>
            <a:srgbClr val="0070C0"/>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t>Ideal Target – 100% Satisfaction with an 85% response rate from advising appt. </a:t>
          </a:r>
          <a:endParaRPr lang="en-US" sz="1000" kern="1200" dirty="0"/>
        </a:p>
      </dsp:txBody>
      <dsp:txXfrm>
        <a:off x="1029342" y="2977153"/>
        <a:ext cx="1243631" cy="987503"/>
      </dsp:txXfrm>
    </dsp:sp>
    <dsp:sp modelId="{FC7ED273-8CFD-43C2-9C05-44FADF3E0637}">
      <dsp:nvSpPr>
        <dsp:cNvPr id="0" name=""/>
        <dsp:cNvSpPr/>
      </dsp:nvSpPr>
      <dsp:spPr>
        <a:xfrm>
          <a:off x="288754" y="289921"/>
          <a:ext cx="987009" cy="987009"/>
        </a:xfrm>
        <a:prstGeom prst="ellipse">
          <a:avLst/>
        </a:prstGeom>
        <a:solidFill>
          <a:srgbClr val="00B0F0"/>
        </a:solidFill>
        <a:ln>
          <a:solidFill>
            <a:schemeClr val="tx2"/>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US" sz="900" b="1" kern="1200" dirty="0" smtClean="0"/>
            <a:t>1) Advising Satisfaction</a:t>
          </a:r>
          <a:endParaRPr lang="en-US" sz="900" b="1" kern="1200" dirty="0"/>
        </a:p>
      </dsp:txBody>
      <dsp:txXfrm>
        <a:off x="433298" y="434465"/>
        <a:ext cx="697921" cy="697921"/>
      </dsp:txXfrm>
    </dsp:sp>
    <dsp:sp modelId="{F660F4B9-35DB-4256-A868-A35C6DCCF6B2}">
      <dsp:nvSpPr>
        <dsp:cNvPr id="0" name=""/>
        <dsp:cNvSpPr/>
      </dsp:nvSpPr>
      <dsp:spPr>
        <a:xfrm>
          <a:off x="3259984" y="1002147"/>
          <a:ext cx="1480514" cy="987503"/>
        </a:xfrm>
        <a:prstGeom prst="rect">
          <a:avLst/>
        </a:prstGeom>
        <a:solidFill>
          <a:schemeClr val="accent1">
            <a:alpha val="90000"/>
            <a:tint val="40000"/>
            <a:hueOff val="0"/>
            <a:satOff val="0"/>
            <a:lumOff val="0"/>
            <a:alphaOff val="0"/>
          </a:schemeClr>
        </a:solidFill>
        <a:ln w="6350" cap="rnd" cmpd="sng" algn="ctr">
          <a:solidFill>
            <a:srgbClr val="0070C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t>End of Couse Evaluation </a:t>
          </a:r>
          <a:endParaRPr lang="en-US" sz="1000" kern="1200" dirty="0"/>
        </a:p>
      </dsp:txBody>
      <dsp:txXfrm>
        <a:off x="3496866" y="1002147"/>
        <a:ext cx="1243631" cy="987503"/>
      </dsp:txXfrm>
    </dsp:sp>
    <dsp:sp modelId="{614EBA0E-D12B-447E-B378-B0FA2DEBEA2F}">
      <dsp:nvSpPr>
        <dsp:cNvPr id="0" name=""/>
        <dsp:cNvSpPr/>
      </dsp:nvSpPr>
      <dsp:spPr>
        <a:xfrm>
          <a:off x="3259984" y="1989650"/>
          <a:ext cx="1480514" cy="987503"/>
        </a:xfrm>
        <a:prstGeom prst="rect">
          <a:avLst/>
        </a:prstGeom>
        <a:solidFill>
          <a:schemeClr val="accent1">
            <a:alpha val="90000"/>
            <a:tint val="40000"/>
            <a:hueOff val="0"/>
            <a:satOff val="0"/>
            <a:lumOff val="0"/>
            <a:alphaOff val="0"/>
          </a:schemeClr>
        </a:solidFill>
        <a:ln w="6350" cap="rnd" cmpd="sng" algn="ctr">
          <a:solidFill>
            <a:srgbClr val="0070C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t>Acceptable Target – Average score of 4/5</a:t>
          </a:r>
          <a:endParaRPr lang="en-US" sz="1000" kern="1200" dirty="0"/>
        </a:p>
      </dsp:txBody>
      <dsp:txXfrm>
        <a:off x="3496866" y="1989650"/>
        <a:ext cx="1243631" cy="987503"/>
      </dsp:txXfrm>
    </dsp:sp>
    <dsp:sp modelId="{68509703-D239-4E1B-8CF0-EF08079E1226}">
      <dsp:nvSpPr>
        <dsp:cNvPr id="0" name=""/>
        <dsp:cNvSpPr/>
      </dsp:nvSpPr>
      <dsp:spPr>
        <a:xfrm>
          <a:off x="3259984" y="2977153"/>
          <a:ext cx="1480514" cy="987503"/>
        </a:xfrm>
        <a:prstGeom prst="rect">
          <a:avLst/>
        </a:prstGeom>
        <a:solidFill>
          <a:schemeClr val="accent1">
            <a:alpha val="90000"/>
            <a:tint val="40000"/>
            <a:hueOff val="0"/>
            <a:satOff val="0"/>
            <a:lumOff val="0"/>
            <a:alphaOff val="0"/>
          </a:schemeClr>
        </a:solidFill>
        <a:ln w="6350" cap="rnd" cmpd="sng" algn="ctr">
          <a:solidFill>
            <a:srgbClr val="0070C0"/>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t>Ideal Target – Average score of 4.5/5</a:t>
          </a:r>
          <a:endParaRPr lang="en-US" sz="1000" kern="1200" dirty="0"/>
        </a:p>
      </dsp:txBody>
      <dsp:txXfrm>
        <a:off x="3496866" y="2977153"/>
        <a:ext cx="1243631" cy="987503"/>
      </dsp:txXfrm>
    </dsp:sp>
    <dsp:sp modelId="{FD776C1E-557E-4553-9447-49B69EEC7907}">
      <dsp:nvSpPr>
        <dsp:cNvPr id="0" name=""/>
        <dsp:cNvSpPr/>
      </dsp:nvSpPr>
      <dsp:spPr>
        <a:xfrm>
          <a:off x="2595983" y="289921"/>
          <a:ext cx="1067480" cy="987009"/>
        </a:xfrm>
        <a:prstGeom prst="ellipse">
          <a:avLst/>
        </a:prstGeom>
        <a:solidFill>
          <a:srgbClr val="00B0F0"/>
        </a:solidFill>
        <a:ln>
          <a:solidFill>
            <a:schemeClr val="tx2"/>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US" sz="900" b="1" kern="1200" dirty="0" smtClean="0"/>
            <a:t>2) Teaching Evaluations</a:t>
          </a:r>
          <a:endParaRPr lang="en-US" sz="900" b="1" kern="1200" dirty="0"/>
        </a:p>
      </dsp:txBody>
      <dsp:txXfrm>
        <a:off x="2752312" y="434465"/>
        <a:ext cx="754822" cy="697921"/>
      </dsp:txXfrm>
    </dsp:sp>
    <dsp:sp modelId="{AD2806AC-6A03-4F05-9F4D-F72EA0E56FBF}">
      <dsp:nvSpPr>
        <dsp:cNvPr id="0" name=""/>
        <dsp:cNvSpPr/>
      </dsp:nvSpPr>
      <dsp:spPr>
        <a:xfrm>
          <a:off x="5873905" y="993901"/>
          <a:ext cx="1480514" cy="987503"/>
        </a:xfrm>
        <a:prstGeom prst="rect">
          <a:avLst/>
        </a:prstGeom>
        <a:solidFill>
          <a:schemeClr val="accent1">
            <a:alpha val="90000"/>
            <a:tint val="40000"/>
            <a:hueOff val="0"/>
            <a:satOff val="0"/>
            <a:lumOff val="0"/>
            <a:alphaOff val="0"/>
          </a:schemeClr>
        </a:solidFill>
        <a:ln w="6350" cap="rnd" cmpd="sng" algn="ctr">
          <a:solidFill>
            <a:srgbClr val="0070C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t>Establishing relationships within local community  </a:t>
          </a:r>
          <a:endParaRPr lang="en-US" sz="1000" kern="1200" dirty="0"/>
        </a:p>
      </dsp:txBody>
      <dsp:txXfrm>
        <a:off x="6110788" y="993901"/>
        <a:ext cx="1243631" cy="987503"/>
      </dsp:txXfrm>
    </dsp:sp>
    <dsp:sp modelId="{5314AADB-0AD3-4BAE-9F15-B0FE4F44C802}">
      <dsp:nvSpPr>
        <dsp:cNvPr id="0" name=""/>
        <dsp:cNvSpPr/>
      </dsp:nvSpPr>
      <dsp:spPr>
        <a:xfrm>
          <a:off x="5873905" y="1989650"/>
          <a:ext cx="1480514" cy="987503"/>
        </a:xfrm>
        <a:prstGeom prst="rect">
          <a:avLst/>
        </a:prstGeom>
        <a:solidFill>
          <a:schemeClr val="accent1">
            <a:alpha val="90000"/>
            <a:tint val="40000"/>
            <a:hueOff val="0"/>
            <a:satOff val="0"/>
            <a:lumOff val="0"/>
            <a:alphaOff val="0"/>
          </a:schemeClr>
        </a:solidFill>
        <a:ln w="6350" cap="rnd" cmpd="sng" algn="ctr">
          <a:solidFill>
            <a:srgbClr val="0070C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t>Acceptable Target – 8-10 new relationships (excellent) </a:t>
          </a:r>
          <a:endParaRPr lang="en-US" sz="1000" kern="1200" dirty="0"/>
        </a:p>
      </dsp:txBody>
      <dsp:txXfrm>
        <a:off x="6110788" y="1989650"/>
        <a:ext cx="1243631" cy="987503"/>
      </dsp:txXfrm>
    </dsp:sp>
    <dsp:sp modelId="{89E6DA6E-7A23-44BD-8A99-378091FF741D}">
      <dsp:nvSpPr>
        <dsp:cNvPr id="0" name=""/>
        <dsp:cNvSpPr/>
      </dsp:nvSpPr>
      <dsp:spPr>
        <a:xfrm>
          <a:off x="5066280" y="289921"/>
          <a:ext cx="1210340" cy="987009"/>
        </a:xfrm>
        <a:prstGeom prst="ellipse">
          <a:avLst/>
        </a:prstGeom>
        <a:solidFill>
          <a:srgbClr val="00B0F0"/>
        </a:solidFill>
        <a:ln>
          <a:solidFill>
            <a:schemeClr val="tx2"/>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US" sz="900" b="1" kern="1200" dirty="0" smtClean="0"/>
            <a:t>3) Community Relations</a:t>
          </a:r>
          <a:endParaRPr lang="en-US" sz="900" b="1" kern="1200" dirty="0"/>
        </a:p>
      </dsp:txBody>
      <dsp:txXfrm>
        <a:off x="5243530" y="434465"/>
        <a:ext cx="855840" cy="697921"/>
      </dsp:txXfrm>
    </dsp:sp>
    <dsp:sp modelId="{402C2C77-A32C-4D99-9940-12535E1181F2}">
      <dsp:nvSpPr>
        <dsp:cNvPr id="0" name=""/>
        <dsp:cNvSpPr/>
      </dsp:nvSpPr>
      <dsp:spPr>
        <a:xfrm>
          <a:off x="8498833" y="1002147"/>
          <a:ext cx="1480514" cy="987503"/>
        </a:xfrm>
        <a:prstGeom prst="rect">
          <a:avLst/>
        </a:prstGeom>
        <a:solidFill>
          <a:schemeClr val="accent1">
            <a:alpha val="90000"/>
            <a:tint val="40000"/>
            <a:hueOff val="0"/>
            <a:satOff val="0"/>
            <a:lumOff val="0"/>
            <a:alphaOff val="0"/>
          </a:schemeClr>
        </a:solidFill>
        <a:ln w="6350" cap="rnd" cmpd="sng" algn="ctr">
          <a:solidFill>
            <a:srgbClr val="0070C0"/>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t>Remind 101 Text Sign up </a:t>
          </a:r>
          <a:endParaRPr lang="en-US" sz="1000" kern="1200" dirty="0"/>
        </a:p>
      </dsp:txBody>
      <dsp:txXfrm>
        <a:off x="8735715" y="1002147"/>
        <a:ext cx="1243631" cy="987503"/>
      </dsp:txXfrm>
    </dsp:sp>
    <dsp:sp modelId="{3086D0BF-AAD1-4310-88ED-4D81A687BD50}">
      <dsp:nvSpPr>
        <dsp:cNvPr id="0" name=""/>
        <dsp:cNvSpPr/>
      </dsp:nvSpPr>
      <dsp:spPr>
        <a:xfrm>
          <a:off x="8498833" y="1989650"/>
          <a:ext cx="1480514" cy="987503"/>
        </a:xfrm>
        <a:prstGeom prst="rect">
          <a:avLst/>
        </a:prstGeom>
        <a:solidFill>
          <a:schemeClr val="accent1">
            <a:alpha val="90000"/>
            <a:tint val="40000"/>
            <a:hueOff val="0"/>
            <a:satOff val="0"/>
            <a:lumOff val="0"/>
            <a:alphaOff val="0"/>
          </a:schemeClr>
        </a:solidFill>
        <a:ln w="6350" cap="rnd" cmpd="sng" algn="ctr">
          <a:solidFill>
            <a:srgbClr val="0070C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t>Acceptable</a:t>
          </a:r>
          <a:r>
            <a:rPr lang="en-US" sz="1000" kern="1200" baseline="0" dirty="0" smtClean="0"/>
            <a:t> Target – 100 students </a:t>
          </a:r>
          <a:endParaRPr lang="en-US" sz="1000" kern="1200" dirty="0"/>
        </a:p>
      </dsp:txBody>
      <dsp:txXfrm>
        <a:off x="8735715" y="1989650"/>
        <a:ext cx="1243631" cy="987503"/>
      </dsp:txXfrm>
    </dsp:sp>
    <dsp:sp modelId="{7453D9C8-CD6E-4AA4-8A19-7F6F667528F0}">
      <dsp:nvSpPr>
        <dsp:cNvPr id="0" name=""/>
        <dsp:cNvSpPr/>
      </dsp:nvSpPr>
      <dsp:spPr>
        <a:xfrm>
          <a:off x="7542939" y="289921"/>
          <a:ext cx="1402639" cy="987009"/>
        </a:xfrm>
        <a:prstGeom prst="ellipse">
          <a:avLst/>
        </a:prstGeom>
        <a:solidFill>
          <a:srgbClr val="00B0F0"/>
        </a:solidFill>
        <a:ln>
          <a:solidFill>
            <a:schemeClr val="tx2"/>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b="1" kern="1200" dirty="0" smtClean="0"/>
            <a:t>4) Student Communication </a:t>
          </a:r>
          <a:endParaRPr lang="en-US" sz="1000" b="1" kern="1200" dirty="0"/>
        </a:p>
      </dsp:txBody>
      <dsp:txXfrm>
        <a:off x="7748351" y="434465"/>
        <a:ext cx="991815" cy="697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8AC4B-4CEC-41E5-AE19-47A4E2720563}">
      <dsp:nvSpPr>
        <dsp:cNvPr id="0" name=""/>
        <dsp:cNvSpPr/>
      </dsp:nvSpPr>
      <dsp:spPr>
        <a:xfrm>
          <a:off x="781647" y="1024337"/>
          <a:ext cx="1454925" cy="970435"/>
        </a:xfrm>
        <a:prstGeom prst="rect">
          <a:avLst/>
        </a:prstGeom>
        <a:solidFill>
          <a:schemeClr val="accent1">
            <a:alpha val="90000"/>
            <a:tint val="40000"/>
            <a:hueOff val="0"/>
            <a:satOff val="0"/>
            <a:lumOff val="0"/>
            <a:alphaOff val="0"/>
          </a:schemeClr>
        </a:solidFill>
        <a:ln w="6350" cap="rnd" cmpd="sng" algn="ctr">
          <a:solidFill>
            <a:srgbClr val="0070C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endParaRPr lang="en-US" sz="1000" kern="1200" dirty="0" smtClean="0"/>
        </a:p>
        <a:p>
          <a:pPr lvl="0" algn="l" defTabSz="444500">
            <a:lnSpc>
              <a:spcPct val="90000"/>
            </a:lnSpc>
            <a:spcBef>
              <a:spcPct val="0"/>
            </a:spcBef>
            <a:spcAft>
              <a:spcPct val="35000"/>
            </a:spcAft>
          </a:pPr>
          <a:r>
            <a:rPr lang="en-US" sz="1000" kern="1200" dirty="0" smtClean="0"/>
            <a:t>College of Business Writing Rubric </a:t>
          </a:r>
        </a:p>
      </dsp:txBody>
      <dsp:txXfrm>
        <a:off x="1014435" y="1024337"/>
        <a:ext cx="1222137" cy="970435"/>
      </dsp:txXfrm>
    </dsp:sp>
    <dsp:sp modelId="{59179C9B-8BA4-4AC7-ACB1-A12DE00142E2}">
      <dsp:nvSpPr>
        <dsp:cNvPr id="0" name=""/>
        <dsp:cNvSpPr/>
      </dsp:nvSpPr>
      <dsp:spPr>
        <a:xfrm>
          <a:off x="789809" y="1970268"/>
          <a:ext cx="1454925" cy="970435"/>
        </a:xfrm>
        <a:prstGeom prst="rect">
          <a:avLst/>
        </a:prstGeom>
        <a:solidFill>
          <a:schemeClr val="accent1">
            <a:alpha val="90000"/>
            <a:tint val="40000"/>
            <a:hueOff val="0"/>
            <a:satOff val="0"/>
            <a:lumOff val="0"/>
            <a:alphaOff val="0"/>
          </a:schemeClr>
        </a:solidFill>
        <a:ln w="6350" cap="rnd" cmpd="sng" algn="ctr">
          <a:solidFill>
            <a:srgbClr val="0070C0"/>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t>80% of students will be able to score 80% or better on the writing rubric. </a:t>
          </a:r>
          <a:endParaRPr lang="en-US" sz="1000" kern="1200" dirty="0"/>
        </a:p>
      </dsp:txBody>
      <dsp:txXfrm>
        <a:off x="1022597" y="1970268"/>
        <a:ext cx="1222137" cy="970435"/>
      </dsp:txXfrm>
    </dsp:sp>
    <dsp:sp modelId="{1877502C-A892-4DC0-ADA6-FA065097BB90}">
      <dsp:nvSpPr>
        <dsp:cNvPr id="0" name=""/>
        <dsp:cNvSpPr/>
      </dsp:nvSpPr>
      <dsp:spPr>
        <a:xfrm>
          <a:off x="781647" y="2965207"/>
          <a:ext cx="1454925" cy="970435"/>
        </a:xfrm>
        <a:prstGeom prst="rect">
          <a:avLst/>
        </a:prstGeom>
        <a:solidFill>
          <a:schemeClr val="accent1">
            <a:alpha val="90000"/>
            <a:tint val="40000"/>
            <a:hueOff val="0"/>
            <a:satOff val="0"/>
            <a:lumOff val="0"/>
            <a:alphaOff val="0"/>
          </a:schemeClr>
        </a:solidFill>
        <a:ln w="6350" cap="rnd" cmpd="sng" algn="ctr">
          <a:solidFill>
            <a:srgbClr val="0070C0"/>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t>90% of the students will be able to score 80% or better on the writing rubric. </a:t>
          </a:r>
          <a:endParaRPr lang="en-US" sz="1000" kern="1200" dirty="0"/>
        </a:p>
      </dsp:txBody>
      <dsp:txXfrm>
        <a:off x="1014435" y="2965207"/>
        <a:ext cx="1222137" cy="970435"/>
      </dsp:txXfrm>
    </dsp:sp>
    <dsp:sp modelId="{FC7ED273-8CFD-43C2-9C05-44FADF3E0637}">
      <dsp:nvSpPr>
        <dsp:cNvPr id="0" name=""/>
        <dsp:cNvSpPr/>
      </dsp:nvSpPr>
      <dsp:spPr>
        <a:xfrm>
          <a:off x="310290" y="353937"/>
          <a:ext cx="969950" cy="969950"/>
        </a:xfrm>
        <a:prstGeom prst="ellipse">
          <a:avLst/>
        </a:prstGeom>
        <a:solidFill>
          <a:srgbClr val="00B0F0"/>
        </a:solidFill>
        <a:ln>
          <a:solidFill>
            <a:schemeClr val="tx2"/>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US" sz="900" b="1" kern="1200" dirty="0" smtClean="0"/>
            <a:t>1) Writing Assessment</a:t>
          </a:r>
          <a:endParaRPr lang="en-US" sz="900" b="1" kern="1200" dirty="0"/>
        </a:p>
      </dsp:txBody>
      <dsp:txXfrm>
        <a:off x="452336" y="495983"/>
        <a:ext cx="685858" cy="685858"/>
      </dsp:txXfrm>
    </dsp:sp>
    <dsp:sp modelId="{F660F4B9-35DB-4256-A868-A35C6DCCF6B2}">
      <dsp:nvSpPr>
        <dsp:cNvPr id="0" name=""/>
        <dsp:cNvSpPr/>
      </dsp:nvSpPr>
      <dsp:spPr>
        <a:xfrm>
          <a:off x="3206522" y="1024337"/>
          <a:ext cx="1454925" cy="970435"/>
        </a:xfrm>
        <a:prstGeom prst="rect">
          <a:avLst/>
        </a:prstGeom>
        <a:solidFill>
          <a:schemeClr val="accent1">
            <a:alpha val="90000"/>
            <a:tint val="40000"/>
            <a:hueOff val="0"/>
            <a:satOff val="0"/>
            <a:lumOff val="0"/>
            <a:alphaOff val="0"/>
          </a:schemeClr>
        </a:solidFill>
        <a:ln w="6350" cap="rnd" cmpd="sng" algn="ctr">
          <a:solidFill>
            <a:srgbClr val="0070C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t>College of Business Presentation Rubric</a:t>
          </a:r>
          <a:endParaRPr lang="en-US" sz="1000" kern="1200" dirty="0"/>
        </a:p>
      </dsp:txBody>
      <dsp:txXfrm>
        <a:off x="3439310" y="1024337"/>
        <a:ext cx="1222137" cy="970435"/>
      </dsp:txXfrm>
    </dsp:sp>
    <dsp:sp modelId="{FA9CD3A3-73AE-4C8A-977D-D9C1CA895236}">
      <dsp:nvSpPr>
        <dsp:cNvPr id="0" name=""/>
        <dsp:cNvSpPr/>
      </dsp:nvSpPr>
      <dsp:spPr>
        <a:xfrm>
          <a:off x="3206522" y="1994772"/>
          <a:ext cx="1454925" cy="970435"/>
        </a:xfrm>
        <a:prstGeom prst="rect">
          <a:avLst/>
        </a:prstGeom>
        <a:solidFill>
          <a:schemeClr val="accent1">
            <a:alpha val="90000"/>
            <a:tint val="40000"/>
            <a:hueOff val="0"/>
            <a:satOff val="0"/>
            <a:lumOff val="0"/>
            <a:alphaOff val="0"/>
          </a:schemeClr>
        </a:solidFill>
        <a:ln w="6350" cap="rnd" cmpd="sng" algn="ctr">
          <a:solidFill>
            <a:srgbClr val="0070C0"/>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t>80% of students will be able to score 80% or better on the presentation rubric. </a:t>
          </a:r>
          <a:endParaRPr lang="en-US" sz="1000" kern="1200" dirty="0"/>
        </a:p>
      </dsp:txBody>
      <dsp:txXfrm>
        <a:off x="3439310" y="1994772"/>
        <a:ext cx="1222137" cy="970435"/>
      </dsp:txXfrm>
    </dsp:sp>
    <dsp:sp modelId="{68509703-D239-4E1B-8CF0-EF08079E1226}">
      <dsp:nvSpPr>
        <dsp:cNvPr id="0" name=""/>
        <dsp:cNvSpPr/>
      </dsp:nvSpPr>
      <dsp:spPr>
        <a:xfrm>
          <a:off x="3213404" y="2964091"/>
          <a:ext cx="1454925" cy="970435"/>
        </a:xfrm>
        <a:prstGeom prst="rect">
          <a:avLst/>
        </a:prstGeom>
        <a:solidFill>
          <a:schemeClr val="accent1">
            <a:alpha val="90000"/>
            <a:tint val="40000"/>
            <a:hueOff val="0"/>
            <a:satOff val="0"/>
            <a:lumOff val="0"/>
            <a:alphaOff val="0"/>
          </a:schemeClr>
        </a:solidFill>
        <a:ln w="6350" cap="rnd" cmpd="sng" algn="ctr">
          <a:solidFill>
            <a:srgbClr val="0070C0"/>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t>90% of students will be able to score 80% or better on the presentation rubric</a:t>
          </a:r>
          <a:endParaRPr lang="en-US" sz="1000" kern="1200" dirty="0"/>
        </a:p>
      </dsp:txBody>
      <dsp:txXfrm>
        <a:off x="3446192" y="2964091"/>
        <a:ext cx="1222137" cy="970435"/>
      </dsp:txXfrm>
    </dsp:sp>
    <dsp:sp modelId="{FD776C1E-557E-4553-9447-49B69EEC7907}">
      <dsp:nvSpPr>
        <dsp:cNvPr id="0" name=""/>
        <dsp:cNvSpPr/>
      </dsp:nvSpPr>
      <dsp:spPr>
        <a:xfrm>
          <a:off x="2494652" y="306981"/>
          <a:ext cx="1215793" cy="969950"/>
        </a:xfrm>
        <a:prstGeom prst="ellipse">
          <a:avLst/>
        </a:prstGeom>
        <a:solidFill>
          <a:srgbClr val="00B0F0"/>
        </a:solidFill>
        <a:ln>
          <a:solidFill>
            <a:schemeClr val="tx2"/>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US" sz="900" b="1" kern="1200" dirty="0" smtClean="0"/>
            <a:t>2) Presentation Assessment </a:t>
          </a:r>
          <a:endParaRPr lang="en-US" sz="900" b="1" kern="1200" dirty="0"/>
        </a:p>
      </dsp:txBody>
      <dsp:txXfrm>
        <a:off x="2672701" y="449027"/>
        <a:ext cx="859695" cy="685858"/>
      </dsp:txXfrm>
    </dsp:sp>
    <dsp:sp modelId="{AD2806AC-6A03-4F05-9F4D-F72EA0E56FBF}">
      <dsp:nvSpPr>
        <dsp:cNvPr id="0" name=""/>
        <dsp:cNvSpPr/>
      </dsp:nvSpPr>
      <dsp:spPr>
        <a:xfrm>
          <a:off x="5942029" y="1016234"/>
          <a:ext cx="1454925" cy="970435"/>
        </a:xfrm>
        <a:prstGeom prst="rect">
          <a:avLst/>
        </a:prstGeom>
        <a:solidFill>
          <a:schemeClr val="accent1">
            <a:alpha val="90000"/>
            <a:tint val="40000"/>
            <a:hueOff val="0"/>
            <a:satOff val="0"/>
            <a:lumOff val="0"/>
            <a:alphaOff val="0"/>
          </a:schemeClr>
        </a:solidFill>
        <a:ln w="6350" cap="rnd" cmpd="sng" algn="ctr">
          <a:solidFill>
            <a:srgbClr val="0070C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t>Experiential Learning Rubric for internship/practical experience. </a:t>
          </a:r>
          <a:endParaRPr lang="en-US" sz="1000" kern="1200" dirty="0"/>
        </a:p>
      </dsp:txBody>
      <dsp:txXfrm>
        <a:off x="6174817" y="1016234"/>
        <a:ext cx="1222137" cy="970435"/>
      </dsp:txXfrm>
    </dsp:sp>
    <dsp:sp modelId="{5314AADB-0AD3-4BAE-9F15-B0FE4F44C802}">
      <dsp:nvSpPr>
        <dsp:cNvPr id="0" name=""/>
        <dsp:cNvSpPr/>
      </dsp:nvSpPr>
      <dsp:spPr>
        <a:xfrm>
          <a:off x="5942029" y="1994772"/>
          <a:ext cx="1454925" cy="970435"/>
        </a:xfrm>
        <a:prstGeom prst="rect">
          <a:avLst/>
        </a:prstGeom>
        <a:solidFill>
          <a:schemeClr val="accent1">
            <a:alpha val="90000"/>
            <a:tint val="40000"/>
            <a:hueOff val="0"/>
            <a:satOff val="0"/>
            <a:lumOff val="0"/>
            <a:alphaOff val="0"/>
          </a:schemeClr>
        </a:solidFill>
        <a:ln w="6350" cap="rnd" cmpd="sng" algn="ctr">
          <a:solidFill>
            <a:srgbClr val="0070C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t>80% of students will be able to score 80% or better on the experiential learning rubric</a:t>
          </a:r>
          <a:endParaRPr lang="en-US" sz="1000" kern="1200" dirty="0"/>
        </a:p>
      </dsp:txBody>
      <dsp:txXfrm>
        <a:off x="6174817" y="1994772"/>
        <a:ext cx="1222137" cy="970435"/>
      </dsp:txXfrm>
    </dsp:sp>
    <dsp:sp modelId="{89E6DA6E-7A23-44BD-8A99-378091FF741D}">
      <dsp:nvSpPr>
        <dsp:cNvPr id="0" name=""/>
        <dsp:cNvSpPr/>
      </dsp:nvSpPr>
      <dsp:spPr>
        <a:xfrm>
          <a:off x="5172005" y="357768"/>
          <a:ext cx="1189420" cy="969950"/>
        </a:xfrm>
        <a:prstGeom prst="ellipse">
          <a:avLst/>
        </a:prstGeom>
        <a:solidFill>
          <a:srgbClr val="00B0F0"/>
        </a:solidFill>
        <a:ln>
          <a:solidFill>
            <a:schemeClr val="tx2"/>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US" sz="900" b="1" kern="1200" dirty="0" smtClean="0"/>
            <a:t>3) Experiential Learning </a:t>
          </a:r>
          <a:endParaRPr lang="en-US" sz="900" b="1" kern="1200" dirty="0"/>
        </a:p>
      </dsp:txBody>
      <dsp:txXfrm>
        <a:off x="5346192" y="499814"/>
        <a:ext cx="841046" cy="685858"/>
      </dsp:txXfrm>
    </dsp:sp>
    <dsp:sp modelId="{402C2C77-A32C-4D99-9940-12535E1181F2}">
      <dsp:nvSpPr>
        <dsp:cNvPr id="0" name=""/>
        <dsp:cNvSpPr/>
      </dsp:nvSpPr>
      <dsp:spPr>
        <a:xfrm>
          <a:off x="8521587" y="1024337"/>
          <a:ext cx="1454925" cy="970435"/>
        </a:xfrm>
        <a:prstGeom prst="rect">
          <a:avLst/>
        </a:prstGeom>
        <a:solidFill>
          <a:schemeClr val="accent1">
            <a:alpha val="90000"/>
            <a:tint val="40000"/>
            <a:hueOff val="0"/>
            <a:satOff val="0"/>
            <a:lumOff val="0"/>
            <a:alphaOff val="0"/>
          </a:schemeClr>
        </a:solidFill>
        <a:ln w="6350" cap="rnd" cmpd="sng" algn="ctr">
          <a:solidFill>
            <a:srgbClr val="0070C0"/>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t>Creative Thinking Value Rubric</a:t>
          </a:r>
          <a:endParaRPr lang="en-US" sz="1000" kern="1200" dirty="0"/>
        </a:p>
      </dsp:txBody>
      <dsp:txXfrm>
        <a:off x="8754375" y="1024337"/>
        <a:ext cx="1222137" cy="970435"/>
      </dsp:txXfrm>
    </dsp:sp>
    <dsp:sp modelId="{49C3E59C-890E-45DE-921D-885712118526}">
      <dsp:nvSpPr>
        <dsp:cNvPr id="0" name=""/>
        <dsp:cNvSpPr/>
      </dsp:nvSpPr>
      <dsp:spPr>
        <a:xfrm>
          <a:off x="8525763" y="1993656"/>
          <a:ext cx="1454925" cy="970435"/>
        </a:xfrm>
        <a:prstGeom prst="rect">
          <a:avLst/>
        </a:prstGeom>
        <a:solidFill>
          <a:schemeClr val="accent1">
            <a:alpha val="90000"/>
            <a:tint val="40000"/>
            <a:hueOff val="0"/>
            <a:satOff val="0"/>
            <a:lumOff val="0"/>
            <a:alphaOff val="0"/>
          </a:schemeClr>
        </a:solidFill>
        <a:ln w="6350" cap="rnd" cmpd="sng" algn="ctr">
          <a:solidFill>
            <a:srgbClr val="0070C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lvl="0" algn="l" defTabSz="444500">
            <a:lnSpc>
              <a:spcPct val="90000"/>
            </a:lnSpc>
            <a:spcBef>
              <a:spcPct val="0"/>
            </a:spcBef>
            <a:spcAft>
              <a:spcPct val="35000"/>
            </a:spcAft>
          </a:pPr>
          <a:r>
            <a:rPr lang="en-US" sz="1000" kern="1200" dirty="0" smtClean="0"/>
            <a:t>80% of students will be able to score 80% or better on the creative thinking value rubric</a:t>
          </a:r>
          <a:endParaRPr lang="en-US" sz="1000" kern="1200" dirty="0"/>
        </a:p>
      </dsp:txBody>
      <dsp:txXfrm>
        <a:off x="8758551" y="1993656"/>
        <a:ext cx="1222137" cy="970435"/>
      </dsp:txXfrm>
    </dsp:sp>
    <dsp:sp modelId="{7453D9C8-CD6E-4AA4-8A19-7F6F667528F0}">
      <dsp:nvSpPr>
        <dsp:cNvPr id="0" name=""/>
        <dsp:cNvSpPr/>
      </dsp:nvSpPr>
      <dsp:spPr>
        <a:xfrm>
          <a:off x="7712922" y="399466"/>
          <a:ext cx="1378396" cy="969950"/>
        </a:xfrm>
        <a:prstGeom prst="ellipse">
          <a:avLst/>
        </a:prstGeom>
        <a:solidFill>
          <a:srgbClr val="00B0F0"/>
        </a:solidFill>
        <a:ln>
          <a:solidFill>
            <a:schemeClr val="tx2"/>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b="1" kern="1200" dirty="0" smtClean="0"/>
            <a:t>4) Creative &amp; Critical Thinking</a:t>
          </a:r>
          <a:endParaRPr lang="en-US" sz="1000" b="1" kern="1200" dirty="0"/>
        </a:p>
      </dsp:txBody>
      <dsp:txXfrm>
        <a:off x="7914783" y="541512"/>
        <a:ext cx="974674" cy="685858"/>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 Id="rId3"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 Id="rId3"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2/6/17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2/6/17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2/6/17</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2/6/17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2/6/17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2/6/17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2/6/17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2/6/17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2/6/17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2/6/17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2/6/17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2/6/17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2/6/17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2/6/17</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1.emf"/><Relationship Id="rId5" Type="http://schemas.openxmlformats.org/officeDocument/2006/relationships/oleObject" Target="../embeddings/oleObject5.bin"/><Relationship Id="rId6" Type="http://schemas.openxmlformats.org/officeDocument/2006/relationships/image" Target="../media/image12.emf"/><Relationship Id="rId7" Type="http://schemas.openxmlformats.org/officeDocument/2006/relationships/oleObject" Target="../embeddings/oleObject6.bin"/><Relationship Id="rId8"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rstinchcomb@shorter.edu" TargetMode="External"/><Relationship Id="rId4" Type="http://schemas.openxmlformats.org/officeDocument/2006/relationships/hyperlink" Target="mailto:lduplantis@shorter.edu" TargetMode="External"/><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hyperlink" Target="mailto:hhooper@shorter.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emf"/><Relationship Id="rId5" Type="http://schemas.openxmlformats.org/officeDocument/2006/relationships/hyperlink" Target="https://docs.google.com/forms/d/e/1FAIpQLSdRunbatpnCjn6dbgFJi3hUIz3a7eNKzkoc_Pl26nx2Z33BlA/viewform" TargetMode="External"/><Relationship Id="rId6" Type="http://schemas.openxmlformats.org/officeDocument/2006/relationships/oleObject" Target="../embeddings/oleObject2.bin"/><Relationship Id="rId7" Type="http://schemas.openxmlformats.org/officeDocument/2006/relationships/image" Target="../media/image7.emf"/><Relationship Id="rId8" Type="http://schemas.openxmlformats.org/officeDocument/2006/relationships/oleObject" Target="../embeddings/oleObject3.bin"/><Relationship Id="rId9"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14696" y="2292093"/>
            <a:ext cx="5734050" cy="2219691"/>
          </a:xfrm>
        </p:spPr>
        <p:txBody>
          <a:bodyPr anchor="ctr">
            <a:normAutofit/>
          </a:bodyPr>
          <a:lstStyle/>
          <a:p>
            <a:pPr algn="ctr"/>
            <a:r>
              <a:rPr lang="en-US" sz="3200" dirty="0" smtClean="0"/>
              <a:t>Best Practices in Assessment in Sport Management Education </a:t>
            </a:r>
            <a:endParaRPr lang="en-US" sz="3200" dirty="0"/>
          </a:p>
        </p:txBody>
      </p:sp>
      <p:sp>
        <p:nvSpPr>
          <p:cNvPr id="7" name="Subtitle 6"/>
          <p:cNvSpPr>
            <a:spLocks noGrp="1"/>
          </p:cNvSpPr>
          <p:nvPr>
            <p:ph type="subTitle" idx="1"/>
          </p:nvPr>
        </p:nvSpPr>
        <p:spPr/>
        <p:txBody>
          <a:bodyPr/>
          <a:lstStyle/>
          <a:p>
            <a:r>
              <a:rPr lang="en-US" dirty="0" smtClean="0"/>
              <a:t>Heath Hooper, Ph.D. </a:t>
            </a:r>
            <a:r>
              <a:rPr lang="en-US" i="1" dirty="0" smtClean="0"/>
              <a:t>Shorter University </a:t>
            </a:r>
          </a:p>
          <a:p>
            <a:r>
              <a:rPr lang="en-US" dirty="0" smtClean="0"/>
              <a:t>Bob Stinchcomb, </a:t>
            </a:r>
            <a:r>
              <a:rPr lang="en-US" dirty="0" err="1" smtClean="0"/>
              <a:t>Ed.D</a:t>
            </a:r>
            <a:r>
              <a:rPr lang="en-US" dirty="0" smtClean="0"/>
              <a:t>. CMAA, </a:t>
            </a:r>
            <a:r>
              <a:rPr lang="en-US" i="1" dirty="0" smtClean="0"/>
              <a:t>Shorter University</a:t>
            </a:r>
          </a:p>
          <a:p>
            <a:r>
              <a:rPr lang="en-US" dirty="0" smtClean="0"/>
              <a:t>Lauren </a:t>
            </a:r>
            <a:r>
              <a:rPr lang="en-US" dirty="0" err="1" smtClean="0"/>
              <a:t>Duplantis</a:t>
            </a:r>
            <a:r>
              <a:rPr lang="en-US" dirty="0" smtClean="0"/>
              <a:t>, </a:t>
            </a:r>
            <a:r>
              <a:rPr lang="en-US" dirty="0" err="1" smtClean="0"/>
              <a:t>Ph.D</a:t>
            </a:r>
            <a:r>
              <a:rPr lang="en-US" dirty="0" smtClean="0"/>
              <a:t>, </a:t>
            </a:r>
            <a:r>
              <a:rPr lang="en-US" i="1" dirty="0" smtClean="0"/>
              <a:t>Shorter University </a:t>
            </a:r>
            <a:endParaRPr lang="en-US" i="1" dirty="0"/>
          </a:p>
        </p:txBody>
      </p:sp>
      <p:pic>
        <p:nvPicPr>
          <p:cNvPr id="18" name="Picture 17"/>
          <p:cNvPicPr>
            <a:picLocks noChangeAspect="1"/>
          </p:cNvPicPr>
          <p:nvPr/>
        </p:nvPicPr>
        <p:blipFill>
          <a:blip r:embed="rId3"/>
          <a:stretch>
            <a:fillRect/>
          </a:stretch>
        </p:blipFill>
        <p:spPr>
          <a:xfrm>
            <a:off x="7284720" y="1789166"/>
            <a:ext cx="4572000" cy="3200400"/>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Learning Outcome Assessment Rubrics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145116089"/>
              </p:ext>
            </p:extLst>
          </p:nvPr>
        </p:nvGraphicFramePr>
        <p:xfrm>
          <a:off x="0" y="1439862"/>
          <a:ext cx="4186238" cy="5418138"/>
        </p:xfrm>
        <a:graphic>
          <a:graphicData uri="http://schemas.openxmlformats.org/presentationml/2006/ole">
            <mc:AlternateContent xmlns:mc="http://schemas.openxmlformats.org/markup-compatibility/2006">
              <mc:Choice xmlns:v="urn:schemas-microsoft-com:vml" Requires="v">
                <p:oleObj spid="_x0000_s1079" name="Acrobat Document" r:id="rId3" imgW="5829199" imgH="7543800" progId="Acrobat.Document.DC">
                  <p:embed/>
                </p:oleObj>
              </mc:Choice>
              <mc:Fallback>
                <p:oleObj name="Acrobat Document" r:id="rId3" imgW="5829199" imgH="7543800" progId="Acrobat.Document.DC">
                  <p:embed/>
                  <p:pic>
                    <p:nvPicPr>
                      <p:cNvPr id="0" name=""/>
                      <p:cNvPicPr/>
                      <p:nvPr/>
                    </p:nvPicPr>
                    <p:blipFill>
                      <a:blip r:embed="rId4"/>
                      <a:stretch>
                        <a:fillRect/>
                      </a:stretch>
                    </p:blipFill>
                    <p:spPr>
                      <a:xfrm>
                        <a:off x="0" y="1439862"/>
                        <a:ext cx="4186238" cy="541813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84827222"/>
              </p:ext>
            </p:extLst>
          </p:nvPr>
        </p:nvGraphicFramePr>
        <p:xfrm>
          <a:off x="4002122" y="1439862"/>
          <a:ext cx="4186238" cy="5418138"/>
        </p:xfrm>
        <a:graphic>
          <a:graphicData uri="http://schemas.openxmlformats.org/presentationml/2006/ole">
            <mc:AlternateContent xmlns:mc="http://schemas.openxmlformats.org/markup-compatibility/2006">
              <mc:Choice xmlns:v="urn:schemas-microsoft-com:vml" Requires="v">
                <p:oleObj spid="_x0000_s1080" name="Acrobat Document" r:id="rId5" imgW="5829199" imgH="7543800" progId="Acrobat.Document.DC">
                  <p:embed/>
                </p:oleObj>
              </mc:Choice>
              <mc:Fallback>
                <p:oleObj name="Acrobat Document" r:id="rId5" imgW="5829199" imgH="7543800" progId="Acrobat.Document.DC">
                  <p:embed/>
                  <p:pic>
                    <p:nvPicPr>
                      <p:cNvPr id="0" name=""/>
                      <p:cNvPicPr/>
                      <p:nvPr/>
                    </p:nvPicPr>
                    <p:blipFill>
                      <a:blip r:embed="rId6"/>
                      <a:stretch>
                        <a:fillRect/>
                      </a:stretch>
                    </p:blipFill>
                    <p:spPr>
                      <a:xfrm>
                        <a:off x="4002122" y="1439862"/>
                        <a:ext cx="4186238" cy="541813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15858084"/>
              </p:ext>
            </p:extLst>
          </p:nvPr>
        </p:nvGraphicFramePr>
        <p:xfrm>
          <a:off x="7912804" y="1348423"/>
          <a:ext cx="4186238" cy="5418137"/>
        </p:xfrm>
        <a:graphic>
          <a:graphicData uri="http://schemas.openxmlformats.org/presentationml/2006/ole">
            <mc:AlternateContent xmlns:mc="http://schemas.openxmlformats.org/markup-compatibility/2006">
              <mc:Choice xmlns:v="urn:schemas-microsoft-com:vml" Requires="v">
                <p:oleObj spid="_x0000_s1081" name="Acrobat Document" r:id="rId7" imgW="5829199" imgH="7543800" progId="Acrobat.Document.DC">
                  <p:embed/>
                </p:oleObj>
              </mc:Choice>
              <mc:Fallback>
                <p:oleObj name="Acrobat Document" r:id="rId7" imgW="5829199" imgH="7543800" progId="Acrobat.Document.DC">
                  <p:embed/>
                  <p:pic>
                    <p:nvPicPr>
                      <p:cNvPr id="0" name=""/>
                      <p:cNvPicPr/>
                      <p:nvPr/>
                    </p:nvPicPr>
                    <p:blipFill>
                      <a:blip r:embed="rId8"/>
                      <a:stretch>
                        <a:fillRect/>
                      </a:stretch>
                    </p:blipFill>
                    <p:spPr>
                      <a:xfrm>
                        <a:off x="7912804" y="1348423"/>
                        <a:ext cx="4186238" cy="5418137"/>
                      </a:xfrm>
                      <a:prstGeom prst="rect">
                        <a:avLst/>
                      </a:prstGeom>
                    </p:spPr>
                  </p:pic>
                </p:oleObj>
              </mc:Fallback>
            </mc:AlternateContent>
          </a:graphicData>
        </a:graphic>
      </p:graphicFrame>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Assessment #2: Student Learning Outcomes</a:t>
            </a:r>
          </a:p>
        </p:txBody>
      </p:sp>
      <p:pic>
        <p:nvPicPr>
          <p:cNvPr id="4" name="Content Placeholder 3"/>
          <p:cNvPicPr>
            <a:picLocks noGrp="1" noChangeAspect="1"/>
          </p:cNvPicPr>
          <p:nvPr>
            <p:ph idx="1"/>
          </p:nvPr>
        </p:nvPicPr>
        <p:blipFill>
          <a:blip r:embed="rId2"/>
          <a:stretch>
            <a:fillRect/>
          </a:stretch>
        </p:blipFill>
        <p:spPr>
          <a:xfrm>
            <a:off x="2539457" y="1438102"/>
            <a:ext cx="6605444" cy="5419898"/>
          </a:xfrm>
          <a:prstGeom prst="rect">
            <a:avLst/>
          </a:prstGeom>
        </p:spPr>
      </p:pic>
    </p:spTree>
    <p:extLst>
      <p:ext uri="{BB962C8B-B14F-4D97-AF65-F5344CB8AC3E}">
        <p14:creationId xmlns:p14="http://schemas.microsoft.com/office/powerpoint/2010/main" val="330393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Departmental Outcome Assessment Results </a:t>
            </a:r>
            <a:endParaRPr lang="en-US" dirty="0"/>
          </a:p>
        </p:txBody>
      </p:sp>
      <p:sp>
        <p:nvSpPr>
          <p:cNvPr id="3" name="Content Placeholder 2"/>
          <p:cNvSpPr>
            <a:spLocks noGrp="1"/>
          </p:cNvSpPr>
          <p:nvPr>
            <p:ph sz="half" idx="1"/>
          </p:nvPr>
        </p:nvSpPr>
        <p:spPr>
          <a:xfrm>
            <a:off x="1104899" y="1600200"/>
            <a:ext cx="4581005" cy="4571999"/>
          </a:xfrm>
        </p:spPr>
        <p:txBody>
          <a:bodyPr/>
          <a:lstStyle/>
          <a:p>
            <a:r>
              <a:rPr lang="en-US" b="1" dirty="0" smtClean="0"/>
              <a:t>Advising Satisfaction </a:t>
            </a:r>
          </a:p>
          <a:p>
            <a:pPr lvl="1"/>
            <a:r>
              <a:rPr lang="en-US" dirty="0" smtClean="0"/>
              <a:t>N = 36 out of 41 (88%) students took survey</a:t>
            </a:r>
          </a:p>
          <a:p>
            <a:pPr lvl="1"/>
            <a:r>
              <a:rPr lang="en-US" dirty="0" smtClean="0"/>
              <a:t>Results indicate 100% of students stated their advisor </a:t>
            </a:r>
            <a:r>
              <a:rPr lang="en-US" b="1" u="sng" dirty="0" smtClean="0"/>
              <a:t>more than adequately</a:t>
            </a:r>
            <a:r>
              <a:rPr lang="en-US" dirty="0" smtClean="0"/>
              <a:t> met the students’ needs and provided ample time. </a:t>
            </a:r>
          </a:p>
          <a:p>
            <a:pPr lvl="1"/>
            <a:r>
              <a:rPr lang="en-US" dirty="0" smtClean="0"/>
              <a:t>Acceptable Target Met </a:t>
            </a:r>
          </a:p>
          <a:p>
            <a:pPr marL="457200" lvl="1" indent="0">
              <a:buNone/>
            </a:pPr>
            <a:endParaRPr lang="en-US" dirty="0" smtClean="0"/>
          </a:p>
          <a:p>
            <a:r>
              <a:rPr lang="en-US" b="1" dirty="0" smtClean="0"/>
              <a:t>Teaching Evaluations</a:t>
            </a:r>
          </a:p>
          <a:p>
            <a:pPr lvl="1"/>
            <a:r>
              <a:rPr lang="en-US" dirty="0" smtClean="0"/>
              <a:t>N = 43 students assessed </a:t>
            </a:r>
          </a:p>
          <a:p>
            <a:pPr lvl="1"/>
            <a:r>
              <a:rPr lang="en-US" dirty="0" smtClean="0"/>
              <a:t>Avg. satisfactory score (N = 4.88 out of 5.0)</a:t>
            </a:r>
          </a:p>
          <a:p>
            <a:pPr lvl="1"/>
            <a:r>
              <a:rPr lang="en-US" dirty="0" smtClean="0"/>
              <a:t>Ideal Target Met </a:t>
            </a:r>
          </a:p>
          <a:p>
            <a:pPr lvl="1"/>
            <a:endParaRPr lang="en-US" dirty="0"/>
          </a:p>
          <a:p>
            <a:pPr lvl="1"/>
            <a:endParaRPr lang="en-US" dirty="0"/>
          </a:p>
        </p:txBody>
      </p:sp>
      <p:sp>
        <p:nvSpPr>
          <p:cNvPr id="4" name="Content Placeholder 3"/>
          <p:cNvSpPr>
            <a:spLocks noGrp="1"/>
          </p:cNvSpPr>
          <p:nvPr>
            <p:ph sz="half" idx="2"/>
          </p:nvPr>
        </p:nvSpPr>
        <p:spPr/>
        <p:txBody>
          <a:bodyPr/>
          <a:lstStyle/>
          <a:p>
            <a:r>
              <a:rPr lang="en-US" b="1" dirty="0" smtClean="0"/>
              <a:t>Community Relations</a:t>
            </a:r>
          </a:p>
          <a:p>
            <a:pPr lvl="1"/>
            <a:r>
              <a:rPr lang="en-US" dirty="0" smtClean="0"/>
              <a:t>Number of new relationships established </a:t>
            </a:r>
          </a:p>
          <a:p>
            <a:pPr lvl="1"/>
            <a:r>
              <a:rPr lang="en-US" dirty="0" smtClean="0"/>
              <a:t>N = 11 new partnerships with sport organizations. </a:t>
            </a:r>
          </a:p>
          <a:p>
            <a:pPr lvl="1"/>
            <a:r>
              <a:rPr lang="en-US" dirty="0" smtClean="0"/>
              <a:t>Ideal Target Met </a:t>
            </a:r>
          </a:p>
          <a:p>
            <a:pPr lvl="1"/>
            <a:endParaRPr lang="en-US" dirty="0" smtClean="0"/>
          </a:p>
          <a:p>
            <a:r>
              <a:rPr lang="en-US" b="1" dirty="0" smtClean="0"/>
              <a:t>Student Communication </a:t>
            </a:r>
          </a:p>
          <a:p>
            <a:pPr lvl="1"/>
            <a:r>
              <a:rPr lang="en-US" dirty="0" smtClean="0"/>
              <a:t>Remind 101 Sign up </a:t>
            </a:r>
          </a:p>
          <a:p>
            <a:pPr lvl="1"/>
            <a:r>
              <a:rPr lang="en-US" dirty="0" smtClean="0"/>
              <a:t>2014-2015 (N = 34) </a:t>
            </a:r>
          </a:p>
          <a:p>
            <a:pPr lvl="1"/>
            <a:r>
              <a:rPr lang="en-US" dirty="0" smtClean="0"/>
              <a:t>2015-2016 (N = 133) </a:t>
            </a:r>
          </a:p>
          <a:p>
            <a:pPr lvl="1"/>
            <a:r>
              <a:rPr lang="en-US" dirty="0" smtClean="0"/>
              <a:t>Acceptable Target Met </a:t>
            </a:r>
            <a:endParaRPr lang="en-US" dirty="0"/>
          </a:p>
        </p:txBody>
      </p:sp>
    </p:spTree>
    <p:extLst>
      <p:ext uri="{BB962C8B-B14F-4D97-AF65-F5344CB8AC3E}">
        <p14:creationId xmlns:p14="http://schemas.microsoft.com/office/powerpoint/2010/main" val="372251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Learning Outcomes Assessment Results</a:t>
            </a:r>
            <a:endParaRPr lang="en-US" dirty="0"/>
          </a:p>
        </p:txBody>
      </p:sp>
      <p:sp>
        <p:nvSpPr>
          <p:cNvPr id="3" name="Content Placeholder 2"/>
          <p:cNvSpPr>
            <a:spLocks noGrp="1"/>
          </p:cNvSpPr>
          <p:nvPr>
            <p:ph sz="half" idx="1"/>
          </p:nvPr>
        </p:nvSpPr>
        <p:spPr/>
        <p:txBody>
          <a:bodyPr/>
          <a:lstStyle/>
          <a:p>
            <a:r>
              <a:rPr lang="en-US" b="1" dirty="0" smtClean="0"/>
              <a:t>Writing Assessment </a:t>
            </a:r>
          </a:p>
          <a:p>
            <a:pPr lvl="1"/>
            <a:r>
              <a:rPr lang="en-US" dirty="0" smtClean="0"/>
              <a:t>N = 52 students assessed in SPM 4350 Sport Ethics &amp; SPM 4700 Event &amp; Facility Management. </a:t>
            </a:r>
          </a:p>
          <a:p>
            <a:pPr lvl="1"/>
            <a:r>
              <a:rPr lang="en-US" dirty="0" smtClean="0"/>
              <a:t>88% of students scored 80% or higher on the assessment . </a:t>
            </a:r>
          </a:p>
          <a:p>
            <a:pPr lvl="1"/>
            <a:r>
              <a:rPr lang="en-US" dirty="0" smtClean="0"/>
              <a:t>Acceptable Target Met</a:t>
            </a:r>
          </a:p>
          <a:p>
            <a:pPr marL="457200" lvl="1" indent="0">
              <a:buNone/>
            </a:pPr>
            <a:endParaRPr lang="en-US" dirty="0" smtClean="0"/>
          </a:p>
          <a:p>
            <a:r>
              <a:rPr lang="en-US" b="1" dirty="0" smtClean="0"/>
              <a:t>Presentation Assessment </a:t>
            </a:r>
          </a:p>
          <a:p>
            <a:pPr lvl="1"/>
            <a:r>
              <a:rPr lang="en-US" dirty="0" smtClean="0"/>
              <a:t>N = 34 students assessed in SPM 1500 Intro to Sport Management. </a:t>
            </a:r>
          </a:p>
          <a:p>
            <a:pPr lvl="1"/>
            <a:r>
              <a:rPr lang="en-US" dirty="0" smtClean="0"/>
              <a:t>85% of students scored 80% or higher on the assessment. </a:t>
            </a:r>
          </a:p>
          <a:p>
            <a:pPr lvl="1"/>
            <a:r>
              <a:rPr lang="en-US" dirty="0" smtClean="0"/>
              <a:t>Acceptable Target Met</a:t>
            </a:r>
          </a:p>
        </p:txBody>
      </p:sp>
      <p:sp>
        <p:nvSpPr>
          <p:cNvPr id="4" name="Content Placeholder 3"/>
          <p:cNvSpPr>
            <a:spLocks noGrp="1"/>
          </p:cNvSpPr>
          <p:nvPr>
            <p:ph sz="half" idx="2"/>
          </p:nvPr>
        </p:nvSpPr>
        <p:spPr/>
        <p:txBody>
          <a:bodyPr/>
          <a:lstStyle/>
          <a:p>
            <a:r>
              <a:rPr lang="en-US" b="1" dirty="0" smtClean="0"/>
              <a:t>Experiential Learning </a:t>
            </a:r>
          </a:p>
          <a:p>
            <a:pPr lvl="1"/>
            <a:r>
              <a:rPr lang="en-US" dirty="0" smtClean="0"/>
              <a:t>N = 20 students assessed in SPM 3901 Sport Practicum &amp; SPM 4050 Internship. </a:t>
            </a:r>
          </a:p>
          <a:p>
            <a:pPr lvl="1"/>
            <a:r>
              <a:rPr lang="en-US" dirty="0" smtClean="0"/>
              <a:t>100% of students scored 80% or higher on the assessment. </a:t>
            </a:r>
          </a:p>
          <a:p>
            <a:pPr lvl="1"/>
            <a:r>
              <a:rPr lang="en-US" dirty="0" smtClean="0"/>
              <a:t>Ideal Target Met</a:t>
            </a:r>
          </a:p>
          <a:p>
            <a:pPr marL="457200" lvl="1" indent="0">
              <a:buNone/>
            </a:pPr>
            <a:endParaRPr lang="en-US" dirty="0" smtClean="0"/>
          </a:p>
          <a:p>
            <a:r>
              <a:rPr lang="en-US" b="1" dirty="0" smtClean="0"/>
              <a:t>Creative &amp; Critical Thinking </a:t>
            </a:r>
          </a:p>
          <a:p>
            <a:pPr lvl="1"/>
            <a:r>
              <a:rPr lang="en-US" dirty="0" smtClean="0"/>
              <a:t>N = 38 students assessed in SPM 3600 Sport Marketing &amp; SPM 3360 Sport Communication. </a:t>
            </a:r>
          </a:p>
          <a:p>
            <a:pPr lvl="1"/>
            <a:r>
              <a:rPr lang="en-US" dirty="0" smtClean="0"/>
              <a:t>79% of students scored 80% or higher on the assessment. </a:t>
            </a:r>
          </a:p>
          <a:p>
            <a:pPr lvl="1"/>
            <a:r>
              <a:rPr lang="en-US" dirty="0" smtClean="0"/>
              <a:t>Acceptable Target </a:t>
            </a:r>
            <a:r>
              <a:rPr lang="en-US" u="sng" dirty="0" smtClean="0"/>
              <a:t>not</a:t>
            </a:r>
            <a:r>
              <a:rPr lang="en-US" dirty="0" smtClean="0"/>
              <a:t> met</a:t>
            </a:r>
            <a:endParaRPr lang="en-US" dirty="0"/>
          </a:p>
        </p:txBody>
      </p:sp>
    </p:spTree>
    <p:extLst>
      <p:ext uri="{BB962C8B-B14F-4D97-AF65-F5344CB8AC3E}">
        <p14:creationId xmlns:p14="http://schemas.microsoft.com/office/powerpoint/2010/main" val="14638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Indication of areas in which the Sport Management Faculty is thriving with the students and opportunities. </a:t>
            </a:r>
          </a:p>
          <a:p>
            <a:pPr lvl="1"/>
            <a:r>
              <a:rPr lang="en-US" dirty="0" smtClean="0"/>
              <a:t>Enrollment growth as a program</a:t>
            </a:r>
          </a:p>
          <a:p>
            <a:pPr lvl="1"/>
            <a:r>
              <a:rPr lang="en-US" dirty="0" smtClean="0"/>
              <a:t>Communication </a:t>
            </a:r>
          </a:p>
          <a:p>
            <a:pPr lvl="1"/>
            <a:r>
              <a:rPr lang="en-US" dirty="0" smtClean="0"/>
              <a:t>Establishing relationships </a:t>
            </a:r>
          </a:p>
          <a:p>
            <a:pPr marL="457200" lvl="1" indent="0">
              <a:buNone/>
            </a:pPr>
            <a:endParaRPr lang="en-US" dirty="0" smtClean="0"/>
          </a:p>
          <a:p>
            <a:r>
              <a:rPr lang="en-US" dirty="0" smtClean="0"/>
              <a:t>Areas in need of improvement </a:t>
            </a:r>
          </a:p>
          <a:p>
            <a:pPr lvl="1"/>
            <a:r>
              <a:rPr lang="en-US" dirty="0" smtClean="0"/>
              <a:t>Creative &amp; critical thinking skills</a:t>
            </a:r>
          </a:p>
          <a:p>
            <a:pPr lvl="2"/>
            <a:r>
              <a:rPr lang="en-US" dirty="0" smtClean="0"/>
              <a:t>“Norming session”</a:t>
            </a:r>
          </a:p>
          <a:p>
            <a:pPr lvl="1"/>
            <a:r>
              <a:rPr lang="en-US" dirty="0" smtClean="0"/>
              <a:t>New method of assessment can help alleviate the low %</a:t>
            </a:r>
          </a:p>
          <a:p>
            <a:pPr lvl="1"/>
            <a:r>
              <a:rPr lang="en-US" dirty="0" smtClean="0"/>
              <a:t>Student Development </a:t>
            </a:r>
          </a:p>
          <a:p>
            <a:pPr lvl="2"/>
            <a:r>
              <a:rPr lang="en-US" dirty="0" smtClean="0"/>
              <a:t>Practical Experience </a:t>
            </a:r>
          </a:p>
          <a:p>
            <a:pPr lvl="1"/>
            <a:r>
              <a:rPr lang="en-US" dirty="0" smtClean="0"/>
              <a:t>International Exposure</a:t>
            </a:r>
          </a:p>
          <a:p>
            <a:pPr lvl="1"/>
            <a:endParaRPr lang="en-US" dirty="0"/>
          </a:p>
          <a:p>
            <a:r>
              <a:rPr lang="en-US" dirty="0" smtClean="0"/>
              <a:t>Going forward….</a:t>
            </a:r>
          </a:p>
          <a:p>
            <a:pPr lvl="1"/>
            <a:r>
              <a:rPr lang="en-US" dirty="0" smtClean="0"/>
              <a:t>Produce evidence of basic skills development through the curriculum and evidence of personal development within each student</a:t>
            </a:r>
            <a:endParaRPr lang="en-US" dirty="0"/>
          </a:p>
        </p:txBody>
      </p:sp>
    </p:spTree>
    <p:extLst>
      <p:ext uri="{BB962C8B-B14F-4D97-AF65-F5344CB8AC3E}">
        <p14:creationId xmlns:p14="http://schemas.microsoft.com/office/powerpoint/2010/main" val="91003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End </a:t>
            </a:r>
            <a:br>
              <a:rPr lang="en-US" dirty="0" smtClean="0"/>
            </a:br>
            <a:r>
              <a:rPr lang="en-US" dirty="0" smtClean="0"/>
              <a:t>THANK YOU!!!</a:t>
            </a:r>
            <a:endParaRPr lang="en-US" dirty="0"/>
          </a:p>
        </p:txBody>
      </p:sp>
      <p:sp>
        <p:nvSpPr>
          <p:cNvPr id="3" name="Content Placeholder 2"/>
          <p:cNvSpPr>
            <a:spLocks noGrp="1"/>
          </p:cNvSpPr>
          <p:nvPr>
            <p:ph idx="1"/>
          </p:nvPr>
        </p:nvSpPr>
        <p:spPr/>
        <p:txBody>
          <a:bodyPr/>
          <a:lstStyle/>
          <a:p>
            <a:r>
              <a:rPr lang="en-US" dirty="0" smtClean="0"/>
              <a:t>Heath Hooper</a:t>
            </a:r>
          </a:p>
          <a:p>
            <a:pPr lvl="1"/>
            <a:r>
              <a:rPr lang="en-US" dirty="0" smtClean="0">
                <a:hlinkClick r:id="rId2"/>
              </a:rPr>
              <a:t>hhooper@shorter.edu</a:t>
            </a:r>
            <a:endParaRPr lang="en-US" dirty="0" smtClean="0"/>
          </a:p>
          <a:p>
            <a:pPr lvl="1"/>
            <a:r>
              <a:rPr lang="en-US" dirty="0" smtClean="0"/>
              <a:t>706-292-3906</a:t>
            </a:r>
          </a:p>
          <a:p>
            <a:pPr lvl="1"/>
            <a:endParaRPr lang="en-US" dirty="0"/>
          </a:p>
          <a:p>
            <a:r>
              <a:rPr lang="en-US" dirty="0" smtClean="0"/>
              <a:t>Bob Stinchcomb </a:t>
            </a:r>
          </a:p>
          <a:p>
            <a:pPr lvl="1"/>
            <a:r>
              <a:rPr lang="en-US" dirty="0" smtClean="0">
                <a:hlinkClick r:id="rId3"/>
              </a:rPr>
              <a:t>rstinchcomb@shorter.edu</a:t>
            </a:r>
            <a:endParaRPr lang="en-US" dirty="0" smtClean="0"/>
          </a:p>
          <a:p>
            <a:pPr lvl="1"/>
            <a:endParaRPr lang="en-US" dirty="0"/>
          </a:p>
          <a:p>
            <a:r>
              <a:rPr lang="en-US" dirty="0" smtClean="0"/>
              <a:t>Lauren Duplantis</a:t>
            </a:r>
          </a:p>
          <a:p>
            <a:pPr lvl="1"/>
            <a:r>
              <a:rPr lang="en-US" dirty="0" smtClean="0">
                <a:hlinkClick r:id="rId4"/>
              </a:rPr>
              <a:t>lduplantis@shorter.edu</a:t>
            </a:r>
            <a:endParaRPr lang="en-US" dirty="0" smtClean="0"/>
          </a:p>
          <a:p>
            <a:pPr lvl="1"/>
            <a:endParaRPr lang="en-US" dirty="0" smtClean="0"/>
          </a:p>
        </p:txBody>
      </p:sp>
      <p:pic>
        <p:nvPicPr>
          <p:cNvPr id="4" name="Picture 3"/>
          <p:cNvPicPr>
            <a:picLocks noChangeAspect="1"/>
          </p:cNvPicPr>
          <p:nvPr/>
        </p:nvPicPr>
        <p:blipFill>
          <a:blip r:embed="rId5"/>
          <a:stretch>
            <a:fillRect/>
          </a:stretch>
        </p:blipFill>
        <p:spPr>
          <a:xfrm>
            <a:off x="5926974" y="1600200"/>
            <a:ext cx="3986285" cy="4092444"/>
          </a:xfrm>
          <a:prstGeom prst="rect">
            <a:avLst/>
          </a:prstGeom>
        </p:spPr>
      </p:pic>
    </p:spTree>
    <p:extLst>
      <p:ext uri="{BB962C8B-B14F-4D97-AF65-F5344CB8AC3E}">
        <p14:creationId xmlns:p14="http://schemas.microsoft.com/office/powerpoint/2010/main" val="122320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smtClean="0"/>
              <a:t>Introduction </a:t>
            </a:r>
            <a:endParaRPr lang="en-US" dirty="0"/>
          </a:p>
        </p:txBody>
      </p:sp>
      <p:sp>
        <p:nvSpPr>
          <p:cNvPr id="2" name="Content Placeholder 1"/>
          <p:cNvSpPr>
            <a:spLocks noGrp="1"/>
          </p:cNvSpPr>
          <p:nvPr>
            <p:ph idx="1"/>
          </p:nvPr>
        </p:nvSpPr>
        <p:spPr/>
        <p:txBody>
          <a:bodyPr>
            <a:normAutofit lnSpcReduction="10000"/>
          </a:bodyPr>
          <a:lstStyle/>
          <a:p>
            <a:r>
              <a:rPr lang="en-US" b="1" dirty="0" smtClean="0"/>
              <a:t>Shorter University Department of Sport Management Mission</a:t>
            </a:r>
            <a:endParaRPr lang="en-US" dirty="0" smtClean="0"/>
          </a:p>
          <a:p>
            <a:pPr lvl="1"/>
            <a:r>
              <a:rPr lang="en-US" dirty="0"/>
              <a:t>The Department of Sport Management and degree program at Shorter University is a product of a very robust College of Business. The Department of Sport Management is built upon sound business principles with an emphasis in the sport industry sector. We are committed to the relationship between sport and business through learning avenues that engage and prepare future leaders in our industry. We strive to enhance character, Christian values, diversity, and professionalism throughout the curriculum and experiential learning activities</a:t>
            </a:r>
            <a:r>
              <a:rPr lang="en-US" dirty="0" smtClean="0"/>
              <a:t>.</a:t>
            </a:r>
          </a:p>
          <a:p>
            <a:pPr lvl="1"/>
            <a:endParaRPr lang="en-US" b="1" dirty="0" smtClean="0"/>
          </a:p>
          <a:p>
            <a:r>
              <a:rPr lang="en-US" b="1" dirty="0" smtClean="0"/>
              <a:t>The Purpose </a:t>
            </a:r>
          </a:p>
          <a:p>
            <a:pPr lvl="1"/>
            <a:r>
              <a:rPr lang="en-US" dirty="0" smtClean="0"/>
              <a:t>To effectively practice and develop an assessment plan for the departmental and students in order to promote excellence in sport management education. </a:t>
            </a:r>
          </a:p>
          <a:p>
            <a:pPr lvl="1"/>
            <a:r>
              <a:rPr lang="en-US" dirty="0" smtClean="0"/>
              <a:t>The objective is to effectively assess four departmental and four student learning outcomes on a year to year basis. </a:t>
            </a:r>
          </a:p>
          <a:p>
            <a:pPr lvl="1"/>
            <a:endParaRPr lang="en-US" dirty="0"/>
          </a:p>
          <a:p>
            <a:r>
              <a:rPr lang="en-US" b="1" dirty="0" smtClean="0"/>
              <a:t>Assessment Areas</a:t>
            </a:r>
          </a:p>
          <a:p>
            <a:pPr lvl="1"/>
            <a:r>
              <a:rPr lang="en-US" dirty="0" smtClean="0"/>
              <a:t>Departmental Outcomes</a:t>
            </a:r>
          </a:p>
          <a:p>
            <a:pPr lvl="1"/>
            <a:r>
              <a:rPr lang="en-US" dirty="0" smtClean="0"/>
              <a:t>Student Learning Outcomes (SLO’s)</a:t>
            </a:r>
            <a:endParaRPr lang="en-US" dirty="0"/>
          </a:p>
          <a:p>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Department of Sport Management </a:t>
            </a:r>
            <a:endParaRPr lang="en-US" dirty="0"/>
          </a:p>
        </p:txBody>
      </p:sp>
      <p:sp>
        <p:nvSpPr>
          <p:cNvPr id="3" name="Content Placeholder 2"/>
          <p:cNvSpPr>
            <a:spLocks noGrp="1"/>
          </p:cNvSpPr>
          <p:nvPr>
            <p:ph idx="1"/>
          </p:nvPr>
        </p:nvSpPr>
        <p:spPr/>
        <p:txBody>
          <a:bodyPr/>
          <a:lstStyle/>
          <a:p>
            <a:r>
              <a:rPr lang="en-US" b="1" dirty="0" smtClean="0"/>
              <a:t>Goals for Assessment </a:t>
            </a:r>
          </a:p>
          <a:p>
            <a:pPr lvl="1"/>
            <a:r>
              <a:rPr lang="en-US" dirty="0" smtClean="0"/>
              <a:t>Develop departmental outcomes evaluation to better assess our responsibilities and duties. </a:t>
            </a:r>
          </a:p>
          <a:p>
            <a:pPr lvl="1"/>
            <a:endParaRPr lang="en-US" dirty="0" smtClean="0"/>
          </a:p>
          <a:p>
            <a:pPr lvl="1"/>
            <a:r>
              <a:rPr lang="en-US" dirty="0" smtClean="0"/>
              <a:t>Develop measures and criteria for Student Learning Outcomes evaluation in order to asses student progression towards stated objectives. </a:t>
            </a:r>
          </a:p>
          <a:p>
            <a:pPr lvl="1"/>
            <a:endParaRPr lang="en-US" dirty="0" smtClean="0"/>
          </a:p>
          <a:p>
            <a:pPr lvl="1"/>
            <a:r>
              <a:rPr lang="en-US" dirty="0" smtClean="0"/>
              <a:t>Integrate strategies for continuous improvement in accordance with COSMA Principals. </a:t>
            </a:r>
          </a:p>
          <a:p>
            <a:pPr lvl="1"/>
            <a:endParaRPr lang="en-US" dirty="0" smtClean="0"/>
          </a:p>
          <a:p>
            <a:pPr lvl="1"/>
            <a:r>
              <a:rPr lang="en-US" dirty="0" smtClean="0"/>
              <a:t>Create a developmental approach to excellence in Sport Management Education. </a:t>
            </a:r>
          </a:p>
          <a:p>
            <a:pPr lvl="1"/>
            <a:endParaRPr lang="en-US" dirty="0"/>
          </a:p>
          <a:p>
            <a:r>
              <a:rPr lang="en-US" dirty="0" smtClean="0"/>
              <a:t>Assessment – 2015-2016 Academic Year (Traditional students enrolled in the traditional Bachelor of Business Administration (BBA) in Sport Management. </a:t>
            </a:r>
          </a:p>
          <a:p>
            <a:pPr lvl="1"/>
            <a:endParaRPr lang="en-US" dirty="0"/>
          </a:p>
        </p:txBody>
      </p:sp>
    </p:spTree>
    <p:extLst>
      <p:ext uri="{BB962C8B-B14F-4D97-AF65-F5344CB8AC3E}">
        <p14:creationId xmlns:p14="http://schemas.microsoft.com/office/powerpoint/2010/main" val="9578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Assessment Cycle for Sport Management Program </a:t>
            </a:r>
            <a:endParaRPr lang="en-US" dirty="0"/>
          </a:p>
        </p:txBody>
      </p:sp>
      <p:sp>
        <p:nvSpPr>
          <p:cNvPr id="5" name="Oval 4"/>
          <p:cNvSpPr/>
          <p:nvPr/>
        </p:nvSpPr>
        <p:spPr>
          <a:xfrm>
            <a:off x="4791507" y="1472244"/>
            <a:ext cx="1362075" cy="971550"/>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Establish Set of Outcomes</a:t>
            </a:r>
          </a:p>
        </p:txBody>
      </p:sp>
      <p:sp>
        <p:nvSpPr>
          <p:cNvPr id="6" name="Right Arrow 5"/>
          <p:cNvSpPr/>
          <p:nvPr/>
        </p:nvSpPr>
        <p:spPr>
          <a:xfrm rot="2148626">
            <a:off x="6124474" y="2298697"/>
            <a:ext cx="448945" cy="290195"/>
          </a:xfrm>
          <a:prstGeom prst="rightArrow">
            <a:avLst>
              <a:gd name="adj1" fmla="val 50000"/>
              <a:gd name="adj2" fmla="val 47367"/>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7" name="Oval 6"/>
          <p:cNvSpPr/>
          <p:nvPr/>
        </p:nvSpPr>
        <p:spPr>
          <a:xfrm>
            <a:off x="6324533" y="2540245"/>
            <a:ext cx="1285875" cy="1123950"/>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Align objectives with outcomes</a:t>
            </a:r>
          </a:p>
        </p:txBody>
      </p:sp>
      <p:pic>
        <p:nvPicPr>
          <p:cNvPr id="8" name="Picture 7"/>
          <p:cNvPicPr>
            <a:picLocks noChangeAspect="1"/>
          </p:cNvPicPr>
          <p:nvPr/>
        </p:nvPicPr>
        <p:blipFill>
          <a:blip r:embed="rId2"/>
          <a:stretch>
            <a:fillRect/>
          </a:stretch>
        </p:blipFill>
        <p:spPr>
          <a:xfrm rot="3186290">
            <a:off x="6580091" y="3748711"/>
            <a:ext cx="432854" cy="377985"/>
          </a:xfrm>
          <a:prstGeom prst="rect">
            <a:avLst/>
          </a:prstGeom>
        </p:spPr>
      </p:pic>
      <p:sp>
        <p:nvSpPr>
          <p:cNvPr id="9" name="Oval 8"/>
          <p:cNvSpPr/>
          <p:nvPr/>
        </p:nvSpPr>
        <p:spPr>
          <a:xfrm>
            <a:off x="6305482" y="4224250"/>
            <a:ext cx="1323975" cy="1123950"/>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Assess Outcomes and measures</a:t>
            </a:r>
          </a:p>
        </p:txBody>
      </p:sp>
      <p:sp>
        <p:nvSpPr>
          <p:cNvPr id="10" name="Right Arrow 9"/>
          <p:cNvSpPr/>
          <p:nvPr/>
        </p:nvSpPr>
        <p:spPr>
          <a:xfrm rot="8074901">
            <a:off x="6086260" y="5360806"/>
            <a:ext cx="479368" cy="274320"/>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1" name="Oval 10"/>
          <p:cNvSpPr/>
          <p:nvPr/>
        </p:nvSpPr>
        <p:spPr>
          <a:xfrm>
            <a:off x="4786744" y="5391648"/>
            <a:ext cx="1371600" cy="1009650"/>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Gather and assess the data </a:t>
            </a:r>
          </a:p>
        </p:txBody>
      </p:sp>
      <p:sp>
        <p:nvSpPr>
          <p:cNvPr id="12" name="Right Arrow 11"/>
          <p:cNvSpPr/>
          <p:nvPr/>
        </p:nvSpPr>
        <p:spPr>
          <a:xfrm rot="13094764">
            <a:off x="4185109" y="5376506"/>
            <a:ext cx="492941" cy="315569"/>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4" name="Oval 13"/>
          <p:cNvSpPr/>
          <p:nvPr/>
        </p:nvSpPr>
        <p:spPr>
          <a:xfrm>
            <a:off x="3057710" y="4224250"/>
            <a:ext cx="1362250" cy="1169054"/>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Evaluate data and assessment</a:t>
            </a:r>
          </a:p>
        </p:txBody>
      </p:sp>
      <p:sp>
        <p:nvSpPr>
          <p:cNvPr id="15" name="Right Arrow 14"/>
          <p:cNvSpPr/>
          <p:nvPr/>
        </p:nvSpPr>
        <p:spPr>
          <a:xfrm rot="16200000">
            <a:off x="3432166" y="3771015"/>
            <a:ext cx="400050" cy="333375"/>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6" name="Oval 15"/>
          <p:cNvSpPr/>
          <p:nvPr/>
        </p:nvSpPr>
        <p:spPr>
          <a:xfrm>
            <a:off x="3057711" y="2612930"/>
            <a:ext cx="1362250" cy="103822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Times New Roman" panose="02020603050405020304" pitchFamily="18" charset="0"/>
              </a:rPr>
              <a:t>Generate improvement </a:t>
            </a:r>
          </a:p>
        </p:txBody>
      </p:sp>
      <p:sp>
        <p:nvSpPr>
          <p:cNvPr id="17" name="Right Arrow 16"/>
          <p:cNvSpPr/>
          <p:nvPr/>
        </p:nvSpPr>
        <p:spPr>
          <a:xfrm rot="19603993">
            <a:off x="4240820" y="2247532"/>
            <a:ext cx="446280" cy="300741"/>
          </a:xfrm>
          <a:prstGeom prs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32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Departmental Assessment Pieces Defined</a:t>
            </a:r>
            <a:endParaRPr lang="en-US" dirty="0"/>
          </a:p>
        </p:txBody>
      </p:sp>
      <p:sp>
        <p:nvSpPr>
          <p:cNvPr id="3" name="Content Placeholder 2"/>
          <p:cNvSpPr>
            <a:spLocks noGrp="1"/>
          </p:cNvSpPr>
          <p:nvPr>
            <p:ph idx="1"/>
          </p:nvPr>
        </p:nvSpPr>
        <p:spPr>
          <a:xfrm>
            <a:off x="1104900" y="1600199"/>
            <a:ext cx="9982200" cy="4858789"/>
          </a:xfrm>
        </p:spPr>
        <p:txBody>
          <a:bodyPr>
            <a:normAutofit fontScale="85000" lnSpcReduction="20000"/>
          </a:bodyPr>
          <a:lstStyle/>
          <a:p>
            <a:pPr marL="457200" indent="-457200">
              <a:buFont typeface="+mj-lt"/>
              <a:buAutoNum type="arabicPeriod"/>
            </a:pPr>
            <a:r>
              <a:rPr lang="en-US" b="1" dirty="0" smtClean="0"/>
              <a:t>Advising </a:t>
            </a:r>
          </a:p>
          <a:p>
            <a:pPr lvl="1">
              <a:lnSpc>
                <a:spcPct val="120000"/>
              </a:lnSpc>
            </a:pPr>
            <a:r>
              <a:rPr lang="en-US" dirty="0"/>
              <a:t>During the 2015-2016 academic year, traditional students enrolled in the traditional BBA in Sport Management will be academically advised by the Department of Sport Management Faculty.  After the completion of the advising, the student will then be sent a satisfaction survey via email.  </a:t>
            </a:r>
          </a:p>
          <a:p>
            <a:pPr marL="457200" indent="-457200">
              <a:buFont typeface="+mj-lt"/>
              <a:buAutoNum type="arabicPeriod"/>
            </a:pPr>
            <a:r>
              <a:rPr lang="en-US" b="1" dirty="0" smtClean="0"/>
              <a:t>Teacher Evaluations</a:t>
            </a:r>
          </a:p>
          <a:p>
            <a:pPr lvl="1" fontAlgn="base">
              <a:lnSpc>
                <a:spcPct val="120000"/>
              </a:lnSpc>
            </a:pPr>
            <a:r>
              <a:rPr lang="en-US" dirty="0"/>
              <a:t>During the 2015-2016 academic year, faculty will be evaluated by the students at the completion of every </a:t>
            </a:r>
            <a:r>
              <a:rPr lang="en-US" dirty="0" smtClean="0"/>
              <a:t>course. Students </a:t>
            </a:r>
            <a:r>
              <a:rPr lang="en-US" dirty="0"/>
              <a:t>will complete end of course evaluations for each course on the instructor of the course. Evaluations will be studied to show improvements needed to be made for courses and self-evaluations for each </a:t>
            </a:r>
            <a:r>
              <a:rPr lang="en-US" dirty="0" smtClean="0"/>
              <a:t>instructor. </a:t>
            </a:r>
          </a:p>
          <a:p>
            <a:pPr marL="457200" indent="-457200" fontAlgn="base">
              <a:buFont typeface="+mj-lt"/>
              <a:buAutoNum type="arabicPeriod"/>
            </a:pPr>
            <a:r>
              <a:rPr lang="en-US" b="1" dirty="0" smtClean="0"/>
              <a:t>Community Relations</a:t>
            </a:r>
          </a:p>
          <a:p>
            <a:pPr lvl="1">
              <a:lnSpc>
                <a:spcPct val="120000"/>
              </a:lnSpc>
            </a:pPr>
            <a:r>
              <a:rPr lang="en-US" dirty="0"/>
              <a:t>During the 2015-2016 academic year, the faculty will develop strategies and outreach opportunities to communicate and gain new opportunities for students outside of Shorter </a:t>
            </a:r>
            <a:r>
              <a:rPr lang="en-US" dirty="0" smtClean="0"/>
              <a:t>University. Community </a:t>
            </a:r>
            <a:r>
              <a:rPr lang="en-US" dirty="0"/>
              <a:t>relations outcome will be measured on how many new sport organizations as a department we can establish a relationship with for future </a:t>
            </a:r>
            <a:r>
              <a:rPr lang="en-US" dirty="0" smtClean="0"/>
              <a:t>opportunities</a:t>
            </a:r>
          </a:p>
          <a:p>
            <a:pPr marL="457200" indent="-457200">
              <a:buFont typeface="+mj-lt"/>
              <a:buAutoNum type="arabicPeriod"/>
            </a:pPr>
            <a:r>
              <a:rPr lang="en-US" b="1" dirty="0" smtClean="0"/>
              <a:t>Student Communication </a:t>
            </a:r>
          </a:p>
          <a:p>
            <a:pPr lvl="1">
              <a:lnSpc>
                <a:spcPct val="120000"/>
              </a:lnSpc>
            </a:pPr>
            <a:r>
              <a:rPr lang="en-US" dirty="0"/>
              <a:t>During the 2015-2016 academic year, the faculty of the Department of Sport Management will develop and implement communication strategies for current traditional </a:t>
            </a:r>
            <a:r>
              <a:rPr lang="en-US" dirty="0" smtClean="0"/>
              <a:t>students. Student </a:t>
            </a:r>
            <a:r>
              <a:rPr lang="en-US" dirty="0"/>
              <a:t>communication will be measured on the amount of students we have sign up for Remind 101 Text Message Application, in which we send out Sport Management news, updates and opportunities for our students. </a:t>
            </a:r>
          </a:p>
          <a:p>
            <a:pPr lvl="1"/>
            <a:endParaRPr lang="en-US" dirty="0"/>
          </a:p>
        </p:txBody>
      </p:sp>
    </p:spTree>
    <p:extLst>
      <p:ext uri="{BB962C8B-B14F-4D97-AF65-F5344CB8AC3E}">
        <p14:creationId xmlns:p14="http://schemas.microsoft.com/office/powerpoint/2010/main" val="347045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Learning Outcomes Assessment Pieces Defined</a:t>
            </a:r>
            <a:endParaRPr lang="en-US" dirty="0"/>
          </a:p>
        </p:txBody>
      </p:sp>
      <p:sp>
        <p:nvSpPr>
          <p:cNvPr id="3" name="Content Placeholder 2"/>
          <p:cNvSpPr>
            <a:spLocks noGrp="1"/>
          </p:cNvSpPr>
          <p:nvPr>
            <p:ph idx="1"/>
          </p:nvPr>
        </p:nvSpPr>
        <p:spPr>
          <a:xfrm>
            <a:off x="1104900" y="1600199"/>
            <a:ext cx="9982200" cy="4858789"/>
          </a:xfrm>
        </p:spPr>
        <p:txBody>
          <a:bodyPr>
            <a:normAutofit fontScale="77500" lnSpcReduction="20000"/>
          </a:bodyPr>
          <a:lstStyle/>
          <a:p>
            <a:pPr marL="457200" indent="-457200">
              <a:buFont typeface="+mj-lt"/>
              <a:buAutoNum type="arabicPeriod"/>
            </a:pPr>
            <a:r>
              <a:rPr lang="en-US" b="1" dirty="0" smtClean="0"/>
              <a:t>Writing Assessment </a:t>
            </a:r>
          </a:p>
          <a:p>
            <a:pPr lvl="1">
              <a:lnSpc>
                <a:spcPct val="120000"/>
              </a:lnSpc>
            </a:pPr>
            <a:r>
              <a:rPr lang="en-US" dirty="0"/>
              <a:t>Students enrolled in B.B.A. Sport Management traditional program should exhibit excellent writing skills upon graduation of the program.  During the 2015-2016 academic year, students will be assessed in several classes based on writing specific assignments.  A writing rubric has been developed by the faculty and will be used to measure this learning outcome</a:t>
            </a:r>
            <a:r>
              <a:rPr lang="en-US" dirty="0" smtClean="0"/>
              <a:t>.</a:t>
            </a:r>
          </a:p>
          <a:p>
            <a:pPr marL="457200" indent="-457200">
              <a:lnSpc>
                <a:spcPct val="120000"/>
              </a:lnSpc>
              <a:buFont typeface="+mj-lt"/>
              <a:buAutoNum type="arabicPeriod"/>
            </a:pPr>
            <a:r>
              <a:rPr lang="en-US" b="1" dirty="0" smtClean="0"/>
              <a:t>Presentation Assessment </a:t>
            </a:r>
          </a:p>
          <a:p>
            <a:pPr lvl="1" fontAlgn="base">
              <a:lnSpc>
                <a:spcPct val="120000"/>
              </a:lnSpc>
            </a:pPr>
            <a:r>
              <a:rPr lang="en-US" dirty="0"/>
              <a:t>Students enrolled in B.B.A. Sport Management traditional program should exhibit excellent professional presentation skills upon graduation of the program.  During the 2015-2016 academic year, students will be assessed in several classes based on professional presentation specific assignments.  A presentation rubric has been developed by the faculty and will be used to measure this learning outcome. </a:t>
            </a:r>
            <a:endParaRPr lang="en-US" dirty="0" smtClean="0"/>
          </a:p>
          <a:p>
            <a:pPr marL="457200" indent="-457200" fontAlgn="base">
              <a:lnSpc>
                <a:spcPct val="120000"/>
              </a:lnSpc>
              <a:buFont typeface="+mj-lt"/>
              <a:buAutoNum type="arabicPeriod"/>
            </a:pPr>
            <a:r>
              <a:rPr lang="en-US" b="1" dirty="0" smtClean="0"/>
              <a:t>Experiential Learning</a:t>
            </a:r>
          </a:p>
          <a:p>
            <a:pPr lvl="1">
              <a:lnSpc>
                <a:spcPct val="120000"/>
              </a:lnSpc>
            </a:pPr>
            <a:r>
              <a:rPr lang="en-US" dirty="0"/>
              <a:t>Students enrolled in B.B.A. Sport Management traditional program should exhibit a transfer of classroom knowledge during experiential learning activities required during the program.  During the 2015-2016 academic year, students will be assessed during final evaluations of experiential learning activities (Internship or Practicum).  A final experiential learning rubric has been developed by the faculty and will be used to measure this learning </a:t>
            </a:r>
            <a:r>
              <a:rPr lang="en-US" dirty="0" smtClean="0"/>
              <a:t>outcome.</a:t>
            </a:r>
            <a:endParaRPr lang="en-US" dirty="0"/>
          </a:p>
          <a:p>
            <a:pPr marL="457200" indent="-457200">
              <a:lnSpc>
                <a:spcPct val="120000"/>
              </a:lnSpc>
              <a:buFont typeface="+mj-lt"/>
              <a:buAutoNum type="arabicPeriod"/>
            </a:pPr>
            <a:r>
              <a:rPr lang="en-US" b="1" dirty="0" smtClean="0"/>
              <a:t>Creative &amp; Critical Thinking </a:t>
            </a:r>
          </a:p>
          <a:p>
            <a:pPr lvl="1">
              <a:lnSpc>
                <a:spcPct val="120000"/>
              </a:lnSpc>
            </a:pPr>
            <a:r>
              <a:rPr lang="en-US" dirty="0"/>
              <a:t>Students enrolled in </a:t>
            </a:r>
            <a:r>
              <a:rPr lang="en-US" dirty="0" smtClean="0"/>
              <a:t>B.B.A</a:t>
            </a:r>
            <a:r>
              <a:rPr lang="en-US" dirty="0"/>
              <a:t>. Sport Management </a:t>
            </a:r>
            <a:r>
              <a:rPr lang="en-US" dirty="0" smtClean="0"/>
              <a:t>program </a:t>
            </a:r>
            <a:r>
              <a:rPr lang="en-US" dirty="0"/>
              <a:t>should exhibit excellent creative thinking skills and competencies upon graduation of the program.  During the 2015-2016 academic year, students will be assessed in several classes based on creative thinking assignments.  A Creative Thinking Value rubric developed by the Association of American Colleges and Universities has been chosen by the faculty to measure this learning outcome. </a:t>
            </a:r>
          </a:p>
        </p:txBody>
      </p:sp>
    </p:spTree>
    <p:extLst>
      <p:ext uri="{BB962C8B-B14F-4D97-AF65-F5344CB8AC3E}">
        <p14:creationId xmlns:p14="http://schemas.microsoft.com/office/powerpoint/2010/main" val="201216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Assessment #1: Departmental Outcomes</a:t>
            </a:r>
            <a:endParaRPr lang="en-US" dirty="0"/>
          </a:p>
        </p:txBody>
      </p:sp>
      <p:graphicFrame>
        <p:nvGraphicFramePr>
          <p:cNvPr id="4" name="Content Placeholder 3" descr="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36137756"/>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6991005" y="4581101"/>
            <a:ext cx="1463040" cy="987638"/>
          </a:xfrm>
          <a:prstGeom prst="rect">
            <a:avLst/>
          </a:prstGeom>
          <a:ln>
            <a:solidFill>
              <a:srgbClr val="0070C0"/>
            </a:solidFill>
          </a:ln>
        </p:spPr>
      </p:pic>
      <p:pic>
        <p:nvPicPr>
          <p:cNvPr id="6" name="Picture 5"/>
          <p:cNvPicPr>
            <a:picLocks noChangeAspect="1"/>
          </p:cNvPicPr>
          <p:nvPr/>
        </p:nvPicPr>
        <p:blipFill>
          <a:blip r:embed="rId8"/>
          <a:stretch>
            <a:fillRect/>
          </a:stretch>
        </p:blipFill>
        <p:spPr>
          <a:xfrm>
            <a:off x="9604126" y="4581101"/>
            <a:ext cx="1481456" cy="987638"/>
          </a:xfrm>
          <a:prstGeom prst="rect">
            <a:avLst/>
          </a:prstGeom>
          <a:ln>
            <a:solidFill>
              <a:srgbClr val="0070C0"/>
            </a:solidFill>
          </a:ln>
        </p:spPr>
      </p:pic>
      <p:sp>
        <p:nvSpPr>
          <p:cNvPr id="7" name="TextBox 6"/>
          <p:cNvSpPr txBox="1"/>
          <p:nvPr/>
        </p:nvSpPr>
        <p:spPr>
          <a:xfrm>
            <a:off x="249382" y="2726575"/>
            <a:ext cx="1529542" cy="646331"/>
          </a:xfrm>
          <a:prstGeom prst="rect">
            <a:avLst/>
          </a:prstGeom>
          <a:noFill/>
        </p:spPr>
        <p:txBody>
          <a:bodyPr wrap="square" rtlCol="0">
            <a:spAutoFit/>
          </a:bodyPr>
          <a:lstStyle/>
          <a:p>
            <a:r>
              <a:rPr lang="en-US" dirty="0" smtClean="0"/>
              <a:t>Assessment Piece: </a:t>
            </a:r>
            <a:endParaRPr lang="en-US" dirty="0"/>
          </a:p>
        </p:txBody>
      </p:sp>
      <p:sp>
        <p:nvSpPr>
          <p:cNvPr id="8" name="TextBox 7"/>
          <p:cNvSpPr txBox="1"/>
          <p:nvPr/>
        </p:nvSpPr>
        <p:spPr>
          <a:xfrm>
            <a:off x="249382" y="3660371"/>
            <a:ext cx="1529542" cy="646331"/>
          </a:xfrm>
          <a:prstGeom prst="rect">
            <a:avLst/>
          </a:prstGeom>
          <a:noFill/>
        </p:spPr>
        <p:txBody>
          <a:bodyPr wrap="square" rtlCol="0">
            <a:spAutoFit/>
          </a:bodyPr>
          <a:lstStyle/>
          <a:p>
            <a:r>
              <a:rPr lang="en-US" dirty="0" smtClean="0"/>
              <a:t>Acceptable Target: </a:t>
            </a:r>
            <a:endParaRPr lang="en-US" dirty="0"/>
          </a:p>
        </p:txBody>
      </p:sp>
      <p:sp>
        <p:nvSpPr>
          <p:cNvPr id="9" name="TextBox 8"/>
          <p:cNvSpPr txBox="1"/>
          <p:nvPr/>
        </p:nvSpPr>
        <p:spPr>
          <a:xfrm>
            <a:off x="249382" y="4682682"/>
            <a:ext cx="1529542" cy="369332"/>
          </a:xfrm>
          <a:prstGeom prst="rect">
            <a:avLst/>
          </a:prstGeom>
          <a:noFill/>
        </p:spPr>
        <p:txBody>
          <a:bodyPr wrap="square" rtlCol="0">
            <a:spAutoFit/>
          </a:bodyPr>
          <a:lstStyle/>
          <a:p>
            <a:r>
              <a:rPr lang="en-US" dirty="0" smtClean="0"/>
              <a:t>Ideal Target: </a:t>
            </a:r>
            <a:endParaRPr lang="en-US" dirty="0"/>
          </a:p>
        </p:txBody>
      </p:sp>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Departmental Outcomes: Methods of Assessment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612024692"/>
              </p:ext>
            </p:extLst>
          </p:nvPr>
        </p:nvGraphicFramePr>
        <p:xfrm>
          <a:off x="4092315" y="1508935"/>
          <a:ext cx="3865671" cy="2748272"/>
        </p:xfrm>
        <a:graphic>
          <a:graphicData uri="http://schemas.openxmlformats.org/presentationml/2006/ole">
            <mc:AlternateContent xmlns:mc="http://schemas.openxmlformats.org/markup-compatibility/2006">
              <mc:Choice xmlns:v="urn:schemas-microsoft-com:vml" Requires="v">
                <p:oleObj spid="_x0000_s2085" name="Acrobat Document" r:id="rId3" imgW="8019977" imgH="5667300" progId="Acrobat.Document.DC">
                  <p:embed/>
                </p:oleObj>
              </mc:Choice>
              <mc:Fallback>
                <p:oleObj name="Acrobat Document" r:id="rId3" imgW="8019977" imgH="5667300" progId="Acrobat.Document.DC">
                  <p:embed/>
                  <p:pic>
                    <p:nvPicPr>
                      <p:cNvPr id="0" name=""/>
                      <p:cNvPicPr/>
                      <p:nvPr/>
                    </p:nvPicPr>
                    <p:blipFill>
                      <a:blip r:embed="rId4"/>
                      <a:stretch>
                        <a:fillRect/>
                      </a:stretch>
                    </p:blipFill>
                    <p:spPr>
                      <a:xfrm>
                        <a:off x="4092315" y="1508935"/>
                        <a:ext cx="3865671" cy="2748272"/>
                      </a:xfrm>
                      <a:prstGeom prst="rect">
                        <a:avLst/>
                      </a:prstGeom>
                    </p:spPr>
                  </p:pic>
                </p:oleObj>
              </mc:Fallback>
            </mc:AlternateContent>
          </a:graphicData>
        </a:graphic>
      </p:graphicFrame>
      <p:sp>
        <p:nvSpPr>
          <p:cNvPr id="6" name="Rectangle 5"/>
          <p:cNvSpPr/>
          <p:nvPr/>
        </p:nvSpPr>
        <p:spPr>
          <a:xfrm>
            <a:off x="4337035" y="5170078"/>
            <a:ext cx="3620951" cy="1107996"/>
          </a:xfrm>
          <a:prstGeom prst="rect">
            <a:avLst/>
          </a:prstGeom>
        </p:spPr>
        <p:txBody>
          <a:bodyPr wrap="square">
            <a:spAutoFit/>
          </a:bodyPr>
          <a:lstStyle/>
          <a:p>
            <a:r>
              <a:rPr lang="en-US" sz="1100" dirty="0" smtClean="0"/>
              <a:t>Advising Satisfaction Survey</a:t>
            </a:r>
          </a:p>
          <a:p>
            <a:endParaRPr lang="en-US" sz="1100" dirty="0" smtClean="0"/>
          </a:p>
          <a:p>
            <a:r>
              <a:rPr lang="en-US" sz="1100" dirty="0" smtClean="0">
                <a:hlinkClick r:id="rId5"/>
              </a:rPr>
              <a:t>https</a:t>
            </a:r>
            <a:r>
              <a:rPr lang="en-US" sz="1100" dirty="0">
                <a:hlinkClick r:id="rId5"/>
              </a:rPr>
              <a:t>://</a:t>
            </a:r>
            <a:r>
              <a:rPr lang="en-US" sz="1100" dirty="0" smtClean="0">
                <a:hlinkClick r:id="rId5"/>
              </a:rPr>
              <a:t>docs.google.com/forms/d/e/1FAIpQLSdRunbatpnCjn6dbgFJi3hUIz3a7eNKzkoc_Pl26nx2Z33BlA/viewform</a:t>
            </a:r>
            <a:endParaRPr lang="en-US" sz="1100" dirty="0" smtClean="0"/>
          </a:p>
          <a:p>
            <a:endParaRPr lang="en-US" sz="1100" dirty="0"/>
          </a:p>
        </p:txBody>
      </p:sp>
      <p:graphicFrame>
        <p:nvGraphicFramePr>
          <p:cNvPr id="7" name="Object 6"/>
          <p:cNvGraphicFramePr>
            <a:graphicFrameLocks noChangeAspect="1"/>
          </p:cNvGraphicFramePr>
          <p:nvPr>
            <p:extLst>
              <p:ext uri="{D42A27DB-BD31-4B8C-83A1-F6EECF244321}">
                <p14:modId xmlns:p14="http://schemas.microsoft.com/office/powerpoint/2010/main" val="2889557938"/>
              </p:ext>
            </p:extLst>
          </p:nvPr>
        </p:nvGraphicFramePr>
        <p:xfrm>
          <a:off x="98259" y="1439862"/>
          <a:ext cx="4186238" cy="5418138"/>
        </p:xfrm>
        <a:graphic>
          <a:graphicData uri="http://schemas.openxmlformats.org/presentationml/2006/ole">
            <mc:AlternateContent xmlns:mc="http://schemas.openxmlformats.org/markup-compatibility/2006">
              <mc:Choice xmlns:v="urn:schemas-microsoft-com:vml" Requires="v">
                <p:oleObj spid="_x0000_s2086" name="Acrobat Document" r:id="rId6" imgW="5829199" imgH="7543800" progId="Acrobat.Document.DC">
                  <p:embed/>
                </p:oleObj>
              </mc:Choice>
              <mc:Fallback>
                <p:oleObj name="Acrobat Document" r:id="rId6" imgW="5829199" imgH="7543800" progId="Acrobat.Document.DC">
                  <p:embed/>
                  <p:pic>
                    <p:nvPicPr>
                      <p:cNvPr id="0" name=""/>
                      <p:cNvPicPr/>
                      <p:nvPr/>
                    </p:nvPicPr>
                    <p:blipFill>
                      <a:blip r:embed="rId7"/>
                      <a:stretch>
                        <a:fillRect/>
                      </a:stretch>
                    </p:blipFill>
                    <p:spPr>
                      <a:xfrm>
                        <a:off x="98259" y="1439862"/>
                        <a:ext cx="4186238" cy="541813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64628540"/>
              </p:ext>
            </p:extLst>
          </p:nvPr>
        </p:nvGraphicFramePr>
        <p:xfrm>
          <a:off x="7837593" y="1336574"/>
          <a:ext cx="4186238" cy="5418138"/>
        </p:xfrm>
        <a:graphic>
          <a:graphicData uri="http://schemas.openxmlformats.org/presentationml/2006/ole">
            <mc:AlternateContent xmlns:mc="http://schemas.openxmlformats.org/markup-compatibility/2006">
              <mc:Choice xmlns:v="urn:schemas-microsoft-com:vml" Requires="v">
                <p:oleObj spid="_x0000_s2087" name="Acrobat Document" r:id="rId8" imgW="5829199" imgH="7543800" progId="Acrobat.Document.DC">
                  <p:embed/>
                </p:oleObj>
              </mc:Choice>
              <mc:Fallback>
                <p:oleObj name="Acrobat Document" r:id="rId8" imgW="5829199" imgH="7543800" progId="Acrobat.Document.DC">
                  <p:embed/>
                  <p:pic>
                    <p:nvPicPr>
                      <p:cNvPr id="0" name=""/>
                      <p:cNvPicPr/>
                      <p:nvPr/>
                    </p:nvPicPr>
                    <p:blipFill>
                      <a:blip r:embed="rId9"/>
                      <a:stretch>
                        <a:fillRect/>
                      </a:stretch>
                    </p:blipFill>
                    <p:spPr>
                      <a:xfrm>
                        <a:off x="7837593" y="1336574"/>
                        <a:ext cx="4186238" cy="5418138"/>
                      </a:xfrm>
                      <a:prstGeom prst="rect">
                        <a:avLst/>
                      </a:prstGeom>
                    </p:spPr>
                  </p:pic>
                </p:oleObj>
              </mc:Fallback>
            </mc:AlternateContent>
          </a:graphicData>
        </a:graphic>
      </p:graphicFrame>
    </p:spTree>
    <p:extLst>
      <p:ext uri="{BB962C8B-B14F-4D97-AF65-F5344CB8AC3E}">
        <p14:creationId xmlns:p14="http://schemas.microsoft.com/office/powerpoint/2010/main" val="326456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Assessment #2: Student Learning Outcomes</a:t>
            </a:r>
            <a:endParaRPr lang="en-US" dirty="0"/>
          </a:p>
        </p:txBody>
      </p:sp>
      <p:graphicFrame>
        <p:nvGraphicFramePr>
          <p:cNvPr id="4" name="Content Placeholder 3" descr="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1074653656"/>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49382" y="2726575"/>
            <a:ext cx="1529542" cy="646331"/>
          </a:xfrm>
          <a:prstGeom prst="rect">
            <a:avLst/>
          </a:prstGeom>
          <a:noFill/>
        </p:spPr>
        <p:txBody>
          <a:bodyPr wrap="square" rtlCol="0">
            <a:spAutoFit/>
          </a:bodyPr>
          <a:lstStyle/>
          <a:p>
            <a:r>
              <a:rPr lang="en-US" dirty="0" smtClean="0"/>
              <a:t>Assessment Piece: </a:t>
            </a:r>
            <a:endParaRPr lang="en-US" dirty="0"/>
          </a:p>
        </p:txBody>
      </p:sp>
      <p:sp>
        <p:nvSpPr>
          <p:cNvPr id="8" name="TextBox 7"/>
          <p:cNvSpPr txBox="1"/>
          <p:nvPr/>
        </p:nvSpPr>
        <p:spPr>
          <a:xfrm>
            <a:off x="249382" y="3660371"/>
            <a:ext cx="1529542" cy="646331"/>
          </a:xfrm>
          <a:prstGeom prst="rect">
            <a:avLst/>
          </a:prstGeom>
          <a:noFill/>
        </p:spPr>
        <p:txBody>
          <a:bodyPr wrap="square" rtlCol="0">
            <a:spAutoFit/>
          </a:bodyPr>
          <a:lstStyle/>
          <a:p>
            <a:r>
              <a:rPr lang="en-US" dirty="0" smtClean="0"/>
              <a:t>Acceptable Target: </a:t>
            </a:r>
            <a:endParaRPr lang="en-US" dirty="0"/>
          </a:p>
        </p:txBody>
      </p:sp>
      <p:sp>
        <p:nvSpPr>
          <p:cNvPr id="9" name="TextBox 8"/>
          <p:cNvSpPr txBox="1"/>
          <p:nvPr/>
        </p:nvSpPr>
        <p:spPr>
          <a:xfrm>
            <a:off x="249382" y="4682682"/>
            <a:ext cx="1529542" cy="369332"/>
          </a:xfrm>
          <a:prstGeom prst="rect">
            <a:avLst/>
          </a:prstGeom>
          <a:noFill/>
        </p:spPr>
        <p:txBody>
          <a:bodyPr wrap="square" rtlCol="0">
            <a:spAutoFit/>
          </a:bodyPr>
          <a:lstStyle/>
          <a:p>
            <a:r>
              <a:rPr lang="en-US" dirty="0" smtClean="0"/>
              <a:t>Ideal Target: </a:t>
            </a:r>
            <a:endParaRPr lang="en-US" dirty="0"/>
          </a:p>
        </p:txBody>
      </p:sp>
      <p:pic>
        <p:nvPicPr>
          <p:cNvPr id="10" name="Picture 9"/>
          <p:cNvPicPr>
            <a:picLocks noChangeAspect="1"/>
          </p:cNvPicPr>
          <p:nvPr/>
        </p:nvPicPr>
        <p:blipFill>
          <a:blip r:embed="rId7"/>
          <a:stretch>
            <a:fillRect/>
          </a:stretch>
        </p:blipFill>
        <p:spPr>
          <a:xfrm>
            <a:off x="7054948" y="4564291"/>
            <a:ext cx="1490535" cy="975445"/>
          </a:xfrm>
          <a:prstGeom prst="rect">
            <a:avLst/>
          </a:prstGeom>
        </p:spPr>
      </p:pic>
      <p:pic>
        <p:nvPicPr>
          <p:cNvPr id="11" name="Picture 10"/>
          <p:cNvPicPr>
            <a:picLocks noChangeAspect="1"/>
          </p:cNvPicPr>
          <p:nvPr/>
        </p:nvPicPr>
        <p:blipFill>
          <a:blip r:embed="rId8"/>
          <a:stretch>
            <a:fillRect/>
          </a:stretch>
        </p:blipFill>
        <p:spPr>
          <a:xfrm>
            <a:off x="9628512" y="4564291"/>
            <a:ext cx="1457070" cy="975445"/>
          </a:xfrm>
          <a:prstGeom prst="rect">
            <a:avLst/>
          </a:prstGeom>
        </p:spPr>
      </p:pic>
    </p:spTree>
    <p:extLst>
      <p:ext uri="{BB962C8B-B14F-4D97-AF65-F5344CB8AC3E}">
        <p14:creationId xmlns:p14="http://schemas.microsoft.com/office/powerpoint/2010/main" val="130989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dcmitype/"/>
    <ds:schemaRef ds:uri="http://schemas.microsoft.com/office/2006/documentManagement/types"/>
    <ds:schemaRef ds:uri="http://purl.org/dc/terms/"/>
    <ds:schemaRef ds:uri="http://purl.org/dc/elements/1.1/"/>
    <ds:schemaRef ds:uri="http://schemas.microsoft.com/office/2006/metadata/properties"/>
    <ds:schemaRef ds:uri="http://schemas.microsoft.com/office/infopath/2007/PartnerControls"/>
    <ds:schemaRef ds:uri="4873beb7-5857-4685-be1f-d57550cc96cc"/>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10235</TotalTime>
  <Words>1387</Words>
  <Application>Microsoft Macintosh PowerPoint</Application>
  <PresentationFormat>Custom</PresentationFormat>
  <Paragraphs>163</Paragraphs>
  <Slides>15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Academic Literature 16x9</vt:lpstr>
      <vt:lpstr>Acrobat Document</vt:lpstr>
      <vt:lpstr>Best Practices in Assessment in Sport Management Education </vt:lpstr>
      <vt:lpstr>Introduction </vt:lpstr>
      <vt:lpstr>Department of Sport Management </vt:lpstr>
      <vt:lpstr>Assessment Cycle for Sport Management Program </vt:lpstr>
      <vt:lpstr>Departmental Assessment Pieces Defined</vt:lpstr>
      <vt:lpstr>Student Learning Outcomes Assessment Pieces Defined</vt:lpstr>
      <vt:lpstr>Assessment #1: Departmental Outcomes</vt:lpstr>
      <vt:lpstr>Departmental Outcomes: Methods of Assessment</vt:lpstr>
      <vt:lpstr>Assessment #2: Student Learning Outcomes</vt:lpstr>
      <vt:lpstr>Student Learning Outcome Assessment Rubrics</vt:lpstr>
      <vt:lpstr>Assessment #2: Student Learning Outcomes</vt:lpstr>
      <vt:lpstr>Departmental Outcome Assessment Results </vt:lpstr>
      <vt:lpstr>Student Learning Outcomes Assessment Results</vt:lpstr>
      <vt:lpstr>Conclusions</vt:lpstr>
      <vt:lpstr>The End  THANK YOU!!!</vt:lpstr>
    </vt:vector>
  </TitlesOfParts>
  <Company>Shorter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Assessment in Sport Management Education</dc:title>
  <dc:creator>Heath Hooper</dc:creator>
  <cp:lastModifiedBy>Heather Alderman</cp:lastModifiedBy>
  <cp:revision>34</cp:revision>
  <dcterms:created xsi:type="dcterms:W3CDTF">2017-01-10T13:57:36Z</dcterms:created>
  <dcterms:modified xsi:type="dcterms:W3CDTF">2017-02-06T16:43:23Z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