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</p:sldMasterIdLst>
  <p:notesMasterIdLst>
    <p:notesMasterId r:id="rId19"/>
  </p:notesMasterIdLst>
  <p:handoutMasterIdLst>
    <p:handoutMasterId r:id="rId20"/>
  </p:handoutMasterIdLst>
  <p:sldIdLst>
    <p:sldId id="256" r:id="rId8"/>
    <p:sldId id="258" r:id="rId9"/>
    <p:sldId id="268" r:id="rId10"/>
    <p:sldId id="270" r:id="rId11"/>
    <p:sldId id="271" r:id="rId12"/>
    <p:sldId id="269" r:id="rId13"/>
    <p:sldId id="273" r:id="rId14"/>
    <p:sldId id="274" r:id="rId15"/>
    <p:sldId id="275" r:id="rId16"/>
    <p:sldId id="276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74"/>
  </p:normalViewPr>
  <p:slideViewPr>
    <p:cSldViewPr>
      <p:cViewPr varScale="1">
        <p:scale>
          <a:sx n="137" d="100"/>
          <a:sy n="137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B09DE-59B7-CC44-A25D-363CA35091A1}" type="doc">
      <dgm:prSet loTypeId="urn:microsoft.com/office/officeart/2005/8/layout/gear1" loCatId="relationship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E8749AC-59C3-B94B-B8FA-3B996031F919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Describe benefits and challenges of providing a field experience in cooperation with a public school district special needs population</a:t>
          </a:r>
          <a:r>
            <a:rPr lang="en-US" dirty="0"/>
            <a:t>. </a:t>
          </a:r>
        </a:p>
      </dgm:t>
    </dgm:pt>
    <dgm:pt modelId="{C4C091FF-5D13-344D-A8F6-B2C24F19526A}" type="parTrans" cxnId="{53ADA7C7-FD03-4546-A102-C8BE215F38C6}">
      <dgm:prSet/>
      <dgm:spPr/>
      <dgm:t>
        <a:bodyPr/>
        <a:lstStyle/>
        <a:p>
          <a:endParaRPr lang="en-US"/>
        </a:p>
      </dgm:t>
    </dgm:pt>
    <dgm:pt modelId="{86723357-6BF0-8A4E-BB8C-5EEE727D086A}" type="sibTrans" cxnId="{53ADA7C7-FD03-4546-A102-C8BE215F38C6}">
      <dgm:prSet/>
      <dgm:spPr/>
      <dgm:t>
        <a:bodyPr/>
        <a:lstStyle/>
        <a:p>
          <a:endParaRPr lang="en-US"/>
        </a:p>
      </dgm:t>
    </dgm:pt>
    <dgm:pt modelId="{F1ED8A05-109B-1147-8855-0265D690046B}">
      <dgm:prSet custT="1"/>
      <dgm:spPr/>
      <dgm:t>
        <a:bodyPr/>
        <a:lstStyle/>
        <a:p>
          <a:r>
            <a:rPr lang="en-US" sz="1050" dirty="0">
              <a:solidFill>
                <a:srgbClr val="C00000"/>
              </a:solidFill>
            </a:rPr>
            <a:t>Identify practical approaches, challenges and insights to facilitating undergraduate learning to work with special needs population as an instructor</a:t>
          </a:r>
          <a:r>
            <a:rPr lang="en-US" sz="1050" dirty="0"/>
            <a:t>.</a:t>
          </a:r>
        </a:p>
      </dgm:t>
    </dgm:pt>
    <dgm:pt modelId="{1016358A-14F4-5B40-9704-1D8CE31A2545}" type="parTrans" cxnId="{A14F5B39-64E5-914C-BCEE-9AA427791E32}">
      <dgm:prSet/>
      <dgm:spPr/>
      <dgm:t>
        <a:bodyPr/>
        <a:lstStyle/>
        <a:p>
          <a:endParaRPr lang="en-US"/>
        </a:p>
      </dgm:t>
    </dgm:pt>
    <dgm:pt modelId="{CC917C1E-2A7B-6B4B-A365-8892ACDF1D0E}" type="sibTrans" cxnId="{A14F5B39-64E5-914C-BCEE-9AA427791E32}">
      <dgm:prSet/>
      <dgm:spPr/>
      <dgm:t>
        <a:bodyPr/>
        <a:lstStyle/>
        <a:p>
          <a:endParaRPr lang="en-US"/>
        </a:p>
      </dgm:t>
    </dgm:pt>
    <dgm:pt modelId="{6D0AA39D-53BF-1446-AD1B-5C3D27905F9A}">
      <dgm:prSet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Identify practical approaches, challenges and insights to facilitating undergraduate learning to work with special needs population as an instructor.</a:t>
          </a:r>
        </a:p>
      </dgm:t>
    </dgm:pt>
    <dgm:pt modelId="{292FFFBD-7198-0040-B82A-F9CF07EACDC6}" type="parTrans" cxnId="{2C7CEA89-CC7D-034A-AFDD-7AF0AB2A01CA}">
      <dgm:prSet/>
      <dgm:spPr/>
      <dgm:t>
        <a:bodyPr/>
        <a:lstStyle/>
        <a:p>
          <a:endParaRPr lang="en-US"/>
        </a:p>
      </dgm:t>
    </dgm:pt>
    <dgm:pt modelId="{ABD39F45-AFA6-7B4A-857B-89002B8D7789}" type="sibTrans" cxnId="{2C7CEA89-CC7D-034A-AFDD-7AF0AB2A01CA}">
      <dgm:prSet/>
      <dgm:spPr/>
      <dgm:t>
        <a:bodyPr/>
        <a:lstStyle/>
        <a:p>
          <a:endParaRPr lang="en-US"/>
        </a:p>
      </dgm:t>
    </dgm:pt>
    <dgm:pt modelId="{3F30ED5B-F53B-D747-8BC6-426A77424497}" type="pres">
      <dgm:prSet presAssocID="{008B09DE-59B7-CC44-A25D-363CA35091A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DF5188-62CC-3049-BBC4-43A2C5C64E6B}" type="pres">
      <dgm:prSet presAssocID="{9E8749AC-59C3-B94B-B8FA-3B996031F919}" presName="gear1" presStyleLbl="node1" presStyleIdx="0" presStyleCnt="3" custScaleX="95081" custScaleY="941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C6D09-D53F-724F-95EE-AD64ACC37BEC}" type="pres">
      <dgm:prSet presAssocID="{9E8749AC-59C3-B94B-B8FA-3B996031F919}" presName="gear1srcNode" presStyleLbl="node1" presStyleIdx="0" presStyleCnt="3"/>
      <dgm:spPr/>
      <dgm:t>
        <a:bodyPr/>
        <a:lstStyle/>
        <a:p>
          <a:endParaRPr lang="en-US"/>
        </a:p>
      </dgm:t>
    </dgm:pt>
    <dgm:pt modelId="{99B96130-23F1-D841-92DD-4EFDC6BA2EC1}" type="pres">
      <dgm:prSet presAssocID="{9E8749AC-59C3-B94B-B8FA-3B996031F919}" presName="gear1dstNode" presStyleLbl="node1" presStyleIdx="0" presStyleCnt="3"/>
      <dgm:spPr/>
      <dgm:t>
        <a:bodyPr/>
        <a:lstStyle/>
        <a:p>
          <a:endParaRPr lang="en-US"/>
        </a:p>
      </dgm:t>
    </dgm:pt>
    <dgm:pt modelId="{4396D015-BC6C-3242-9A90-58266F5E32F7}" type="pres">
      <dgm:prSet presAssocID="{F1ED8A05-109B-1147-8855-0265D690046B}" presName="gear2" presStyleLbl="node1" presStyleIdx="1" presStyleCnt="3" custScaleX="109536" custScaleY="104559" custLinFactNeighborX="364" custLinFactNeighborY="40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7E6EF-1021-8148-8E2B-101CB768FDD7}" type="pres">
      <dgm:prSet presAssocID="{F1ED8A05-109B-1147-8855-0265D690046B}" presName="gear2srcNode" presStyleLbl="node1" presStyleIdx="1" presStyleCnt="3"/>
      <dgm:spPr/>
      <dgm:t>
        <a:bodyPr/>
        <a:lstStyle/>
        <a:p>
          <a:endParaRPr lang="en-US"/>
        </a:p>
      </dgm:t>
    </dgm:pt>
    <dgm:pt modelId="{F9DFC25C-4DA5-304E-8ED1-5A8580497A01}" type="pres">
      <dgm:prSet presAssocID="{F1ED8A05-109B-1147-8855-0265D690046B}" presName="gear2dstNode" presStyleLbl="node1" presStyleIdx="1" presStyleCnt="3"/>
      <dgm:spPr/>
      <dgm:t>
        <a:bodyPr/>
        <a:lstStyle/>
        <a:p>
          <a:endParaRPr lang="en-US"/>
        </a:p>
      </dgm:t>
    </dgm:pt>
    <dgm:pt modelId="{5CC6F660-9034-FA4C-ABDD-32F98C1506F5}" type="pres">
      <dgm:prSet presAssocID="{6D0AA39D-53BF-1446-AD1B-5C3D27905F9A}" presName="gear3" presStyleLbl="node1" presStyleIdx="2" presStyleCnt="3" custScaleX="121312" custScaleY="128848"/>
      <dgm:spPr/>
      <dgm:t>
        <a:bodyPr/>
        <a:lstStyle/>
        <a:p>
          <a:endParaRPr lang="en-US"/>
        </a:p>
      </dgm:t>
    </dgm:pt>
    <dgm:pt modelId="{B266E4D2-F3E5-944B-BE5B-9618366DB7A3}" type="pres">
      <dgm:prSet presAssocID="{6D0AA39D-53BF-1446-AD1B-5C3D27905F9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5C7BF-8C58-744C-A6F7-FD746DBDC0E8}" type="pres">
      <dgm:prSet presAssocID="{6D0AA39D-53BF-1446-AD1B-5C3D27905F9A}" presName="gear3srcNode" presStyleLbl="node1" presStyleIdx="2" presStyleCnt="3"/>
      <dgm:spPr/>
      <dgm:t>
        <a:bodyPr/>
        <a:lstStyle/>
        <a:p>
          <a:endParaRPr lang="en-US"/>
        </a:p>
      </dgm:t>
    </dgm:pt>
    <dgm:pt modelId="{F1BDE9E9-10BF-A54E-A58A-10B90EF2E8C0}" type="pres">
      <dgm:prSet presAssocID="{6D0AA39D-53BF-1446-AD1B-5C3D27905F9A}" presName="gear3dstNode" presStyleLbl="node1" presStyleIdx="2" presStyleCnt="3"/>
      <dgm:spPr/>
      <dgm:t>
        <a:bodyPr/>
        <a:lstStyle/>
        <a:p>
          <a:endParaRPr lang="en-US"/>
        </a:p>
      </dgm:t>
    </dgm:pt>
    <dgm:pt modelId="{3F78B30F-1409-6848-81A6-9F1A65303851}" type="pres">
      <dgm:prSet presAssocID="{86723357-6BF0-8A4E-BB8C-5EEE727D086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4253DE9-91F4-7E4A-AA57-5067C6B7CB7B}" type="pres">
      <dgm:prSet presAssocID="{CC917C1E-2A7B-6B4B-A365-8892ACDF1D0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A991BB3-8BE8-C64A-B89B-4AA8548F36BC}" type="pres">
      <dgm:prSet presAssocID="{ABD39F45-AFA6-7B4A-857B-89002B8D778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4347F17-F79D-6345-BA73-B0524C43ADBD}" type="presOf" srcId="{ABD39F45-AFA6-7B4A-857B-89002B8D7789}" destId="{7A991BB3-8BE8-C64A-B89B-4AA8548F36BC}" srcOrd="0" destOrd="0" presId="urn:microsoft.com/office/officeart/2005/8/layout/gear1"/>
    <dgm:cxn modelId="{53409844-03D4-D448-8AAD-A95A53C5C624}" type="presOf" srcId="{6D0AA39D-53BF-1446-AD1B-5C3D27905F9A}" destId="{5CC6F660-9034-FA4C-ABDD-32F98C1506F5}" srcOrd="0" destOrd="0" presId="urn:microsoft.com/office/officeart/2005/8/layout/gear1"/>
    <dgm:cxn modelId="{C486D37B-29B3-FA46-B718-451F24636F51}" type="presOf" srcId="{6D0AA39D-53BF-1446-AD1B-5C3D27905F9A}" destId="{B266E4D2-F3E5-944B-BE5B-9618366DB7A3}" srcOrd="1" destOrd="0" presId="urn:microsoft.com/office/officeart/2005/8/layout/gear1"/>
    <dgm:cxn modelId="{1939C1BD-3935-5F45-8684-EC1137DAF294}" type="presOf" srcId="{008B09DE-59B7-CC44-A25D-363CA35091A1}" destId="{3F30ED5B-F53B-D747-8BC6-426A77424497}" srcOrd="0" destOrd="0" presId="urn:microsoft.com/office/officeart/2005/8/layout/gear1"/>
    <dgm:cxn modelId="{35DB5F2B-22A7-6E42-B38C-AF1CD391ACAE}" type="presOf" srcId="{F1ED8A05-109B-1147-8855-0265D690046B}" destId="{4396D015-BC6C-3242-9A90-58266F5E32F7}" srcOrd="0" destOrd="0" presId="urn:microsoft.com/office/officeart/2005/8/layout/gear1"/>
    <dgm:cxn modelId="{88AC45CD-5702-3D48-A74F-E0C8C125103D}" type="presOf" srcId="{F1ED8A05-109B-1147-8855-0265D690046B}" destId="{F9DFC25C-4DA5-304E-8ED1-5A8580497A01}" srcOrd="2" destOrd="0" presId="urn:microsoft.com/office/officeart/2005/8/layout/gear1"/>
    <dgm:cxn modelId="{1700E3B2-0588-3540-9D36-441829429FDD}" type="presOf" srcId="{9E8749AC-59C3-B94B-B8FA-3B996031F919}" destId="{99B96130-23F1-D841-92DD-4EFDC6BA2EC1}" srcOrd="2" destOrd="0" presId="urn:microsoft.com/office/officeart/2005/8/layout/gear1"/>
    <dgm:cxn modelId="{A14F5B39-64E5-914C-BCEE-9AA427791E32}" srcId="{008B09DE-59B7-CC44-A25D-363CA35091A1}" destId="{F1ED8A05-109B-1147-8855-0265D690046B}" srcOrd="1" destOrd="0" parTransId="{1016358A-14F4-5B40-9704-1D8CE31A2545}" sibTransId="{CC917C1E-2A7B-6B4B-A365-8892ACDF1D0E}"/>
    <dgm:cxn modelId="{53ADA7C7-FD03-4546-A102-C8BE215F38C6}" srcId="{008B09DE-59B7-CC44-A25D-363CA35091A1}" destId="{9E8749AC-59C3-B94B-B8FA-3B996031F919}" srcOrd="0" destOrd="0" parTransId="{C4C091FF-5D13-344D-A8F6-B2C24F19526A}" sibTransId="{86723357-6BF0-8A4E-BB8C-5EEE727D086A}"/>
    <dgm:cxn modelId="{973A160D-971D-1443-8AEE-07B3F228AA4F}" type="presOf" srcId="{F1ED8A05-109B-1147-8855-0265D690046B}" destId="{5D47E6EF-1021-8148-8E2B-101CB768FDD7}" srcOrd="1" destOrd="0" presId="urn:microsoft.com/office/officeart/2005/8/layout/gear1"/>
    <dgm:cxn modelId="{2C7CEA89-CC7D-034A-AFDD-7AF0AB2A01CA}" srcId="{008B09DE-59B7-CC44-A25D-363CA35091A1}" destId="{6D0AA39D-53BF-1446-AD1B-5C3D27905F9A}" srcOrd="2" destOrd="0" parTransId="{292FFFBD-7198-0040-B82A-F9CF07EACDC6}" sibTransId="{ABD39F45-AFA6-7B4A-857B-89002B8D7789}"/>
    <dgm:cxn modelId="{E1F7E12D-090F-EE47-AF6B-AB657FC3D49D}" type="presOf" srcId="{9E8749AC-59C3-B94B-B8FA-3B996031F919}" destId="{4EDF5188-62CC-3049-BBC4-43A2C5C64E6B}" srcOrd="0" destOrd="0" presId="urn:microsoft.com/office/officeart/2005/8/layout/gear1"/>
    <dgm:cxn modelId="{52CA2C39-0A7E-B04D-86BC-A35CE8F0FA29}" type="presOf" srcId="{CC917C1E-2A7B-6B4B-A365-8892ACDF1D0E}" destId="{E4253DE9-91F4-7E4A-AA57-5067C6B7CB7B}" srcOrd="0" destOrd="0" presId="urn:microsoft.com/office/officeart/2005/8/layout/gear1"/>
    <dgm:cxn modelId="{B3FB348D-75FB-A54C-A5A7-D60E3CA3B737}" type="presOf" srcId="{86723357-6BF0-8A4E-BB8C-5EEE727D086A}" destId="{3F78B30F-1409-6848-81A6-9F1A65303851}" srcOrd="0" destOrd="0" presId="urn:microsoft.com/office/officeart/2005/8/layout/gear1"/>
    <dgm:cxn modelId="{759B6931-FC32-F245-9175-4D772EC61F9E}" type="presOf" srcId="{6D0AA39D-53BF-1446-AD1B-5C3D27905F9A}" destId="{58F5C7BF-8C58-744C-A6F7-FD746DBDC0E8}" srcOrd="2" destOrd="0" presId="urn:microsoft.com/office/officeart/2005/8/layout/gear1"/>
    <dgm:cxn modelId="{29EA3DF2-2D84-0041-83FA-02D26BB49337}" type="presOf" srcId="{9E8749AC-59C3-B94B-B8FA-3B996031F919}" destId="{D06C6D09-D53F-724F-95EE-AD64ACC37BEC}" srcOrd="1" destOrd="0" presId="urn:microsoft.com/office/officeart/2005/8/layout/gear1"/>
    <dgm:cxn modelId="{3CFE5365-2BF9-D54D-9786-6D954996FF81}" type="presOf" srcId="{6D0AA39D-53BF-1446-AD1B-5C3D27905F9A}" destId="{F1BDE9E9-10BF-A54E-A58A-10B90EF2E8C0}" srcOrd="3" destOrd="0" presId="urn:microsoft.com/office/officeart/2005/8/layout/gear1"/>
    <dgm:cxn modelId="{38E249AD-CC63-FD4C-A558-F669FF42E0B3}" type="presParOf" srcId="{3F30ED5B-F53B-D747-8BC6-426A77424497}" destId="{4EDF5188-62CC-3049-BBC4-43A2C5C64E6B}" srcOrd="0" destOrd="0" presId="urn:microsoft.com/office/officeart/2005/8/layout/gear1"/>
    <dgm:cxn modelId="{B4EB12DC-9B09-414D-8A3A-10C0E9D7BE43}" type="presParOf" srcId="{3F30ED5B-F53B-D747-8BC6-426A77424497}" destId="{D06C6D09-D53F-724F-95EE-AD64ACC37BEC}" srcOrd="1" destOrd="0" presId="urn:microsoft.com/office/officeart/2005/8/layout/gear1"/>
    <dgm:cxn modelId="{70A397A6-6BAE-014F-9685-CDFB11333292}" type="presParOf" srcId="{3F30ED5B-F53B-D747-8BC6-426A77424497}" destId="{99B96130-23F1-D841-92DD-4EFDC6BA2EC1}" srcOrd="2" destOrd="0" presId="urn:microsoft.com/office/officeart/2005/8/layout/gear1"/>
    <dgm:cxn modelId="{CC7D3BC1-77F2-F744-95F7-BDD2F2179961}" type="presParOf" srcId="{3F30ED5B-F53B-D747-8BC6-426A77424497}" destId="{4396D015-BC6C-3242-9A90-58266F5E32F7}" srcOrd="3" destOrd="0" presId="urn:microsoft.com/office/officeart/2005/8/layout/gear1"/>
    <dgm:cxn modelId="{2B827537-CD71-D545-A27D-50F4187795DD}" type="presParOf" srcId="{3F30ED5B-F53B-D747-8BC6-426A77424497}" destId="{5D47E6EF-1021-8148-8E2B-101CB768FDD7}" srcOrd="4" destOrd="0" presId="urn:microsoft.com/office/officeart/2005/8/layout/gear1"/>
    <dgm:cxn modelId="{4DB4D37B-0F80-044C-B310-0F772680BD8A}" type="presParOf" srcId="{3F30ED5B-F53B-D747-8BC6-426A77424497}" destId="{F9DFC25C-4DA5-304E-8ED1-5A8580497A01}" srcOrd="5" destOrd="0" presId="urn:microsoft.com/office/officeart/2005/8/layout/gear1"/>
    <dgm:cxn modelId="{66D8FC16-EEAC-A748-8202-60DE7E87A8CC}" type="presParOf" srcId="{3F30ED5B-F53B-D747-8BC6-426A77424497}" destId="{5CC6F660-9034-FA4C-ABDD-32F98C1506F5}" srcOrd="6" destOrd="0" presId="urn:microsoft.com/office/officeart/2005/8/layout/gear1"/>
    <dgm:cxn modelId="{CF83249E-6D9C-6944-B5F7-680E8F309B4D}" type="presParOf" srcId="{3F30ED5B-F53B-D747-8BC6-426A77424497}" destId="{B266E4D2-F3E5-944B-BE5B-9618366DB7A3}" srcOrd="7" destOrd="0" presId="urn:microsoft.com/office/officeart/2005/8/layout/gear1"/>
    <dgm:cxn modelId="{3DF195CF-1916-EA41-941E-7EC30990C47F}" type="presParOf" srcId="{3F30ED5B-F53B-D747-8BC6-426A77424497}" destId="{58F5C7BF-8C58-744C-A6F7-FD746DBDC0E8}" srcOrd="8" destOrd="0" presId="urn:microsoft.com/office/officeart/2005/8/layout/gear1"/>
    <dgm:cxn modelId="{C78E1880-E73E-4B4D-8938-24AFB0C2E368}" type="presParOf" srcId="{3F30ED5B-F53B-D747-8BC6-426A77424497}" destId="{F1BDE9E9-10BF-A54E-A58A-10B90EF2E8C0}" srcOrd="9" destOrd="0" presId="urn:microsoft.com/office/officeart/2005/8/layout/gear1"/>
    <dgm:cxn modelId="{D296B497-F965-B54B-AE37-018522BE642F}" type="presParOf" srcId="{3F30ED5B-F53B-D747-8BC6-426A77424497}" destId="{3F78B30F-1409-6848-81A6-9F1A65303851}" srcOrd="10" destOrd="0" presId="urn:microsoft.com/office/officeart/2005/8/layout/gear1"/>
    <dgm:cxn modelId="{AA46939A-2A17-CC40-BFB1-9736AF9C83B7}" type="presParOf" srcId="{3F30ED5B-F53B-D747-8BC6-426A77424497}" destId="{E4253DE9-91F4-7E4A-AA57-5067C6B7CB7B}" srcOrd="11" destOrd="0" presId="urn:microsoft.com/office/officeart/2005/8/layout/gear1"/>
    <dgm:cxn modelId="{FE667AA7-2C71-BF4A-B90B-497DA17D05B7}" type="presParOf" srcId="{3F30ED5B-F53B-D747-8BC6-426A77424497}" destId="{7A991BB3-8BE8-C64A-B89B-4AA8548F36B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451EF-5099-A648-8C70-1297BE26433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EE86D74-5CFC-F74E-BA54-EA1A20C9B66D}">
      <dgm:prSet phldrT="[Text]"/>
      <dgm:spPr/>
      <dgm:t>
        <a:bodyPr/>
        <a:lstStyle/>
        <a:p>
          <a:r>
            <a:rPr lang="en-US" dirty="0"/>
            <a:t>Increase the quality of education provided to the Kinesiology students to ensure they have essential competencies in chosen careers.</a:t>
          </a:r>
        </a:p>
      </dgm:t>
    </dgm:pt>
    <dgm:pt modelId="{EEEC43BF-6BD9-6641-90E1-AC5D3E0650EF}" type="parTrans" cxnId="{7377357B-EDE0-A549-A1A9-7DC37DB32009}">
      <dgm:prSet/>
      <dgm:spPr/>
      <dgm:t>
        <a:bodyPr/>
        <a:lstStyle/>
        <a:p>
          <a:endParaRPr lang="en-US"/>
        </a:p>
      </dgm:t>
    </dgm:pt>
    <dgm:pt modelId="{13AB2E75-3DCB-A542-9A9B-255E837CBE24}" type="sibTrans" cxnId="{7377357B-EDE0-A549-A1A9-7DC37DB32009}">
      <dgm:prSet/>
      <dgm:spPr/>
      <dgm:t>
        <a:bodyPr/>
        <a:lstStyle/>
        <a:p>
          <a:endParaRPr lang="en-US"/>
        </a:p>
      </dgm:t>
    </dgm:pt>
    <dgm:pt modelId="{CB506106-5D78-8E45-B654-E13E512442BC}">
      <dgm:prSet phldrT="[Text]"/>
      <dgm:spPr/>
      <dgm:t>
        <a:bodyPr/>
        <a:lstStyle/>
        <a:p>
          <a:r>
            <a:rPr lang="en-US" dirty="0"/>
            <a:t>Foster skill building and increase knowledge for planning and leading physical education, fitness, and sport activities for special needs population.</a:t>
          </a:r>
        </a:p>
      </dgm:t>
    </dgm:pt>
    <dgm:pt modelId="{5A1DDBD0-456F-FF42-A293-8C5FC5FA01A3}" type="parTrans" cxnId="{CCD6A8F8-EF6E-5B4C-BADD-3E609025F933}">
      <dgm:prSet/>
      <dgm:spPr/>
      <dgm:t>
        <a:bodyPr/>
        <a:lstStyle/>
        <a:p>
          <a:endParaRPr lang="en-US"/>
        </a:p>
      </dgm:t>
    </dgm:pt>
    <dgm:pt modelId="{B8F6A0D7-75A7-704A-B148-EEEF8C295AE7}" type="sibTrans" cxnId="{CCD6A8F8-EF6E-5B4C-BADD-3E609025F933}">
      <dgm:prSet/>
      <dgm:spPr/>
      <dgm:t>
        <a:bodyPr/>
        <a:lstStyle/>
        <a:p>
          <a:endParaRPr lang="en-US"/>
        </a:p>
      </dgm:t>
    </dgm:pt>
    <dgm:pt modelId="{8BFA1391-85AB-8049-B176-81C66269A800}">
      <dgm:prSet phldrT="[Text]"/>
      <dgm:spPr/>
      <dgm:t>
        <a:bodyPr/>
        <a:lstStyle/>
        <a:p>
          <a:r>
            <a:rPr lang="en-US" dirty="0"/>
            <a:t>Engage undergraduates to volunteer with Special Olympics locally. </a:t>
          </a:r>
        </a:p>
      </dgm:t>
    </dgm:pt>
    <dgm:pt modelId="{4AD1ECBB-8C37-0E49-A620-7FA05EFECCFA}" type="parTrans" cxnId="{B394D73A-668F-A648-96DC-6388F2AEBC72}">
      <dgm:prSet/>
      <dgm:spPr/>
      <dgm:t>
        <a:bodyPr/>
        <a:lstStyle/>
        <a:p>
          <a:endParaRPr lang="en-US"/>
        </a:p>
      </dgm:t>
    </dgm:pt>
    <dgm:pt modelId="{07EDE1B1-50E5-274F-939E-9AF7E2DEC154}" type="sibTrans" cxnId="{B394D73A-668F-A648-96DC-6388F2AEBC72}">
      <dgm:prSet/>
      <dgm:spPr/>
      <dgm:t>
        <a:bodyPr/>
        <a:lstStyle/>
        <a:p>
          <a:endParaRPr lang="en-US"/>
        </a:p>
      </dgm:t>
    </dgm:pt>
    <dgm:pt modelId="{E2829BBA-E0F7-344D-8106-34EF3387AC11}" type="pres">
      <dgm:prSet presAssocID="{EB0451EF-5099-A648-8C70-1297BE26433C}" presName="Name0" presStyleCnt="0">
        <dgm:presLayoutVars>
          <dgm:dir/>
          <dgm:resizeHandles val="exact"/>
        </dgm:presLayoutVars>
      </dgm:prSet>
      <dgm:spPr/>
    </dgm:pt>
    <dgm:pt modelId="{E4F4C4B6-7DB6-3649-B856-F87330A0DCD5}" type="pres">
      <dgm:prSet presAssocID="{EB0451EF-5099-A648-8C70-1297BE26433C}" presName="arrow" presStyleLbl="bgShp" presStyleIdx="0" presStyleCnt="1"/>
      <dgm:spPr/>
    </dgm:pt>
    <dgm:pt modelId="{850B86E9-3B65-F44F-BE3A-6B7B8B2D5169}" type="pres">
      <dgm:prSet presAssocID="{EB0451EF-5099-A648-8C70-1297BE26433C}" presName="points" presStyleCnt="0"/>
      <dgm:spPr/>
    </dgm:pt>
    <dgm:pt modelId="{AA5037E8-9487-7640-AF63-59D815AA2A09}" type="pres">
      <dgm:prSet presAssocID="{DEE86D74-5CFC-F74E-BA54-EA1A20C9B66D}" presName="compositeA" presStyleCnt="0"/>
      <dgm:spPr/>
    </dgm:pt>
    <dgm:pt modelId="{CDFB08FB-DDBA-9842-80CE-68F5D6F201A6}" type="pres">
      <dgm:prSet presAssocID="{DEE86D74-5CFC-F74E-BA54-EA1A20C9B66D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68F58-82A8-E94A-9075-EFB4882AE1B4}" type="pres">
      <dgm:prSet presAssocID="{DEE86D74-5CFC-F74E-BA54-EA1A20C9B66D}" presName="circleA" presStyleLbl="node1" presStyleIdx="0" presStyleCnt="3"/>
      <dgm:spPr/>
    </dgm:pt>
    <dgm:pt modelId="{FC223B82-B190-9D47-B44F-CAABAA6A252E}" type="pres">
      <dgm:prSet presAssocID="{DEE86D74-5CFC-F74E-BA54-EA1A20C9B66D}" presName="spaceA" presStyleCnt="0"/>
      <dgm:spPr/>
    </dgm:pt>
    <dgm:pt modelId="{6ABB7A25-EEA2-504F-8EAF-64F72AFD75F9}" type="pres">
      <dgm:prSet presAssocID="{13AB2E75-3DCB-A542-9A9B-255E837CBE24}" presName="space" presStyleCnt="0"/>
      <dgm:spPr/>
    </dgm:pt>
    <dgm:pt modelId="{AF1317F6-FBAF-5843-9B22-FCCF49802017}" type="pres">
      <dgm:prSet presAssocID="{CB506106-5D78-8E45-B654-E13E512442BC}" presName="compositeB" presStyleCnt="0"/>
      <dgm:spPr/>
    </dgm:pt>
    <dgm:pt modelId="{E976779D-4AFE-C341-820C-FAFA08B06D1A}" type="pres">
      <dgm:prSet presAssocID="{CB506106-5D78-8E45-B654-E13E512442B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2DAC7-5D3D-634F-84D9-E2E673259434}" type="pres">
      <dgm:prSet presAssocID="{CB506106-5D78-8E45-B654-E13E512442BC}" presName="circleB" presStyleLbl="node1" presStyleIdx="1" presStyleCnt="3"/>
      <dgm:spPr/>
    </dgm:pt>
    <dgm:pt modelId="{A5E8D4A1-C6E6-5E4B-912E-B2B87E8C2760}" type="pres">
      <dgm:prSet presAssocID="{CB506106-5D78-8E45-B654-E13E512442BC}" presName="spaceB" presStyleCnt="0"/>
      <dgm:spPr/>
    </dgm:pt>
    <dgm:pt modelId="{74F89E7C-38E3-224E-B3CD-7A7F8A2D0280}" type="pres">
      <dgm:prSet presAssocID="{B8F6A0D7-75A7-704A-B148-EEEF8C295AE7}" presName="space" presStyleCnt="0"/>
      <dgm:spPr/>
    </dgm:pt>
    <dgm:pt modelId="{779DB76F-9F6E-F645-ACCD-E91973E1A88D}" type="pres">
      <dgm:prSet presAssocID="{8BFA1391-85AB-8049-B176-81C66269A800}" presName="compositeA" presStyleCnt="0"/>
      <dgm:spPr/>
    </dgm:pt>
    <dgm:pt modelId="{92DAD0C9-2AE6-2349-903B-BC9BA373B3B8}" type="pres">
      <dgm:prSet presAssocID="{8BFA1391-85AB-8049-B176-81C66269A800}" presName="textA" presStyleLbl="revTx" presStyleIdx="2" presStyleCnt="3" custScaleY="96327" custLinFactNeighborX="-7339" custLinFactNeighborY="-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9AF8D-9577-194C-A786-115626582351}" type="pres">
      <dgm:prSet presAssocID="{8BFA1391-85AB-8049-B176-81C66269A800}" presName="circleA" presStyleLbl="node1" presStyleIdx="2" presStyleCnt="3"/>
      <dgm:spPr/>
    </dgm:pt>
    <dgm:pt modelId="{09171E47-1588-5B41-9AAF-683FC0D60216}" type="pres">
      <dgm:prSet presAssocID="{8BFA1391-85AB-8049-B176-81C66269A800}" presName="spaceA" presStyleCnt="0"/>
      <dgm:spPr/>
    </dgm:pt>
  </dgm:ptLst>
  <dgm:cxnLst>
    <dgm:cxn modelId="{9A609793-8821-CF4A-9BBC-A3BDF232F433}" type="presOf" srcId="{DEE86D74-5CFC-F74E-BA54-EA1A20C9B66D}" destId="{CDFB08FB-DDBA-9842-80CE-68F5D6F201A6}" srcOrd="0" destOrd="0" presId="urn:microsoft.com/office/officeart/2005/8/layout/hProcess11"/>
    <dgm:cxn modelId="{7377357B-EDE0-A549-A1A9-7DC37DB32009}" srcId="{EB0451EF-5099-A648-8C70-1297BE26433C}" destId="{DEE86D74-5CFC-F74E-BA54-EA1A20C9B66D}" srcOrd="0" destOrd="0" parTransId="{EEEC43BF-6BD9-6641-90E1-AC5D3E0650EF}" sibTransId="{13AB2E75-3DCB-A542-9A9B-255E837CBE24}"/>
    <dgm:cxn modelId="{4D26CC9F-6446-CF4F-A6EC-896337BE26FB}" type="presOf" srcId="{8BFA1391-85AB-8049-B176-81C66269A800}" destId="{92DAD0C9-2AE6-2349-903B-BC9BA373B3B8}" srcOrd="0" destOrd="0" presId="urn:microsoft.com/office/officeart/2005/8/layout/hProcess11"/>
    <dgm:cxn modelId="{E441257D-2D6D-D94C-9A26-2FB48F92A1FA}" type="presOf" srcId="{EB0451EF-5099-A648-8C70-1297BE26433C}" destId="{E2829BBA-E0F7-344D-8106-34EF3387AC11}" srcOrd="0" destOrd="0" presId="urn:microsoft.com/office/officeart/2005/8/layout/hProcess11"/>
    <dgm:cxn modelId="{CB8B037A-36DB-C54E-9C15-0F769E5AA8CB}" type="presOf" srcId="{CB506106-5D78-8E45-B654-E13E512442BC}" destId="{E976779D-4AFE-C341-820C-FAFA08B06D1A}" srcOrd="0" destOrd="0" presId="urn:microsoft.com/office/officeart/2005/8/layout/hProcess11"/>
    <dgm:cxn modelId="{CCD6A8F8-EF6E-5B4C-BADD-3E609025F933}" srcId="{EB0451EF-5099-A648-8C70-1297BE26433C}" destId="{CB506106-5D78-8E45-B654-E13E512442BC}" srcOrd="1" destOrd="0" parTransId="{5A1DDBD0-456F-FF42-A293-8C5FC5FA01A3}" sibTransId="{B8F6A0D7-75A7-704A-B148-EEEF8C295AE7}"/>
    <dgm:cxn modelId="{B394D73A-668F-A648-96DC-6388F2AEBC72}" srcId="{EB0451EF-5099-A648-8C70-1297BE26433C}" destId="{8BFA1391-85AB-8049-B176-81C66269A800}" srcOrd="2" destOrd="0" parTransId="{4AD1ECBB-8C37-0E49-A620-7FA05EFECCFA}" sibTransId="{07EDE1B1-50E5-274F-939E-9AF7E2DEC154}"/>
    <dgm:cxn modelId="{075CF48F-4DA7-0246-909A-4EB6B3E407F0}" type="presParOf" srcId="{E2829BBA-E0F7-344D-8106-34EF3387AC11}" destId="{E4F4C4B6-7DB6-3649-B856-F87330A0DCD5}" srcOrd="0" destOrd="0" presId="urn:microsoft.com/office/officeart/2005/8/layout/hProcess11"/>
    <dgm:cxn modelId="{8DF303FA-B3CE-7645-B6DB-CA437B8C23D5}" type="presParOf" srcId="{E2829BBA-E0F7-344D-8106-34EF3387AC11}" destId="{850B86E9-3B65-F44F-BE3A-6B7B8B2D5169}" srcOrd="1" destOrd="0" presId="urn:microsoft.com/office/officeart/2005/8/layout/hProcess11"/>
    <dgm:cxn modelId="{7ED8655E-E4C8-4C4A-8F81-50F995312B00}" type="presParOf" srcId="{850B86E9-3B65-F44F-BE3A-6B7B8B2D5169}" destId="{AA5037E8-9487-7640-AF63-59D815AA2A09}" srcOrd="0" destOrd="0" presId="urn:microsoft.com/office/officeart/2005/8/layout/hProcess11"/>
    <dgm:cxn modelId="{CF7F56AB-8373-494B-BABB-93CE7E358B9E}" type="presParOf" srcId="{AA5037E8-9487-7640-AF63-59D815AA2A09}" destId="{CDFB08FB-DDBA-9842-80CE-68F5D6F201A6}" srcOrd="0" destOrd="0" presId="urn:microsoft.com/office/officeart/2005/8/layout/hProcess11"/>
    <dgm:cxn modelId="{9979F586-7163-B042-8EF6-A07C165977B5}" type="presParOf" srcId="{AA5037E8-9487-7640-AF63-59D815AA2A09}" destId="{F6B68F58-82A8-E94A-9075-EFB4882AE1B4}" srcOrd="1" destOrd="0" presId="urn:microsoft.com/office/officeart/2005/8/layout/hProcess11"/>
    <dgm:cxn modelId="{B9905C89-8992-8449-8982-D09051C1939B}" type="presParOf" srcId="{AA5037E8-9487-7640-AF63-59D815AA2A09}" destId="{FC223B82-B190-9D47-B44F-CAABAA6A252E}" srcOrd="2" destOrd="0" presId="urn:microsoft.com/office/officeart/2005/8/layout/hProcess11"/>
    <dgm:cxn modelId="{0E924EA7-C05C-8348-9819-D95C40D715A4}" type="presParOf" srcId="{850B86E9-3B65-F44F-BE3A-6B7B8B2D5169}" destId="{6ABB7A25-EEA2-504F-8EAF-64F72AFD75F9}" srcOrd="1" destOrd="0" presId="urn:microsoft.com/office/officeart/2005/8/layout/hProcess11"/>
    <dgm:cxn modelId="{4F2BA088-A729-284A-A104-83003B96879D}" type="presParOf" srcId="{850B86E9-3B65-F44F-BE3A-6B7B8B2D5169}" destId="{AF1317F6-FBAF-5843-9B22-FCCF49802017}" srcOrd="2" destOrd="0" presId="urn:microsoft.com/office/officeart/2005/8/layout/hProcess11"/>
    <dgm:cxn modelId="{7155BFCC-0448-1647-BC72-2299008EFF8E}" type="presParOf" srcId="{AF1317F6-FBAF-5843-9B22-FCCF49802017}" destId="{E976779D-4AFE-C341-820C-FAFA08B06D1A}" srcOrd="0" destOrd="0" presId="urn:microsoft.com/office/officeart/2005/8/layout/hProcess11"/>
    <dgm:cxn modelId="{5C514BF3-5712-0F4D-AE14-9AF9A25EF0F3}" type="presParOf" srcId="{AF1317F6-FBAF-5843-9B22-FCCF49802017}" destId="{3432DAC7-5D3D-634F-84D9-E2E673259434}" srcOrd="1" destOrd="0" presId="urn:microsoft.com/office/officeart/2005/8/layout/hProcess11"/>
    <dgm:cxn modelId="{F5120229-987D-4F43-AD86-C395E9D7660C}" type="presParOf" srcId="{AF1317F6-FBAF-5843-9B22-FCCF49802017}" destId="{A5E8D4A1-C6E6-5E4B-912E-B2B87E8C2760}" srcOrd="2" destOrd="0" presId="urn:microsoft.com/office/officeart/2005/8/layout/hProcess11"/>
    <dgm:cxn modelId="{0C34DF5B-3675-E848-95CA-0C4A416A2418}" type="presParOf" srcId="{850B86E9-3B65-F44F-BE3A-6B7B8B2D5169}" destId="{74F89E7C-38E3-224E-B3CD-7A7F8A2D0280}" srcOrd="3" destOrd="0" presId="urn:microsoft.com/office/officeart/2005/8/layout/hProcess11"/>
    <dgm:cxn modelId="{8A81756D-713B-1948-9284-AA695F20D241}" type="presParOf" srcId="{850B86E9-3B65-F44F-BE3A-6B7B8B2D5169}" destId="{779DB76F-9F6E-F645-ACCD-E91973E1A88D}" srcOrd="4" destOrd="0" presId="urn:microsoft.com/office/officeart/2005/8/layout/hProcess11"/>
    <dgm:cxn modelId="{F8322539-376C-4841-89CB-B3A5595FADAB}" type="presParOf" srcId="{779DB76F-9F6E-F645-ACCD-E91973E1A88D}" destId="{92DAD0C9-2AE6-2349-903B-BC9BA373B3B8}" srcOrd="0" destOrd="0" presId="urn:microsoft.com/office/officeart/2005/8/layout/hProcess11"/>
    <dgm:cxn modelId="{E96FF256-6915-CC43-AE4C-E587CA5A3D16}" type="presParOf" srcId="{779DB76F-9F6E-F645-ACCD-E91973E1A88D}" destId="{5249AF8D-9577-194C-A786-115626582351}" srcOrd="1" destOrd="0" presId="urn:microsoft.com/office/officeart/2005/8/layout/hProcess11"/>
    <dgm:cxn modelId="{4EF705BE-C9D7-254C-A620-9D1FF3840F07}" type="presParOf" srcId="{779DB76F-9F6E-F645-ACCD-E91973E1A88D}" destId="{09171E47-1588-5B41-9AAF-683FC0D6021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246C4-8D61-0A40-B5A9-DD2B3BA98935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5C2567EF-4CE4-CB42-8AF9-EA67AD8B942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900" dirty="0"/>
            <a:t>-</a:t>
          </a:r>
          <a:r>
            <a:rPr lang="en-US" sz="2000" dirty="0"/>
            <a:t>Kinesiology and Sport and Leisure Studies Majors</a:t>
          </a:r>
        </a:p>
        <a:p>
          <a:r>
            <a:rPr lang="en-US" sz="2000" dirty="0"/>
            <a:t>Local Middle and High School Special Needs Students</a:t>
          </a:r>
        </a:p>
      </dgm:t>
    </dgm:pt>
    <dgm:pt modelId="{BC4B202C-9B4D-014C-9829-3EE1FB2C8A09}" type="parTrans" cxnId="{6F46E52A-10D6-5E44-A1CA-496503321342}">
      <dgm:prSet/>
      <dgm:spPr/>
      <dgm:t>
        <a:bodyPr/>
        <a:lstStyle/>
        <a:p>
          <a:endParaRPr lang="en-US"/>
        </a:p>
      </dgm:t>
    </dgm:pt>
    <dgm:pt modelId="{5C2A0B59-00C4-1546-8470-7F5447D10C07}" type="sibTrans" cxnId="{6F46E52A-10D6-5E44-A1CA-496503321342}">
      <dgm:prSet/>
      <dgm:spPr/>
      <dgm:t>
        <a:bodyPr/>
        <a:lstStyle/>
        <a:p>
          <a:endParaRPr lang="en-US"/>
        </a:p>
      </dgm:t>
    </dgm:pt>
    <dgm:pt modelId="{0A871419-98ED-C540-9923-BA7F95E85E84}">
      <dgm:prSet phldrT="[Text]" custT="1"/>
      <dgm:spPr>
        <a:solidFill>
          <a:srgbClr val="00D400"/>
        </a:solidFill>
      </dgm:spPr>
      <dgm:t>
        <a:bodyPr/>
        <a:lstStyle/>
        <a:p>
          <a:r>
            <a:rPr lang="en-US" sz="2000" dirty="0"/>
            <a:t>8 week teaching experience on campus providing appropriate games, fitness and sport activities</a:t>
          </a:r>
        </a:p>
      </dgm:t>
    </dgm:pt>
    <dgm:pt modelId="{EE044E55-CBC5-A546-8C41-87B5007C4358}" type="parTrans" cxnId="{5462F805-3026-C346-B137-73291B2A0584}">
      <dgm:prSet/>
      <dgm:spPr/>
      <dgm:t>
        <a:bodyPr/>
        <a:lstStyle/>
        <a:p>
          <a:endParaRPr lang="en-US"/>
        </a:p>
      </dgm:t>
    </dgm:pt>
    <dgm:pt modelId="{61FE315C-5C21-1C49-8639-3117181C07BB}" type="sibTrans" cxnId="{5462F805-3026-C346-B137-73291B2A0584}">
      <dgm:prSet/>
      <dgm:spPr/>
      <dgm:t>
        <a:bodyPr/>
        <a:lstStyle/>
        <a:p>
          <a:endParaRPr lang="en-US"/>
        </a:p>
      </dgm:t>
    </dgm:pt>
    <dgm:pt modelId="{F5BCF0D2-F227-B24E-B730-36E2D1120BC5}">
      <dgm:prSet phldrT="[Text]" custT="1"/>
      <dgm:spPr>
        <a:solidFill>
          <a:srgbClr val="FE1446"/>
        </a:solidFill>
      </dgm:spPr>
      <dgm:t>
        <a:bodyPr/>
        <a:lstStyle/>
        <a:p>
          <a:r>
            <a:rPr lang="en-US" sz="2000" dirty="0"/>
            <a:t>Partnership with Wichita Falls ISD and Wichita Falls Special Olympics</a:t>
          </a:r>
        </a:p>
      </dgm:t>
    </dgm:pt>
    <dgm:pt modelId="{72AE78D6-7E80-1E44-A58A-1F192C2A490E}" type="parTrans" cxnId="{86C6B3A3-21F9-EA40-9A5C-37501D9FE3C1}">
      <dgm:prSet/>
      <dgm:spPr/>
      <dgm:t>
        <a:bodyPr/>
        <a:lstStyle/>
        <a:p>
          <a:endParaRPr lang="en-US"/>
        </a:p>
      </dgm:t>
    </dgm:pt>
    <dgm:pt modelId="{BF3B6DB3-6D49-9846-ABB5-30E6A1A3CBE0}" type="sibTrans" cxnId="{86C6B3A3-21F9-EA40-9A5C-37501D9FE3C1}">
      <dgm:prSet/>
      <dgm:spPr/>
      <dgm:t>
        <a:bodyPr/>
        <a:lstStyle/>
        <a:p>
          <a:endParaRPr lang="en-US"/>
        </a:p>
      </dgm:t>
    </dgm:pt>
    <dgm:pt modelId="{FEE78B37-E989-E445-892C-76BE0DA26AD5}" type="pres">
      <dgm:prSet presAssocID="{F96246C4-8D61-0A40-B5A9-DD2B3BA98935}" presName="compositeShape" presStyleCnt="0">
        <dgm:presLayoutVars>
          <dgm:chMax val="7"/>
          <dgm:dir/>
          <dgm:resizeHandles val="exact"/>
        </dgm:presLayoutVars>
      </dgm:prSet>
      <dgm:spPr/>
    </dgm:pt>
    <dgm:pt modelId="{2AC0676A-3103-CA40-BFD1-1C6A53CA72D1}" type="pres">
      <dgm:prSet presAssocID="{5C2567EF-4CE4-CB42-8AF9-EA67AD8B9427}" presName="circ1" presStyleLbl="vennNode1" presStyleIdx="0" presStyleCnt="3" custScaleX="89996" custScaleY="86925" custLinFactNeighborX="28207" custLinFactNeighborY="-4833"/>
      <dgm:spPr/>
      <dgm:t>
        <a:bodyPr/>
        <a:lstStyle/>
        <a:p>
          <a:endParaRPr lang="en-US"/>
        </a:p>
      </dgm:t>
    </dgm:pt>
    <dgm:pt modelId="{A6B868FD-EDBD-464F-B32E-0603A2716F67}" type="pres">
      <dgm:prSet presAssocID="{5C2567EF-4CE4-CB42-8AF9-EA67AD8B94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99048-A364-B446-8F42-EBBFEF2E738A}" type="pres">
      <dgm:prSet presAssocID="{0A871419-98ED-C540-9923-BA7F95E85E84}" presName="circ2" presStyleLbl="vennNode1" presStyleIdx="1" presStyleCnt="3" custScaleX="91908" custScaleY="101598" custLinFactNeighborX="11986" custLinFactNeighborY="5063"/>
      <dgm:spPr/>
      <dgm:t>
        <a:bodyPr/>
        <a:lstStyle/>
        <a:p>
          <a:endParaRPr lang="en-US"/>
        </a:p>
      </dgm:t>
    </dgm:pt>
    <dgm:pt modelId="{7ACB7B7A-9BE3-E143-AD10-F55832BA97F6}" type="pres">
      <dgm:prSet presAssocID="{0A871419-98ED-C540-9923-BA7F95E85E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266CF-82CB-AC44-847F-0B580F0FDEB5}" type="pres">
      <dgm:prSet presAssocID="{F5BCF0D2-F227-B24E-B730-36E2D1120BC5}" presName="circ3" presStyleLbl="vennNode1" presStyleIdx="2" presStyleCnt="3" custScaleX="92807" custScaleY="95849" custLinFactNeighborX="13728" custLinFactNeighborY="3298"/>
      <dgm:spPr/>
      <dgm:t>
        <a:bodyPr/>
        <a:lstStyle/>
        <a:p>
          <a:endParaRPr lang="en-US"/>
        </a:p>
      </dgm:t>
    </dgm:pt>
    <dgm:pt modelId="{93E7979C-5B57-DD4E-86DC-7FD7C7009E77}" type="pres">
      <dgm:prSet presAssocID="{F5BCF0D2-F227-B24E-B730-36E2D1120BC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62F805-3026-C346-B137-73291B2A0584}" srcId="{F96246C4-8D61-0A40-B5A9-DD2B3BA98935}" destId="{0A871419-98ED-C540-9923-BA7F95E85E84}" srcOrd="1" destOrd="0" parTransId="{EE044E55-CBC5-A546-8C41-87B5007C4358}" sibTransId="{61FE315C-5C21-1C49-8639-3117181C07BB}"/>
    <dgm:cxn modelId="{76332CE7-2612-164E-8B78-13912D843B8B}" type="presOf" srcId="{F5BCF0D2-F227-B24E-B730-36E2D1120BC5}" destId="{93E7979C-5B57-DD4E-86DC-7FD7C7009E77}" srcOrd="1" destOrd="0" presId="urn:microsoft.com/office/officeart/2005/8/layout/venn1"/>
    <dgm:cxn modelId="{6F46E52A-10D6-5E44-A1CA-496503321342}" srcId="{F96246C4-8D61-0A40-B5A9-DD2B3BA98935}" destId="{5C2567EF-4CE4-CB42-8AF9-EA67AD8B9427}" srcOrd="0" destOrd="0" parTransId="{BC4B202C-9B4D-014C-9829-3EE1FB2C8A09}" sibTransId="{5C2A0B59-00C4-1546-8470-7F5447D10C07}"/>
    <dgm:cxn modelId="{36C61601-1D46-B341-875C-58F01404F728}" type="presOf" srcId="{0A871419-98ED-C540-9923-BA7F95E85E84}" destId="{7ACB7B7A-9BE3-E143-AD10-F55832BA97F6}" srcOrd="1" destOrd="0" presId="urn:microsoft.com/office/officeart/2005/8/layout/venn1"/>
    <dgm:cxn modelId="{73D3D023-E827-7F41-AB13-1E8A5DE9A263}" type="presOf" srcId="{F96246C4-8D61-0A40-B5A9-DD2B3BA98935}" destId="{FEE78B37-E989-E445-892C-76BE0DA26AD5}" srcOrd="0" destOrd="0" presId="urn:microsoft.com/office/officeart/2005/8/layout/venn1"/>
    <dgm:cxn modelId="{10A58F76-1D7B-E241-884B-56CDEB7716C9}" type="presOf" srcId="{5C2567EF-4CE4-CB42-8AF9-EA67AD8B9427}" destId="{A6B868FD-EDBD-464F-B32E-0603A2716F67}" srcOrd="1" destOrd="0" presId="urn:microsoft.com/office/officeart/2005/8/layout/venn1"/>
    <dgm:cxn modelId="{A907D080-1463-8B4E-B44F-A02DB503AE96}" type="presOf" srcId="{0A871419-98ED-C540-9923-BA7F95E85E84}" destId="{D5C99048-A364-B446-8F42-EBBFEF2E738A}" srcOrd="0" destOrd="0" presId="urn:microsoft.com/office/officeart/2005/8/layout/venn1"/>
    <dgm:cxn modelId="{2E7FD6BE-53D5-3746-810E-96A47A6245E6}" type="presOf" srcId="{F5BCF0D2-F227-B24E-B730-36E2D1120BC5}" destId="{A32266CF-82CB-AC44-847F-0B580F0FDEB5}" srcOrd="0" destOrd="0" presId="urn:microsoft.com/office/officeart/2005/8/layout/venn1"/>
    <dgm:cxn modelId="{6AC523D0-D149-404F-BC5A-AA749811AACD}" type="presOf" srcId="{5C2567EF-4CE4-CB42-8AF9-EA67AD8B9427}" destId="{2AC0676A-3103-CA40-BFD1-1C6A53CA72D1}" srcOrd="0" destOrd="0" presId="urn:microsoft.com/office/officeart/2005/8/layout/venn1"/>
    <dgm:cxn modelId="{86C6B3A3-21F9-EA40-9A5C-37501D9FE3C1}" srcId="{F96246C4-8D61-0A40-B5A9-DD2B3BA98935}" destId="{F5BCF0D2-F227-B24E-B730-36E2D1120BC5}" srcOrd="2" destOrd="0" parTransId="{72AE78D6-7E80-1E44-A58A-1F192C2A490E}" sibTransId="{BF3B6DB3-6D49-9846-ABB5-30E6A1A3CBE0}"/>
    <dgm:cxn modelId="{2F69FC81-221E-3B47-B42C-A512C219B0B0}" type="presParOf" srcId="{FEE78B37-E989-E445-892C-76BE0DA26AD5}" destId="{2AC0676A-3103-CA40-BFD1-1C6A53CA72D1}" srcOrd="0" destOrd="0" presId="urn:microsoft.com/office/officeart/2005/8/layout/venn1"/>
    <dgm:cxn modelId="{E06BC78A-2F6D-9249-AA9F-E949D3B7825D}" type="presParOf" srcId="{FEE78B37-E989-E445-892C-76BE0DA26AD5}" destId="{A6B868FD-EDBD-464F-B32E-0603A2716F67}" srcOrd="1" destOrd="0" presId="urn:microsoft.com/office/officeart/2005/8/layout/venn1"/>
    <dgm:cxn modelId="{0367B9AE-1F41-6043-A912-B90F5BA473E2}" type="presParOf" srcId="{FEE78B37-E989-E445-892C-76BE0DA26AD5}" destId="{D5C99048-A364-B446-8F42-EBBFEF2E738A}" srcOrd="2" destOrd="0" presId="urn:microsoft.com/office/officeart/2005/8/layout/venn1"/>
    <dgm:cxn modelId="{4835C779-2843-0D42-9B82-938B840BFD53}" type="presParOf" srcId="{FEE78B37-E989-E445-892C-76BE0DA26AD5}" destId="{7ACB7B7A-9BE3-E143-AD10-F55832BA97F6}" srcOrd="3" destOrd="0" presId="urn:microsoft.com/office/officeart/2005/8/layout/venn1"/>
    <dgm:cxn modelId="{DC8906E5-C7EF-374F-AE37-6439D8C41837}" type="presParOf" srcId="{FEE78B37-E989-E445-892C-76BE0DA26AD5}" destId="{A32266CF-82CB-AC44-847F-0B580F0FDEB5}" srcOrd="4" destOrd="0" presId="urn:microsoft.com/office/officeart/2005/8/layout/venn1"/>
    <dgm:cxn modelId="{868D54C9-8C9E-2147-954C-92F2C0216BB6}" type="presParOf" srcId="{FEE78B37-E989-E445-892C-76BE0DA26AD5}" destId="{93E7979C-5B57-DD4E-86DC-7FD7C7009E7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7E8FB-4792-8447-BC77-EFCAB10BA25F}" type="doc">
      <dgm:prSet loTypeId="urn:microsoft.com/office/officeart/2005/8/layout/funnel1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A29B2A-E71A-8A46-96E8-16FDBD235E7C}">
      <dgm:prSet phldrT="[Text]"/>
      <dgm:spPr/>
      <dgm:t>
        <a:bodyPr/>
        <a:lstStyle/>
        <a:p>
          <a:r>
            <a:rPr lang="en-US" dirty="0"/>
            <a:t>Campus Collaboration</a:t>
          </a:r>
        </a:p>
      </dgm:t>
    </dgm:pt>
    <dgm:pt modelId="{4B9FD5AE-E0AA-724B-9949-A976D1BBC3C2}" type="parTrans" cxnId="{61E591D3-1FEB-2548-966A-EEC6469C9E01}">
      <dgm:prSet/>
      <dgm:spPr/>
      <dgm:t>
        <a:bodyPr/>
        <a:lstStyle/>
        <a:p>
          <a:endParaRPr lang="en-US"/>
        </a:p>
      </dgm:t>
    </dgm:pt>
    <dgm:pt modelId="{D2B80083-3C2F-C545-BA38-B5D791C2F4E3}" type="sibTrans" cxnId="{61E591D3-1FEB-2548-966A-EEC6469C9E01}">
      <dgm:prSet/>
      <dgm:spPr/>
      <dgm:t>
        <a:bodyPr/>
        <a:lstStyle/>
        <a:p>
          <a:endParaRPr lang="en-US"/>
        </a:p>
      </dgm:t>
    </dgm:pt>
    <dgm:pt modelId="{56E99284-BCFB-E943-8569-F584E199F51E}">
      <dgm:prSet phldrT="[Text]"/>
      <dgm:spPr/>
      <dgm:t>
        <a:bodyPr/>
        <a:lstStyle/>
        <a:p>
          <a:r>
            <a:rPr lang="en-US" dirty="0"/>
            <a:t>Local School District</a:t>
          </a:r>
        </a:p>
      </dgm:t>
    </dgm:pt>
    <dgm:pt modelId="{D932939A-DF3D-B541-8757-F9FC44897C06}" type="parTrans" cxnId="{5495040C-E2E9-7346-98F5-533FCB528086}">
      <dgm:prSet/>
      <dgm:spPr/>
      <dgm:t>
        <a:bodyPr/>
        <a:lstStyle/>
        <a:p>
          <a:endParaRPr lang="en-US"/>
        </a:p>
      </dgm:t>
    </dgm:pt>
    <dgm:pt modelId="{173F133C-FA6A-8042-A18C-1E31E57CA89E}" type="sibTrans" cxnId="{5495040C-E2E9-7346-98F5-533FCB528086}">
      <dgm:prSet/>
      <dgm:spPr/>
      <dgm:t>
        <a:bodyPr/>
        <a:lstStyle/>
        <a:p>
          <a:endParaRPr lang="en-US"/>
        </a:p>
      </dgm:t>
    </dgm:pt>
    <dgm:pt modelId="{FDA823BE-3AA7-B54C-81C1-DBA264EDB52F}">
      <dgm:prSet phldrT="[Text]"/>
      <dgm:spPr/>
      <dgm:t>
        <a:bodyPr/>
        <a:lstStyle/>
        <a:p>
          <a:r>
            <a:rPr lang="en-US" dirty="0"/>
            <a:t>Local Special Olympics</a:t>
          </a:r>
        </a:p>
      </dgm:t>
    </dgm:pt>
    <dgm:pt modelId="{7C06E641-26AB-624F-A6B0-D49F866F5BA5}" type="parTrans" cxnId="{6C1A4F02-4367-7F47-865E-79A1EA540930}">
      <dgm:prSet/>
      <dgm:spPr/>
      <dgm:t>
        <a:bodyPr/>
        <a:lstStyle/>
        <a:p>
          <a:endParaRPr lang="en-US"/>
        </a:p>
      </dgm:t>
    </dgm:pt>
    <dgm:pt modelId="{A7DA8F5D-E154-1F45-AC19-D10E63F0614F}" type="sibTrans" cxnId="{6C1A4F02-4367-7F47-865E-79A1EA540930}">
      <dgm:prSet/>
      <dgm:spPr/>
      <dgm:t>
        <a:bodyPr/>
        <a:lstStyle/>
        <a:p>
          <a:endParaRPr lang="en-US"/>
        </a:p>
      </dgm:t>
    </dgm:pt>
    <dgm:pt modelId="{DFA90C6D-B58E-EA49-B9A5-C9E1402CDE5C}">
      <dgm:prSet phldrT="[Text]"/>
      <dgm:spPr/>
      <dgm:t>
        <a:bodyPr/>
        <a:lstStyle/>
        <a:p>
          <a:r>
            <a:rPr lang="en-US" dirty="0"/>
            <a:t>Connecting &amp; Networking</a:t>
          </a:r>
        </a:p>
      </dgm:t>
    </dgm:pt>
    <dgm:pt modelId="{3776E60D-2DB8-C24A-9A60-9E1712B24EEB}" type="parTrans" cxnId="{708D0FD0-260C-AE41-A379-42DA5A4E31A0}">
      <dgm:prSet/>
      <dgm:spPr/>
      <dgm:t>
        <a:bodyPr/>
        <a:lstStyle/>
        <a:p>
          <a:endParaRPr lang="en-US"/>
        </a:p>
      </dgm:t>
    </dgm:pt>
    <dgm:pt modelId="{3576D4C4-503C-8E46-9F10-15E1192BF38A}" type="sibTrans" cxnId="{708D0FD0-260C-AE41-A379-42DA5A4E31A0}">
      <dgm:prSet/>
      <dgm:spPr/>
      <dgm:t>
        <a:bodyPr/>
        <a:lstStyle/>
        <a:p>
          <a:endParaRPr lang="en-US"/>
        </a:p>
      </dgm:t>
    </dgm:pt>
    <dgm:pt modelId="{0E8B0E4D-AF4E-A345-B57F-E1C874EA60BB}">
      <dgm:prSet phldrT="[Text]" phldr="1"/>
      <dgm:spPr/>
      <dgm:t>
        <a:bodyPr/>
        <a:lstStyle/>
        <a:p>
          <a:endParaRPr lang="en-US"/>
        </a:p>
      </dgm:t>
    </dgm:pt>
    <dgm:pt modelId="{2C19E619-F9E6-494F-B744-A4383F53595E}" type="parTrans" cxnId="{45A73FD1-6BA0-8945-B697-0D0C59EF603A}">
      <dgm:prSet/>
      <dgm:spPr/>
      <dgm:t>
        <a:bodyPr/>
        <a:lstStyle/>
        <a:p>
          <a:endParaRPr lang="en-US"/>
        </a:p>
      </dgm:t>
    </dgm:pt>
    <dgm:pt modelId="{41523FD5-2F1E-3B4C-A855-F00EEA764C70}" type="sibTrans" cxnId="{45A73FD1-6BA0-8945-B697-0D0C59EF603A}">
      <dgm:prSet/>
      <dgm:spPr/>
      <dgm:t>
        <a:bodyPr/>
        <a:lstStyle/>
        <a:p>
          <a:endParaRPr lang="en-US"/>
        </a:p>
      </dgm:t>
    </dgm:pt>
    <dgm:pt modelId="{A2AEB7C7-DFDF-C144-ADFE-86C3DA5478BA}" type="pres">
      <dgm:prSet presAssocID="{F0D7E8FB-4792-8447-BC77-EFCAB10BA25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CFBC98-704D-1745-96DD-0F0F05EFCD15}" type="pres">
      <dgm:prSet presAssocID="{F0D7E8FB-4792-8447-BC77-EFCAB10BA25F}" presName="ellipse" presStyleLbl="trBgShp" presStyleIdx="0" presStyleCnt="1"/>
      <dgm:spPr/>
    </dgm:pt>
    <dgm:pt modelId="{8363C0AA-8873-3243-848C-3B703DC77F81}" type="pres">
      <dgm:prSet presAssocID="{F0D7E8FB-4792-8447-BC77-EFCAB10BA25F}" presName="arrow1" presStyleLbl="fgShp" presStyleIdx="0" presStyleCnt="1"/>
      <dgm:spPr/>
    </dgm:pt>
    <dgm:pt modelId="{1FE08B52-D54D-BF4C-AE17-A630F55493CC}" type="pres">
      <dgm:prSet presAssocID="{F0D7E8FB-4792-8447-BC77-EFCAB10BA25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A1273-CA80-E642-B4C9-26A55D2BD998}" type="pres">
      <dgm:prSet presAssocID="{56E99284-BCFB-E943-8569-F584E199F51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B67BD-6B17-5F41-8EA6-11F485531549}" type="pres">
      <dgm:prSet presAssocID="{FDA823BE-3AA7-B54C-81C1-DBA264EDB52F}" presName="item2" presStyleLbl="node1" presStyleIdx="1" presStyleCnt="3" custLinFactNeighborX="9602" custLinFactNeighborY="-5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3D5B-FCF6-1445-A6C1-B5109AA73609}" type="pres">
      <dgm:prSet presAssocID="{DFA90C6D-B58E-EA49-B9A5-C9E1402CDE5C}" presName="item3" presStyleLbl="node1" presStyleIdx="2" presStyleCnt="3" custLinFactNeighborX="-4828" custLinFactNeighborY="-30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291E2-DA65-7946-9C39-C284501BAE97}" type="pres">
      <dgm:prSet presAssocID="{F0D7E8FB-4792-8447-BC77-EFCAB10BA25F}" presName="funnel" presStyleLbl="trAlignAcc1" presStyleIdx="0" presStyleCnt="1" custScaleX="127397" custScaleY="132635" custLinFactNeighborX="98" custLinFactNeighborY="-5904"/>
      <dgm:spPr/>
    </dgm:pt>
  </dgm:ptLst>
  <dgm:cxnLst>
    <dgm:cxn modelId="{84307C05-E25C-4E48-92DD-37AF29CE38BE}" type="presOf" srcId="{EFA29B2A-E71A-8A46-96E8-16FDBD235E7C}" destId="{9F993D5B-FCF6-1445-A6C1-B5109AA73609}" srcOrd="0" destOrd="0" presId="urn:microsoft.com/office/officeart/2005/8/layout/funnel1"/>
    <dgm:cxn modelId="{5495040C-E2E9-7346-98F5-533FCB528086}" srcId="{F0D7E8FB-4792-8447-BC77-EFCAB10BA25F}" destId="{56E99284-BCFB-E943-8569-F584E199F51E}" srcOrd="1" destOrd="0" parTransId="{D932939A-DF3D-B541-8757-F9FC44897C06}" sibTransId="{173F133C-FA6A-8042-A18C-1E31E57CA89E}"/>
    <dgm:cxn modelId="{708D0FD0-260C-AE41-A379-42DA5A4E31A0}" srcId="{F0D7E8FB-4792-8447-BC77-EFCAB10BA25F}" destId="{DFA90C6D-B58E-EA49-B9A5-C9E1402CDE5C}" srcOrd="3" destOrd="0" parTransId="{3776E60D-2DB8-C24A-9A60-9E1712B24EEB}" sibTransId="{3576D4C4-503C-8E46-9F10-15E1192BF38A}"/>
    <dgm:cxn modelId="{61E591D3-1FEB-2548-966A-EEC6469C9E01}" srcId="{F0D7E8FB-4792-8447-BC77-EFCAB10BA25F}" destId="{EFA29B2A-E71A-8A46-96E8-16FDBD235E7C}" srcOrd="0" destOrd="0" parTransId="{4B9FD5AE-E0AA-724B-9949-A976D1BBC3C2}" sibTransId="{D2B80083-3C2F-C545-BA38-B5D791C2F4E3}"/>
    <dgm:cxn modelId="{45A73FD1-6BA0-8945-B697-0D0C59EF603A}" srcId="{F0D7E8FB-4792-8447-BC77-EFCAB10BA25F}" destId="{0E8B0E4D-AF4E-A345-B57F-E1C874EA60BB}" srcOrd="4" destOrd="0" parTransId="{2C19E619-F9E6-494F-B744-A4383F53595E}" sibTransId="{41523FD5-2F1E-3B4C-A855-F00EEA764C70}"/>
    <dgm:cxn modelId="{4B72626F-EF48-194B-9D97-295999769B59}" type="presOf" srcId="{DFA90C6D-B58E-EA49-B9A5-C9E1402CDE5C}" destId="{1FE08B52-D54D-BF4C-AE17-A630F55493CC}" srcOrd="0" destOrd="0" presId="urn:microsoft.com/office/officeart/2005/8/layout/funnel1"/>
    <dgm:cxn modelId="{6C1A4F02-4367-7F47-865E-79A1EA540930}" srcId="{F0D7E8FB-4792-8447-BC77-EFCAB10BA25F}" destId="{FDA823BE-3AA7-B54C-81C1-DBA264EDB52F}" srcOrd="2" destOrd="0" parTransId="{7C06E641-26AB-624F-A6B0-D49F866F5BA5}" sibTransId="{A7DA8F5D-E154-1F45-AC19-D10E63F0614F}"/>
    <dgm:cxn modelId="{6AF88AFB-D8D4-3C49-A91E-689F4A53AA08}" type="presOf" srcId="{F0D7E8FB-4792-8447-BC77-EFCAB10BA25F}" destId="{A2AEB7C7-DFDF-C144-ADFE-86C3DA5478BA}" srcOrd="0" destOrd="0" presId="urn:microsoft.com/office/officeart/2005/8/layout/funnel1"/>
    <dgm:cxn modelId="{7B52AAD5-D5E8-4F43-94DC-22D937ECC386}" type="presOf" srcId="{FDA823BE-3AA7-B54C-81C1-DBA264EDB52F}" destId="{501A1273-CA80-E642-B4C9-26A55D2BD998}" srcOrd="0" destOrd="0" presId="urn:microsoft.com/office/officeart/2005/8/layout/funnel1"/>
    <dgm:cxn modelId="{FC42B17B-6C43-2A4A-A7B1-FA9BEB88A026}" type="presOf" srcId="{56E99284-BCFB-E943-8569-F584E199F51E}" destId="{685B67BD-6B17-5F41-8EA6-11F485531549}" srcOrd="0" destOrd="0" presId="urn:microsoft.com/office/officeart/2005/8/layout/funnel1"/>
    <dgm:cxn modelId="{153EB9AB-11CE-134C-9754-11BE1404F1AF}" type="presParOf" srcId="{A2AEB7C7-DFDF-C144-ADFE-86C3DA5478BA}" destId="{18CFBC98-704D-1745-96DD-0F0F05EFCD15}" srcOrd="0" destOrd="0" presId="urn:microsoft.com/office/officeart/2005/8/layout/funnel1"/>
    <dgm:cxn modelId="{7617002C-29BA-AA40-A63B-32BA6FB5BE38}" type="presParOf" srcId="{A2AEB7C7-DFDF-C144-ADFE-86C3DA5478BA}" destId="{8363C0AA-8873-3243-848C-3B703DC77F81}" srcOrd="1" destOrd="0" presId="urn:microsoft.com/office/officeart/2005/8/layout/funnel1"/>
    <dgm:cxn modelId="{1147BC93-2BE3-0C40-BF27-DFD05048EE26}" type="presParOf" srcId="{A2AEB7C7-DFDF-C144-ADFE-86C3DA5478BA}" destId="{1FE08B52-D54D-BF4C-AE17-A630F55493CC}" srcOrd="2" destOrd="0" presId="urn:microsoft.com/office/officeart/2005/8/layout/funnel1"/>
    <dgm:cxn modelId="{F01617EE-F14B-4F46-B175-1E1382B77680}" type="presParOf" srcId="{A2AEB7C7-DFDF-C144-ADFE-86C3DA5478BA}" destId="{501A1273-CA80-E642-B4C9-26A55D2BD998}" srcOrd="3" destOrd="0" presId="urn:microsoft.com/office/officeart/2005/8/layout/funnel1"/>
    <dgm:cxn modelId="{9897D2E4-EF12-5347-B5F0-B0D11083AF2E}" type="presParOf" srcId="{A2AEB7C7-DFDF-C144-ADFE-86C3DA5478BA}" destId="{685B67BD-6B17-5F41-8EA6-11F485531549}" srcOrd="4" destOrd="0" presId="urn:microsoft.com/office/officeart/2005/8/layout/funnel1"/>
    <dgm:cxn modelId="{4E771CE9-B28C-F342-A1E1-B8E8617FC4FE}" type="presParOf" srcId="{A2AEB7C7-DFDF-C144-ADFE-86C3DA5478BA}" destId="{9F993D5B-FCF6-1445-A6C1-B5109AA73609}" srcOrd="5" destOrd="0" presId="urn:microsoft.com/office/officeart/2005/8/layout/funnel1"/>
    <dgm:cxn modelId="{418D6BB0-A59B-CC40-887F-CFFAB16CA057}" type="presParOf" srcId="{A2AEB7C7-DFDF-C144-ADFE-86C3DA5478BA}" destId="{44E291E2-DA65-7946-9C39-C284501BAE9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F5188-62CC-3049-BBC4-43A2C5C64E6B}">
      <dsp:nvSpPr>
        <dsp:cNvPr id="0" name=""/>
        <dsp:cNvSpPr/>
      </dsp:nvSpPr>
      <dsp:spPr>
        <a:xfrm>
          <a:off x="4411951" y="3000524"/>
          <a:ext cx="2932396" cy="305371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C00000"/>
              </a:solidFill>
            </a:rPr>
            <a:t>Describe benefits and challenges of providing a field experience in cooperation with a public school district special needs population</a:t>
          </a:r>
          <a:r>
            <a:rPr lang="en-US" sz="1400" kern="1200" dirty="0"/>
            <a:t>. </a:t>
          </a:r>
        </a:p>
      </dsp:txBody>
      <dsp:txXfrm>
        <a:off x="5001493" y="3707781"/>
        <a:ext cx="1753312" cy="1585260"/>
      </dsp:txXfrm>
    </dsp:sp>
    <dsp:sp modelId="{4396D015-BC6C-3242-9A90-58266F5E32F7}">
      <dsp:nvSpPr>
        <dsp:cNvPr id="0" name=""/>
        <dsp:cNvSpPr/>
      </dsp:nvSpPr>
      <dsp:spPr>
        <a:xfrm>
          <a:off x="2344985" y="2181081"/>
          <a:ext cx="2583981" cy="2466573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rgbClr val="C00000"/>
              </a:solidFill>
            </a:rPr>
            <a:t>Identify practical approaches, challenges and insights to facilitating undergraduate learning to work with special needs population as an instructor</a:t>
          </a:r>
          <a:r>
            <a:rPr lang="en-US" sz="1050" kern="1200" dirty="0"/>
            <a:t>.</a:t>
          </a:r>
        </a:p>
      </dsp:txBody>
      <dsp:txXfrm>
        <a:off x="2983019" y="2805801"/>
        <a:ext cx="1307913" cy="1217133"/>
      </dsp:txXfrm>
    </dsp:sp>
    <dsp:sp modelId="{5CC6F660-9034-FA4C-ABDD-32F98C1506F5}">
      <dsp:nvSpPr>
        <dsp:cNvPr id="0" name=""/>
        <dsp:cNvSpPr/>
      </dsp:nvSpPr>
      <dsp:spPr>
        <a:xfrm rot="20700000">
          <a:off x="3555751" y="146111"/>
          <a:ext cx="2740205" cy="304190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C00000"/>
              </a:solidFill>
            </a:rPr>
            <a:t>Identify practical approaches, challenges and insights to facilitating undergraduate learning to work with special needs population as an instructor.</a:t>
          </a:r>
        </a:p>
      </dsp:txBody>
      <dsp:txXfrm rot="-20700000">
        <a:off x="4138864" y="831183"/>
        <a:ext cx="1573979" cy="1671756"/>
      </dsp:txXfrm>
    </dsp:sp>
    <dsp:sp modelId="{3F78B30F-1409-6848-81A6-9F1A65303851}">
      <dsp:nvSpPr>
        <dsp:cNvPr id="0" name=""/>
        <dsp:cNvSpPr/>
      </dsp:nvSpPr>
      <dsp:spPr>
        <a:xfrm>
          <a:off x="4105812" y="2405130"/>
          <a:ext cx="4151884" cy="4151884"/>
        </a:xfrm>
        <a:prstGeom prst="circularArrow">
          <a:avLst>
            <a:gd name="adj1" fmla="val 4687"/>
            <a:gd name="adj2" fmla="val 299029"/>
            <a:gd name="adj3" fmla="val 2545955"/>
            <a:gd name="adj4" fmla="val 15798535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53DE9-91F4-7E4A-AA57-5067C6B7CB7B}">
      <dsp:nvSpPr>
        <dsp:cNvPr id="0" name=""/>
        <dsp:cNvSpPr/>
      </dsp:nvSpPr>
      <dsp:spPr>
        <a:xfrm>
          <a:off x="2031098" y="1609594"/>
          <a:ext cx="3016603" cy="30166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91BB3-8BE8-C64A-B89B-4AA8548F36BC}">
      <dsp:nvSpPr>
        <dsp:cNvPr id="0" name=""/>
        <dsp:cNvSpPr/>
      </dsp:nvSpPr>
      <dsp:spPr>
        <a:xfrm>
          <a:off x="3235530" y="-2204"/>
          <a:ext cx="3252505" cy="32525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4C4B6-7DB6-3649-B856-F87330A0DCD5}">
      <dsp:nvSpPr>
        <dsp:cNvPr id="0" name=""/>
        <dsp:cNvSpPr/>
      </dsp:nvSpPr>
      <dsp:spPr>
        <a:xfrm>
          <a:off x="0" y="1426368"/>
          <a:ext cx="7772400" cy="190182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B08FB-DDBA-9842-80CE-68F5D6F201A6}">
      <dsp:nvSpPr>
        <dsp:cNvPr id="0" name=""/>
        <dsp:cNvSpPr/>
      </dsp:nvSpPr>
      <dsp:spPr>
        <a:xfrm>
          <a:off x="3415" y="0"/>
          <a:ext cx="2254299" cy="1901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Increase the quality of education provided to the Kinesiology students to ensure they have essential competencies in chosen careers.</a:t>
          </a:r>
        </a:p>
      </dsp:txBody>
      <dsp:txXfrm>
        <a:off x="3415" y="0"/>
        <a:ext cx="2254299" cy="1901825"/>
      </dsp:txXfrm>
    </dsp:sp>
    <dsp:sp modelId="{F6B68F58-82A8-E94A-9075-EFB4882AE1B4}">
      <dsp:nvSpPr>
        <dsp:cNvPr id="0" name=""/>
        <dsp:cNvSpPr/>
      </dsp:nvSpPr>
      <dsp:spPr>
        <a:xfrm>
          <a:off x="892837" y="2139553"/>
          <a:ext cx="475456" cy="475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6779D-4AFE-C341-820C-FAFA08B06D1A}">
      <dsp:nvSpPr>
        <dsp:cNvPr id="0" name=""/>
        <dsp:cNvSpPr/>
      </dsp:nvSpPr>
      <dsp:spPr>
        <a:xfrm>
          <a:off x="2370430" y="2852737"/>
          <a:ext cx="2254299" cy="1901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Foster skill building and increase knowledge for planning and leading physical education, fitness, and sport activities for special needs population.</a:t>
          </a:r>
        </a:p>
      </dsp:txBody>
      <dsp:txXfrm>
        <a:off x="2370430" y="2852737"/>
        <a:ext cx="2254299" cy="1901825"/>
      </dsp:txXfrm>
    </dsp:sp>
    <dsp:sp modelId="{3432DAC7-5D3D-634F-84D9-E2E673259434}">
      <dsp:nvSpPr>
        <dsp:cNvPr id="0" name=""/>
        <dsp:cNvSpPr/>
      </dsp:nvSpPr>
      <dsp:spPr>
        <a:xfrm>
          <a:off x="3259851" y="2139553"/>
          <a:ext cx="475456" cy="475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AD0C9-2AE6-2349-903B-BC9BA373B3B8}">
      <dsp:nvSpPr>
        <dsp:cNvPr id="0" name=""/>
        <dsp:cNvSpPr/>
      </dsp:nvSpPr>
      <dsp:spPr>
        <a:xfrm>
          <a:off x="4572001" y="4"/>
          <a:ext cx="2254299" cy="1831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Engage undergraduates to volunteer with Special Olympics locally. </a:t>
          </a:r>
        </a:p>
      </dsp:txBody>
      <dsp:txXfrm>
        <a:off x="4572001" y="4"/>
        <a:ext cx="2254299" cy="1831971"/>
      </dsp:txXfrm>
    </dsp:sp>
    <dsp:sp modelId="{5249AF8D-9577-194C-A786-115626582351}">
      <dsp:nvSpPr>
        <dsp:cNvPr id="0" name=""/>
        <dsp:cNvSpPr/>
      </dsp:nvSpPr>
      <dsp:spPr>
        <a:xfrm>
          <a:off x="5626866" y="2122089"/>
          <a:ext cx="475456" cy="475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676A-3103-CA40-BFD1-1C6A53CA72D1}">
      <dsp:nvSpPr>
        <dsp:cNvPr id="0" name=""/>
        <dsp:cNvSpPr/>
      </dsp:nvSpPr>
      <dsp:spPr>
        <a:xfrm>
          <a:off x="3421558" y="93683"/>
          <a:ext cx="2938113" cy="2837854"/>
        </a:xfrm>
        <a:prstGeom prst="ellips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-</a:t>
          </a:r>
          <a:r>
            <a:rPr lang="en-US" sz="2000" kern="1200" dirty="0"/>
            <a:t>Kinesiology and Sport and Leisure Studies Majors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Local Middle and High School Special Needs Students</a:t>
          </a:r>
        </a:p>
      </dsp:txBody>
      <dsp:txXfrm>
        <a:off x="3813307" y="590308"/>
        <a:ext cx="2154616" cy="1277034"/>
      </dsp:txXfrm>
    </dsp:sp>
    <dsp:sp modelId="{D5C99048-A364-B446-8F42-EBBFEF2E738A}">
      <dsp:nvSpPr>
        <dsp:cNvPr id="0" name=""/>
        <dsp:cNvSpPr/>
      </dsp:nvSpPr>
      <dsp:spPr>
        <a:xfrm>
          <a:off x="4038797" y="2217691"/>
          <a:ext cx="3000535" cy="3316886"/>
        </a:xfrm>
        <a:prstGeom prst="ellipse">
          <a:avLst/>
        </a:prstGeom>
        <a:solidFill>
          <a:srgbClr val="00D4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8 week teaching experience on campus providing appropriate games, fitness and sport activities</a:t>
          </a:r>
        </a:p>
      </dsp:txBody>
      <dsp:txXfrm>
        <a:off x="4956460" y="3074554"/>
        <a:ext cx="1800321" cy="1824287"/>
      </dsp:txXfrm>
    </dsp:sp>
    <dsp:sp modelId="{A32266CF-82CB-AC44-847F-0B580F0FDEB5}">
      <dsp:nvSpPr>
        <dsp:cNvPr id="0" name=""/>
        <dsp:cNvSpPr/>
      </dsp:nvSpPr>
      <dsp:spPr>
        <a:xfrm>
          <a:off x="1724956" y="2253913"/>
          <a:ext cx="3029885" cy="3129197"/>
        </a:xfrm>
        <a:prstGeom prst="ellipse">
          <a:avLst/>
        </a:prstGeom>
        <a:solidFill>
          <a:srgbClr val="FE144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Partnership with Wichita Falls ISD and Wichita Falls Special Olympics</a:t>
          </a:r>
        </a:p>
      </dsp:txBody>
      <dsp:txXfrm>
        <a:off x="2010270" y="3062289"/>
        <a:ext cx="1817931" cy="1721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FBC98-704D-1745-96DD-0F0F05EFCD15}">
      <dsp:nvSpPr>
        <dsp:cNvPr id="0" name=""/>
        <dsp:cNvSpPr/>
      </dsp:nvSpPr>
      <dsp:spPr>
        <a:xfrm>
          <a:off x="1089393" y="718818"/>
          <a:ext cx="3981069" cy="138257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3C0AA-8873-3243-848C-3B703DC77F81}">
      <dsp:nvSpPr>
        <dsp:cNvPr id="0" name=""/>
        <dsp:cNvSpPr/>
      </dsp:nvSpPr>
      <dsp:spPr>
        <a:xfrm>
          <a:off x="2700337" y="4104269"/>
          <a:ext cx="771524" cy="493776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E08B52-D54D-BF4C-AE17-A630F55493CC}">
      <dsp:nvSpPr>
        <dsp:cNvPr id="0" name=""/>
        <dsp:cNvSpPr/>
      </dsp:nvSpPr>
      <dsp:spPr>
        <a:xfrm>
          <a:off x="1234439" y="4499290"/>
          <a:ext cx="3703320" cy="92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Connecting &amp; Networking</a:t>
          </a:r>
        </a:p>
      </dsp:txBody>
      <dsp:txXfrm>
        <a:off x="1234439" y="4499290"/>
        <a:ext cx="3703320" cy="925830"/>
      </dsp:txXfrm>
    </dsp:sp>
    <dsp:sp modelId="{501A1273-CA80-E642-B4C9-26A55D2BD998}">
      <dsp:nvSpPr>
        <dsp:cNvPr id="0" name=""/>
        <dsp:cNvSpPr/>
      </dsp:nvSpPr>
      <dsp:spPr>
        <a:xfrm>
          <a:off x="2536774" y="2208170"/>
          <a:ext cx="1388745" cy="13887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Local Special Olympics</a:t>
          </a:r>
        </a:p>
      </dsp:txBody>
      <dsp:txXfrm>
        <a:off x="2740151" y="2411547"/>
        <a:ext cx="981991" cy="981991"/>
      </dsp:txXfrm>
    </dsp:sp>
    <dsp:sp modelId="{685B67BD-6B17-5F41-8EA6-11F485531549}">
      <dsp:nvSpPr>
        <dsp:cNvPr id="0" name=""/>
        <dsp:cNvSpPr/>
      </dsp:nvSpPr>
      <dsp:spPr>
        <a:xfrm>
          <a:off x="1676397" y="1092782"/>
          <a:ext cx="1388745" cy="13887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Local School District</a:t>
          </a:r>
        </a:p>
      </dsp:txBody>
      <dsp:txXfrm>
        <a:off x="1879774" y="1296159"/>
        <a:ext cx="981991" cy="981991"/>
      </dsp:txXfrm>
    </dsp:sp>
    <dsp:sp modelId="{9F993D5B-FCF6-1445-A6C1-B5109AA73609}">
      <dsp:nvSpPr>
        <dsp:cNvPr id="0" name=""/>
        <dsp:cNvSpPr/>
      </dsp:nvSpPr>
      <dsp:spPr>
        <a:xfrm>
          <a:off x="2895607" y="406981"/>
          <a:ext cx="1388745" cy="13887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Campus Collaboration</a:t>
          </a:r>
        </a:p>
      </dsp:txBody>
      <dsp:txXfrm>
        <a:off x="3098984" y="610358"/>
        <a:ext cx="981991" cy="981991"/>
      </dsp:txXfrm>
    </dsp:sp>
    <dsp:sp modelId="{44E291E2-DA65-7946-9C39-C284501BAE97}">
      <dsp:nvSpPr>
        <dsp:cNvPr id="0" name=""/>
        <dsp:cNvSpPr/>
      </dsp:nvSpPr>
      <dsp:spPr>
        <a:xfrm>
          <a:off x="338214" y="-14920"/>
          <a:ext cx="5504238" cy="458443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624B-BD77-483A-925C-55441F5BB318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7F24-73FD-4F3C-AB10-0DC01DBC9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C344-A778-624D-A4CF-6EDC1D938013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AD6DD-16CD-C249-B7AE-EF829237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AD6DD-16CD-C249-B7AE-EF82923764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AD6DD-16CD-C249-B7AE-EF82923764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AD6DD-16CD-C249-B7AE-EF82923764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of verbal &amp; written communication skills at different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AD6DD-16CD-C249-B7AE-EF82923764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AD6DD-16CD-C249-B7AE-EF82923764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1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AD6DD-16CD-C249-B7AE-EF82923764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AD6DD-16CD-C249-B7AE-EF82923764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let folks know e-mail address is </a:t>
            </a:r>
            <a:r>
              <a:rPr lang="en-US" dirty="0" err="1"/>
              <a:t>Sandra.shawver@msutexas.edu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AD6DD-16CD-C249-B7AE-EF82923764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78329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15880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27938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14161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24220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64070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26254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5347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91586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38046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05083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97707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74180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2509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40503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79398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58745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65204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55234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28359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25212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42063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97707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74180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2509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40503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79398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58745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65204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55234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28359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25212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42063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22225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34774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57425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26945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96890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83109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16493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1578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97397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36053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41955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22225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34774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57425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26945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96890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83109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16493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1578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97397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36053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41955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22225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34774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57425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26945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96890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83109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16493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1578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97397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36053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41955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97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5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5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57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57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57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.jpe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317" y="228600"/>
            <a:ext cx="589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Book Antiqua"/>
              </a:rPr>
              <a:t>Community Partnerships for Experiential and Service Learning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105400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Dr. Sandra Shawver</a:t>
            </a:r>
          </a:p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COSMA Conference</a:t>
            </a:r>
          </a:p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February 7 – 9, 2019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333C0C-140C-AE44-BE8F-FBE4B179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01200F-0E52-4E4F-BAA2-E006339D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5572DC-FCD6-FD47-B06D-B287FC0DE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/>
              <a:t>Valuable experience for the Kinesiology &amp; sport &amp; Leisure Studies students</a:t>
            </a:r>
          </a:p>
          <a:p>
            <a:pPr lvl="1">
              <a:defRPr/>
            </a:pPr>
            <a:r>
              <a:rPr lang="en-US" sz="2600" dirty="0"/>
              <a:t>Enhanced teaching skills</a:t>
            </a:r>
          </a:p>
          <a:p>
            <a:pPr lvl="1">
              <a:defRPr/>
            </a:pPr>
            <a:r>
              <a:rPr lang="en-US" sz="2600" dirty="0"/>
              <a:t>Gained practical knowledge</a:t>
            </a:r>
          </a:p>
          <a:p>
            <a:pPr lvl="1">
              <a:defRPr/>
            </a:pPr>
            <a:r>
              <a:rPr lang="en-US" sz="2600" dirty="0"/>
              <a:t>Learned more about themselves</a:t>
            </a:r>
          </a:p>
          <a:p>
            <a:pPr lvl="1">
              <a:defRPr/>
            </a:pPr>
            <a:r>
              <a:rPr lang="en-US" sz="2600" dirty="0"/>
              <a:t>Took </a:t>
            </a:r>
          </a:p>
          <a:p>
            <a:pPr lvl="1">
              <a:defRPr/>
            </a:pPr>
            <a:r>
              <a:rPr lang="en-US" sz="2600" dirty="0"/>
              <a:t>Through observational assessments and student experienced reflections show that they learned and/or improved knowledge and skills to work with special populations either as a teacher, coach or volunteer.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58665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223DAD-73C6-7645-B8EC-558EE22518B6}"/>
              </a:ext>
            </a:extLst>
          </p:cNvPr>
          <p:cNvSpPr txBox="1"/>
          <p:nvPr/>
        </p:nvSpPr>
        <p:spPr>
          <a:xfrm>
            <a:off x="1371600" y="2743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3048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rgbClr val="800000"/>
                </a:solidFill>
              </a:rPr>
              <a:t>Outcomes</a:t>
            </a:r>
            <a:br>
              <a:rPr lang="en-US" altLang="en-US" dirty="0">
                <a:solidFill>
                  <a:srgbClr val="800000"/>
                </a:solidFill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36E5C86-4EEA-E94D-9B21-F7034B5EE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39949"/>
              </p:ext>
            </p:extLst>
          </p:nvPr>
        </p:nvGraphicFramePr>
        <p:xfrm>
          <a:off x="-228600" y="533400"/>
          <a:ext cx="91440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983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to our student population hands-on practice with a diverse population (grades, abilities and prior experience) in a low risk setting.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gain experience in assessment, planning, leading and adapting as a teacher or coach.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classroom teachers and para professionals in the field of adapted physical education. 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that someone with a special challenge is really no different from them.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20853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Program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97CDB78-B889-A445-9DB7-C7582ABAA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86857"/>
              </p:ext>
            </p:extLst>
          </p:nvPr>
        </p:nvGraphicFramePr>
        <p:xfrm>
          <a:off x="838200" y="1676400"/>
          <a:ext cx="77724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908191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90" y="3810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Adapted Physical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4659BB-942B-6F47-9702-6360E253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58" y="1295400"/>
            <a:ext cx="8229600" cy="548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480E91-094E-9E4C-85B9-3207C0669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8" y="1295400"/>
            <a:ext cx="3995816" cy="2245892"/>
          </a:xfrm>
          <a:prstGeom prst="rect">
            <a:avLst/>
          </a:prstGeom>
        </p:spPr>
      </p:pic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xmlns="" id="{78802AB7-CCB0-0E42-ACF7-78B005CE2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836263"/>
              </p:ext>
            </p:extLst>
          </p:nvPr>
        </p:nvGraphicFramePr>
        <p:xfrm>
          <a:off x="1981200" y="1287379"/>
          <a:ext cx="7924800" cy="562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4908191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016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CFC91377-E747-184D-BCF5-EE076545E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835619"/>
              </p:ext>
            </p:extLst>
          </p:nvPr>
        </p:nvGraphicFramePr>
        <p:xfrm>
          <a:off x="1905000" y="1269416"/>
          <a:ext cx="6172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677696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253" y="457200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rgbClr val="800000"/>
                </a:solidFill>
              </a:rPr>
              <a:t>Methods</a:t>
            </a:r>
            <a:br>
              <a:rPr lang="en-US" altLang="en-US" dirty="0">
                <a:solidFill>
                  <a:srgbClr val="800000"/>
                </a:solidFill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97D4AE-1BAC-9849-B6F2-EB08F22D2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45232"/>
            <a:ext cx="4114800" cy="2312768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171FA896-61FB-D54B-85AC-D8049A54E9CB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8458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Undergraduate students- Research </a:t>
            </a:r>
          </a:p>
          <a:p>
            <a:pPr lvl="1">
              <a:defRPr/>
            </a:pPr>
            <a:r>
              <a:rPr lang="en-US" sz="2400" dirty="0"/>
              <a:t>Prior to working with students researched specific disabilities and presented information to class. </a:t>
            </a:r>
          </a:p>
          <a:p>
            <a:pPr lvl="1">
              <a:defRPr/>
            </a:pPr>
            <a:r>
              <a:rPr lang="en-US" sz="2400" dirty="0"/>
              <a:t>Administered the TGMD-2 to ISD students for a baseline of abilities and challenges.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Undergraduates as Teachers</a:t>
            </a:r>
          </a:p>
          <a:p>
            <a:pPr lvl="1">
              <a:defRPr/>
            </a:pPr>
            <a:r>
              <a:rPr lang="en-US" sz="2400" dirty="0"/>
              <a:t>Developed individual lesson plans for small and large group participation using information gained from research and TGMD-2 administration.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89856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Students as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WFISD special needs coordinator 2 students helped coached a SO sport in 2018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(Bocce &amp; soccer)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past fall our MSU athletes volunteered 85 hours for the Special Olympics of North Texas. Of the 40 volunteers 22 had been a student in the Adapted Physical Activity course.</a:t>
            </a:r>
          </a:p>
        </p:txBody>
      </p:sp>
    </p:spTree>
    <p:extLst>
      <p:ext uri="{BB962C8B-B14F-4D97-AF65-F5344CB8AC3E}">
        <p14:creationId xmlns:p14="http://schemas.microsoft.com/office/powerpoint/2010/main" val="2350889856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Student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F44F4A-2237-9A46-B38A-397E85B5054B}"/>
              </a:ext>
            </a:extLst>
          </p:cNvPr>
          <p:cNvSpPr txBox="1"/>
          <p:nvPr/>
        </p:nvSpPr>
        <p:spPr>
          <a:xfrm>
            <a:off x="1143000" y="1676400"/>
            <a:ext cx="7467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900" dirty="0"/>
              <a:t>S1  “…coming from my Adapted Physical Activity class, I gained a valuable lessons and information that I believe would not have been taught or acquired anywhere else. This excellent experience was given to me and I believe it opened my eyes to many obstacles in this feel, but also how rewarding it feels to be able to assist others in the art of physical education.” </a:t>
            </a:r>
          </a:p>
          <a:p>
            <a:pPr lvl="1">
              <a:defRPr/>
            </a:pPr>
            <a:endParaRPr lang="en-US" sz="1900" dirty="0"/>
          </a:p>
          <a:p>
            <a:pPr lvl="1">
              <a:defRPr/>
            </a:pPr>
            <a:r>
              <a:rPr lang="en-US" sz="1900" dirty="0"/>
              <a:t>S2 </a:t>
            </a:r>
            <a:r>
              <a:rPr lang="en-US" dirty="0"/>
              <a:t>Moving forward I have to be willing to go outside my comfort zone. I was so depended on my past experiences with disabilities that I relied on those experiences to get me through. I had to realize that every disability is different and no two individuals with disabilities are alike. “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50889856"/>
      </p:ext>
    </p:extLst>
  </p:cSld>
  <p:clrMapOvr>
    <a:masterClrMapping/>
  </p:clrMapOvr>
  <p:transition xmlns:p14="http://schemas.microsoft.com/office/powerpoint/2010/main"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599</Words>
  <Application>Microsoft Macintosh PowerPoint</Application>
  <PresentationFormat>On-screen Show (4:3)</PresentationFormat>
  <Paragraphs>66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PowerPoint Presentation</vt:lpstr>
      <vt:lpstr>Outcomes </vt:lpstr>
      <vt:lpstr>Purpose</vt:lpstr>
      <vt:lpstr>Program Goals</vt:lpstr>
      <vt:lpstr>Adapted Physical Activity</vt:lpstr>
      <vt:lpstr>Partnerships</vt:lpstr>
      <vt:lpstr>Methods </vt:lpstr>
      <vt:lpstr>Students as Volunteers</vt:lpstr>
      <vt:lpstr>Student Reflections</vt:lpstr>
      <vt:lpstr>Conclusions</vt:lpstr>
      <vt:lpstr>PowerPoint Presentation</vt:lpstr>
    </vt:vector>
  </TitlesOfParts>
  <Company>Midwestern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Ashley.Lindsey</dc:creator>
  <cp:lastModifiedBy>Heather Alderman</cp:lastModifiedBy>
  <cp:revision>26</cp:revision>
  <dcterms:created xsi:type="dcterms:W3CDTF">2013-02-06T16:13:18Z</dcterms:created>
  <dcterms:modified xsi:type="dcterms:W3CDTF">2019-02-19T16:50:30Z</dcterms:modified>
</cp:coreProperties>
</file>