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7" r:id="rId4"/>
    <p:sldId id="268" r:id="rId5"/>
    <p:sldId id="269" r:id="rId6"/>
    <p:sldId id="272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74BCD-6A87-464E-A120-9F7ACE5A2DAF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0AB95-CCFD-6743-8BC7-42173C1B0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b="1" i="1" dirty="0" smtClean="0">
                <a:latin typeface="Calibri"/>
                <a:cs typeface="Calibri"/>
              </a:rPr>
              <a:t>Developing International Exchange Programs Leading to MOU’s: The Case of SSU and Rotterdam University</a:t>
            </a:r>
            <a:endParaRPr lang="en-US" sz="32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/>
                <a:cs typeface="Calibri"/>
              </a:rPr>
              <a:t>Dr. Stuart G. McMahon</a:t>
            </a:r>
          </a:p>
          <a:p>
            <a:r>
              <a:rPr lang="en-US" sz="2800" b="1" dirty="0" smtClean="0">
                <a:latin typeface="Calibri"/>
                <a:cs typeface="Calibri"/>
              </a:rPr>
              <a:t>&amp; Dr. K.C. Bloom</a:t>
            </a:r>
          </a:p>
          <a:p>
            <a:endParaRPr lang="en-US" sz="28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311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latin typeface="Calibri"/>
                <a:cs typeface="Calibri"/>
              </a:rPr>
              <a:t>PURPOSE</a:t>
            </a:r>
            <a:endParaRPr lang="en-US" sz="5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To develop cross-cultural learning experiences and global approaches to sport management education.</a:t>
            </a:r>
          </a:p>
          <a:p>
            <a:r>
              <a:rPr lang="en-US" sz="2800" dirty="0" smtClean="0">
                <a:latin typeface="Calibri"/>
                <a:cs typeface="Calibri"/>
              </a:rPr>
              <a:t>To determine “best practice” for utilization of university resources in keeping with SSU’s development of “Comprehensive Internationalization” within the university’s curriculum.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55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latin typeface="Calibri"/>
                <a:cs typeface="Calibri"/>
              </a:rPr>
              <a:t>History</a:t>
            </a:r>
            <a:endParaRPr lang="en-US" sz="5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Developing any program leading to a Memorandum of Understanding (MOU) takes time (for us it took several years)!</a:t>
            </a:r>
            <a:endParaRPr lang="en-US" sz="2800" dirty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 Draw upon any educational &amp; professional contacts you may have in any given country.</a:t>
            </a:r>
            <a:endParaRPr lang="en-US" sz="2800" dirty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Work with &amp; learn from your International Office staff (in order to help facilitate potential program development).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980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latin typeface="Calibri"/>
                <a:cs typeface="Calibri"/>
              </a:rPr>
              <a:t>Year 1: Developing Ideas</a:t>
            </a:r>
            <a:endParaRPr lang="en-US" sz="54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Focus on your niche area(s).</a:t>
            </a:r>
          </a:p>
          <a:p>
            <a:r>
              <a:rPr lang="en-US" sz="2800" dirty="0" smtClean="0">
                <a:latin typeface="Calibri"/>
                <a:cs typeface="Calibri"/>
              </a:rPr>
              <a:t>Dr. </a:t>
            </a:r>
            <a:r>
              <a:rPr lang="en-US" sz="2800" dirty="0" err="1" smtClean="0">
                <a:latin typeface="Calibri"/>
                <a:cs typeface="Calibri"/>
              </a:rPr>
              <a:t>Smolianov</a:t>
            </a:r>
            <a:r>
              <a:rPr lang="en-US" sz="2800" dirty="0" smtClean="0">
                <a:latin typeface="Calibri"/>
                <a:cs typeface="Calibri"/>
              </a:rPr>
              <a:t> originally worked on developing a sport marketing research study along with our Dutch counterparts.</a:t>
            </a:r>
            <a:endParaRPr lang="en-US" sz="2800" dirty="0">
              <a:latin typeface="Calibri"/>
              <a:cs typeface="Calibri"/>
            </a:endParaRPr>
          </a:p>
          <a:p>
            <a:r>
              <a:rPr lang="en-US" sz="2800" dirty="0" smtClean="0">
                <a:latin typeface="Calibri"/>
                <a:cs typeface="Calibri"/>
              </a:rPr>
              <a:t>Results of these studies were presented in our 1</a:t>
            </a:r>
            <a:r>
              <a:rPr lang="en-US" sz="2800" baseline="30000" dirty="0" smtClean="0">
                <a:latin typeface="Calibri"/>
                <a:cs typeface="Calibri"/>
              </a:rPr>
              <a:t>st</a:t>
            </a:r>
            <a:r>
              <a:rPr lang="en-US" sz="2800" dirty="0" smtClean="0">
                <a:latin typeface="Calibri"/>
                <a:cs typeface="Calibri"/>
              </a:rPr>
              <a:t> SSU Sport Management Research Symposium.</a:t>
            </a:r>
          </a:p>
          <a:p>
            <a:r>
              <a:rPr lang="en-US" sz="2800" dirty="0" smtClean="0">
                <a:latin typeface="Calibri"/>
                <a:cs typeface="Calibri"/>
              </a:rPr>
              <a:t>Educational &amp; cultural trips were also arranged.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167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Calibri"/>
                <a:cs typeface="Calibri"/>
              </a:rPr>
              <a:t>Year 2: Building Upon</a:t>
            </a:r>
            <a:endParaRPr lang="en-US" sz="48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Rotterdam Administrators met with SSU Administrators to work on the parameters of our MOU.</a:t>
            </a:r>
          </a:p>
          <a:p>
            <a:r>
              <a:rPr lang="en-US" sz="2800" dirty="0" smtClean="0">
                <a:latin typeface="Calibri"/>
                <a:cs typeface="Calibri"/>
              </a:rPr>
              <a:t>SSU faculty, and Rotterdam faculty were closely involved in these negotiations – We got to “drive the bus” in terms of our goals.</a:t>
            </a:r>
          </a:p>
          <a:p>
            <a:r>
              <a:rPr lang="en-US" sz="2800" dirty="0" smtClean="0">
                <a:latin typeface="Calibri"/>
                <a:cs typeface="Calibri"/>
              </a:rPr>
              <a:t>2</a:t>
            </a:r>
            <a:r>
              <a:rPr lang="en-US" sz="2800" baseline="30000" dirty="0" smtClean="0">
                <a:latin typeface="Calibri"/>
                <a:cs typeface="Calibri"/>
              </a:rPr>
              <a:t>nd</a:t>
            </a:r>
            <a:r>
              <a:rPr lang="en-US" sz="2800" dirty="0" smtClean="0">
                <a:latin typeface="Calibri"/>
                <a:cs typeface="Calibri"/>
              </a:rPr>
              <a:t> SSU Sport Management Symposium.</a:t>
            </a:r>
          </a:p>
          <a:p>
            <a:r>
              <a:rPr lang="en-US" sz="2800" dirty="0" smtClean="0">
                <a:latin typeface="Calibri"/>
                <a:cs typeface="Calibri"/>
              </a:rPr>
              <a:t>Educational and cultural trips continued.</a:t>
            </a:r>
            <a:endParaRPr lang="en-US" sz="2800" dirty="0">
              <a:latin typeface="Calibri"/>
              <a:cs typeface="Calibri"/>
            </a:endParaRPr>
          </a:p>
          <a:p>
            <a:endParaRPr lang="en-US" sz="2800" dirty="0"/>
          </a:p>
          <a:p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1797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latin typeface="Calibri"/>
                <a:cs typeface="Calibri"/>
              </a:rPr>
              <a:t>Year 3: MOU Signed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/>
                <a:cs typeface="Calibri"/>
              </a:rPr>
              <a:t>Rotterdam University and SSU enter into a MOU.</a:t>
            </a:r>
          </a:p>
          <a:p>
            <a:r>
              <a:rPr lang="en-US" sz="2800" dirty="0">
                <a:latin typeface="Calibri"/>
                <a:cs typeface="Calibri"/>
              </a:rPr>
              <a:t>Drs. McMahon, and Bloom worked with Rotterdam faculty to develop academic collaboration for this year – Boston Marathon V’s Rotterdam Marathon.</a:t>
            </a:r>
          </a:p>
          <a:p>
            <a:r>
              <a:rPr lang="en-US" sz="2800" dirty="0">
                <a:latin typeface="Calibri"/>
                <a:cs typeface="Calibri"/>
              </a:rPr>
              <a:t>3</a:t>
            </a:r>
            <a:r>
              <a:rPr lang="en-US" sz="2800" baseline="30000" dirty="0">
                <a:latin typeface="Calibri"/>
                <a:cs typeface="Calibri"/>
              </a:rPr>
              <a:t>rd</a:t>
            </a:r>
            <a:r>
              <a:rPr lang="en-US" sz="2800" dirty="0">
                <a:latin typeface="Calibri"/>
                <a:cs typeface="Calibri"/>
              </a:rPr>
              <a:t> SSU Sport Management Symposium.</a:t>
            </a:r>
          </a:p>
          <a:p>
            <a:r>
              <a:rPr lang="en-US" sz="2800" dirty="0">
                <a:latin typeface="Calibri"/>
                <a:cs typeface="Calibri"/>
              </a:rPr>
              <a:t>Educational and cultural trips continued.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2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Calibri"/>
                <a:cs typeface="Calibri"/>
              </a:rPr>
              <a:t>Year 4: Plan Rotterdam Trip</a:t>
            </a:r>
            <a:endParaRPr lang="en-US" sz="48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Dr. Bloom developed a 3 credit Study Travel Seminar in SMS (as an elective option for our students).</a:t>
            </a:r>
          </a:p>
          <a:p>
            <a:r>
              <a:rPr lang="en-US" sz="2800" dirty="0" err="1">
                <a:latin typeface="Calibri"/>
                <a:cs typeface="Calibri"/>
              </a:rPr>
              <a:t>Dr.s</a:t>
            </a:r>
            <a:r>
              <a:rPr lang="en-US" sz="2800" dirty="0">
                <a:latin typeface="Calibri"/>
                <a:cs typeface="Calibri"/>
              </a:rPr>
              <a:t> McMahon &amp; Bloom developing </a:t>
            </a:r>
            <a:r>
              <a:rPr lang="en-US" sz="2800" dirty="0" smtClean="0">
                <a:latin typeface="Calibri"/>
                <a:cs typeface="Calibri"/>
              </a:rPr>
              <a:t>grant funding application </a:t>
            </a:r>
            <a:r>
              <a:rPr lang="en-US" sz="2800" dirty="0">
                <a:latin typeface="Calibri"/>
                <a:cs typeface="Calibri"/>
              </a:rPr>
              <a:t>to help defray costs for our students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</a:p>
          <a:p>
            <a:r>
              <a:rPr lang="en-US" sz="2800" dirty="0" smtClean="0">
                <a:latin typeface="Calibri"/>
                <a:cs typeface="Calibri"/>
              </a:rPr>
              <a:t>Goal: to take a group of 15 – 20 students to Rotterdam next Spring Break or Summer Session.</a:t>
            </a:r>
            <a:endParaRPr lang="en-US" sz="2800" dirty="0">
              <a:latin typeface="Calibri"/>
              <a:cs typeface="Calibri"/>
            </a:endParaRPr>
          </a:p>
          <a:p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7930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8359</TotalTime>
  <Words>357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Developing International Exchange Programs Leading to MOU’s: The Case of SSU and Rotterdam University</vt:lpstr>
      <vt:lpstr>PURPOSE</vt:lpstr>
      <vt:lpstr>History</vt:lpstr>
      <vt:lpstr>Year 1: Developing Ideas</vt:lpstr>
      <vt:lpstr>Year 2: Building Upon</vt:lpstr>
      <vt:lpstr>Year 3: MOU Signed</vt:lpstr>
      <vt:lpstr>Year 4: Plan Rotterdam Trip</vt:lpstr>
    </vt:vector>
  </TitlesOfParts>
  <Company>Salem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Lottery Funding</dc:title>
  <dc:creator>Stuart McMahon</dc:creator>
  <cp:lastModifiedBy>Stuart McMahon</cp:lastModifiedBy>
  <cp:revision>40</cp:revision>
  <cp:lastPrinted>2016-02-09T13:36:36Z</cp:lastPrinted>
  <dcterms:created xsi:type="dcterms:W3CDTF">2015-02-03T13:32:11Z</dcterms:created>
  <dcterms:modified xsi:type="dcterms:W3CDTF">2016-02-10T20:52:45Z</dcterms:modified>
</cp:coreProperties>
</file>