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76" r:id="rId2"/>
    <p:sldId id="277" r:id="rId3"/>
    <p:sldId id="278" r:id="rId4"/>
    <p:sldId id="279" r:id="rId5"/>
    <p:sldId id="280" r:id="rId6"/>
    <p:sldId id="281" r:id="rId7"/>
    <p:sldId id="293" r:id="rId8"/>
    <p:sldId id="292" r:id="rId9"/>
    <p:sldId id="284" r:id="rId10"/>
    <p:sldId id="285" r:id="rId11"/>
    <p:sldId id="286" r:id="rId12"/>
    <p:sldId id="287" r:id="rId13"/>
    <p:sldId id="288" r:id="rId14"/>
    <p:sldId id="289" r:id="rId15"/>
    <p:sldId id="291" r:id="rId16"/>
    <p:sldId id="290" r:id="rId17"/>
    <p:sldId id="265" r:id="rId18"/>
    <p:sldId id="266" r:id="rId19"/>
  </p:sldIdLst>
  <p:sldSz cx="24384000" cy="13716000"/>
  <p:notesSz cx="6858000" cy="9144000"/>
  <p:defaultTextStyle>
    <a:lvl1pPr algn="ctr" defTabSz="825500">
      <a:defRPr sz="5000">
        <a:latin typeface="+mn-lt"/>
        <a:ea typeface="+mn-ea"/>
        <a:cs typeface="+mn-cs"/>
        <a:sym typeface="Helvetica Light"/>
      </a:defRPr>
    </a:lvl1pPr>
    <a:lvl2pPr indent="228600" algn="ctr" defTabSz="825500">
      <a:defRPr sz="5000">
        <a:latin typeface="+mn-lt"/>
        <a:ea typeface="+mn-ea"/>
        <a:cs typeface="+mn-cs"/>
        <a:sym typeface="Helvetica Light"/>
      </a:defRPr>
    </a:lvl2pPr>
    <a:lvl3pPr indent="457200" algn="ctr" defTabSz="825500">
      <a:defRPr sz="5000">
        <a:latin typeface="+mn-lt"/>
        <a:ea typeface="+mn-ea"/>
        <a:cs typeface="+mn-cs"/>
        <a:sym typeface="Helvetica Light"/>
      </a:defRPr>
    </a:lvl3pPr>
    <a:lvl4pPr indent="685800" algn="ctr" defTabSz="825500">
      <a:defRPr sz="5000">
        <a:latin typeface="+mn-lt"/>
        <a:ea typeface="+mn-ea"/>
        <a:cs typeface="+mn-cs"/>
        <a:sym typeface="Helvetica Light"/>
      </a:defRPr>
    </a:lvl4pPr>
    <a:lvl5pPr indent="914400" algn="ctr" defTabSz="825500">
      <a:defRPr sz="5000">
        <a:latin typeface="+mn-lt"/>
        <a:ea typeface="+mn-ea"/>
        <a:cs typeface="+mn-cs"/>
        <a:sym typeface="Helvetica Light"/>
      </a:defRPr>
    </a:lvl5pPr>
    <a:lvl6pPr indent="1143000" algn="ctr" defTabSz="825500">
      <a:defRPr sz="5000">
        <a:latin typeface="+mn-lt"/>
        <a:ea typeface="+mn-ea"/>
        <a:cs typeface="+mn-cs"/>
        <a:sym typeface="Helvetica Light"/>
      </a:defRPr>
    </a:lvl6pPr>
    <a:lvl7pPr indent="1371600" algn="ctr" defTabSz="825500">
      <a:defRPr sz="5000">
        <a:latin typeface="+mn-lt"/>
        <a:ea typeface="+mn-ea"/>
        <a:cs typeface="+mn-cs"/>
        <a:sym typeface="Helvetica Light"/>
      </a:defRPr>
    </a:lvl7pPr>
    <a:lvl8pPr indent="1600200" algn="ctr" defTabSz="825500">
      <a:defRPr sz="5000">
        <a:latin typeface="+mn-lt"/>
        <a:ea typeface="+mn-ea"/>
        <a:cs typeface="+mn-cs"/>
        <a:sym typeface="Helvetica Light"/>
      </a:defRPr>
    </a:lvl8pPr>
    <a:lvl9pPr indent="1828800" algn="ctr" defTabSz="825500">
      <a:defRPr sz="5000">
        <a:latin typeface="+mn-lt"/>
        <a:ea typeface="+mn-ea"/>
        <a:cs typeface="+mn-cs"/>
        <a:sym typeface="Helvetica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7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6" autoAdjust="0"/>
    <p:restoredTop sz="66497"/>
  </p:normalViewPr>
  <p:slideViewPr>
    <p:cSldViewPr snapToGrid="0" snapToObjects="1">
      <p:cViewPr>
        <p:scale>
          <a:sx n="39" d="100"/>
          <a:sy n="39" d="100"/>
        </p:scale>
        <p:origin x="1632" y="144"/>
      </p:cViewPr>
      <p:guideLst>
        <p:guide orient="horz" pos="4320"/>
        <p:guide pos="76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EE532F6-0554-484B-9647-07B4698ADBF5}" type="datetimeFigureOut">
              <a:rPr lang="en-US" smtClean="0"/>
              <a:t>2/10/16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C1153E-1177-C14C-A9E1-E7F5C3408FD8}" type="slidenum">
              <a:rPr lang="en-US" smtClean="0"/>
              <a:t>‹#›</a:t>
            </a:fld>
            <a:endParaRPr lang="en-US"/>
          </a:p>
        </p:txBody>
      </p:sp>
    </p:spTree>
    <p:extLst>
      <p:ext uri="{BB962C8B-B14F-4D97-AF65-F5344CB8AC3E}">
        <p14:creationId xmlns:p14="http://schemas.microsoft.com/office/powerpoint/2010/main" val="12799742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hape 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0" name="Shape 1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884383829"/>
      </p:ext>
    </p:extLst>
  </p:cSld>
  <p:clrMap bg1="lt1" tx1="dk1" bg2="lt2" tx2="dk2" accent1="accent1" accent2="accent2" accent3="accent3" accent4="accent4" accent5="accent5" accent6="accent6" hlink="hlink" folHlink="folHlink"/>
  <p:hf hdr="0" ftr="0" dt="0"/>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Richard </a:t>
            </a:r>
            <a:r>
              <a:rPr lang="en-US" dirty="0" err="1" smtClean="0"/>
              <a:t>Dunfee</a:t>
            </a:r>
            <a:r>
              <a:rPr lang="en-US" dirty="0" smtClean="0"/>
              <a:t>, American Association</a:t>
            </a:r>
            <a:r>
              <a:rPr lang="en-US" baseline="0" dirty="0" smtClean="0"/>
              <a:t> of State Colleges and Universities</a:t>
            </a:r>
            <a:endParaRPr lang="en-US" dirty="0"/>
          </a:p>
        </p:txBody>
      </p:sp>
    </p:spTree>
    <p:extLst>
      <p:ext uri="{BB962C8B-B14F-4D97-AF65-F5344CB8AC3E}">
        <p14:creationId xmlns:p14="http://schemas.microsoft.com/office/powerpoint/2010/main" val="1215094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effectLst/>
              </a:rPr>
              <a:t>17 items under 4 broad categories from Bennet et</a:t>
            </a:r>
            <a:r>
              <a:rPr lang="en-US" baseline="0" dirty="0" smtClean="0">
                <a:effectLst/>
              </a:rPr>
              <a:t> al</a:t>
            </a:r>
          </a:p>
          <a:p>
            <a:pPr marL="0" marR="0" indent="0" defTabSz="457200" eaLnBrk="1" fontAlgn="auto" latinLnBrk="0" hangingPunct="1">
              <a:lnSpc>
                <a:spcPct val="117999"/>
              </a:lnSpc>
              <a:spcBef>
                <a:spcPts val="0"/>
              </a:spcBef>
              <a:spcAft>
                <a:spcPts val="0"/>
              </a:spcAft>
              <a:buClrTx/>
              <a:buSzTx/>
              <a:buFontTx/>
              <a:buNone/>
              <a:tabLst/>
              <a:defRPr/>
            </a:pPr>
            <a:r>
              <a:rPr lang="en-US" sz="2200" dirty="0" smtClean="0">
                <a:effectLst/>
                <a:latin typeface="Helvetica Neue"/>
                <a:ea typeface="Helvetica Neue"/>
                <a:cs typeface="Helvetica Neue"/>
                <a:sym typeface="Helvetica Neue"/>
              </a:rPr>
              <a:t>The experience allowed me to grasp theoretical concepts in a more realistic way.</a:t>
            </a:r>
          </a:p>
          <a:p>
            <a:pPr marL="0" marR="0" indent="0" defTabSz="457200" eaLnBrk="1" fontAlgn="auto" latinLnBrk="0" hangingPunct="1">
              <a:lnSpc>
                <a:spcPct val="117999"/>
              </a:lnSpc>
              <a:spcBef>
                <a:spcPts val="0"/>
              </a:spcBef>
              <a:spcAft>
                <a:spcPts val="0"/>
              </a:spcAft>
              <a:buClrTx/>
              <a:buSzTx/>
              <a:buFontTx/>
              <a:buNone/>
              <a:tabLst/>
              <a:defRPr/>
            </a:pPr>
            <a:r>
              <a:rPr lang="en-US" sz="2200" dirty="0" smtClean="0">
                <a:effectLst/>
                <a:latin typeface="Helvetica Neue"/>
                <a:ea typeface="Helvetica Neue"/>
                <a:cs typeface="Helvetica Neue"/>
                <a:sym typeface="Helvetica Neue"/>
              </a:rPr>
              <a:t>All sport management students should have to go through a similar experience.</a:t>
            </a:r>
          </a:p>
          <a:p>
            <a:endParaRPr lang="en-US" baseline="0" dirty="0" smtClean="0">
              <a:effectLst/>
            </a:endParaRPr>
          </a:p>
          <a:p>
            <a:endParaRPr lang="en-US" baseline="0" dirty="0" smtClean="0">
              <a:effectLst/>
            </a:endParaRPr>
          </a:p>
          <a:p>
            <a:r>
              <a:rPr lang="en-US" baseline="0" dirty="0" smtClean="0">
                <a:effectLst/>
              </a:rPr>
              <a:t>Six items from </a:t>
            </a:r>
            <a:r>
              <a:rPr lang="en-US" baseline="0" dirty="0" err="1" smtClean="0">
                <a:effectLst/>
              </a:rPr>
              <a:t>Sotiriadou</a:t>
            </a:r>
            <a:endParaRPr lang="en-US" baseline="0" dirty="0" smtClean="0">
              <a:effectLst/>
            </a:endParaRPr>
          </a:p>
          <a:p>
            <a:r>
              <a:rPr lang="en-US" sz="2200" dirty="0" smtClean="0">
                <a:effectLst/>
                <a:latin typeface="Helvetica Neue"/>
                <a:ea typeface="Helvetica Neue"/>
                <a:cs typeface="Helvetica Neue"/>
                <a:sym typeface="Helvetica Neue"/>
              </a:rPr>
              <a:t>This experience has enhanced by employability.</a:t>
            </a:r>
          </a:p>
          <a:p>
            <a:r>
              <a:rPr lang="en-US" sz="2200" dirty="0" smtClean="0">
                <a:effectLst/>
                <a:latin typeface="Helvetica Neue"/>
                <a:ea typeface="Helvetica Neue"/>
                <a:cs typeface="Helvetica Neue"/>
                <a:sym typeface="Helvetica Neue"/>
              </a:rPr>
              <a:t>I made some important professional contacts during this experience.</a:t>
            </a:r>
            <a:endParaRPr lang="en-US" sz="2200" dirty="0" smtClean="0">
              <a:latin typeface="Helvetica Neue"/>
              <a:ea typeface="Helvetica Neue"/>
              <a:cs typeface="Helvetica Neue"/>
              <a:sym typeface="Helvetica Neue"/>
            </a:endParaRPr>
          </a:p>
          <a:p>
            <a:endParaRPr lang="en-US" sz="2200" dirty="0" smtClean="0">
              <a:latin typeface="Helvetica Neue"/>
              <a:ea typeface="Helvetica Neue"/>
              <a:cs typeface="Helvetica Neue"/>
              <a:sym typeface="Helvetica Neue"/>
            </a:endParaRPr>
          </a:p>
          <a:p>
            <a:r>
              <a:rPr lang="en-US" sz="2200" dirty="0" smtClean="0">
                <a:latin typeface="Helvetica Neue"/>
                <a:ea typeface="Helvetica Neue"/>
                <a:cs typeface="Helvetica Neue"/>
                <a:sym typeface="Helvetica Neue"/>
              </a:rPr>
              <a:t>-</a:t>
            </a:r>
            <a:r>
              <a:rPr lang="en-US" sz="2200" dirty="0" smtClean="0">
                <a:latin typeface="Helvetica Neue"/>
                <a:ea typeface="Helvetica Neue"/>
                <a:cs typeface="Helvetica Neue"/>
                <a:sym typeface="Helvetica Neue"/>
              </a:rPr>
              <a:t>Age:  23.32 years</a:t>
            </a:r>
          </a:p>
          <a:p>
            <a:r>
              <a:rPr lang="en-US" sz="2200" dirty="0" smtClean="0">
                <a:latin typeface="Helvetica Neue"/>
                <a:ea typeface="Helvetica Neue"/>
                <a:cs typeface="Helvetica Neue"/>
                <a:sym typeface="Helvetica Neue"/>
              </a:rPr>
              <a:t>-Race: 88% white, Caucasian</a:t>
            </a:r>
          </a:p>
          <a:p>
            <a:r>
              <a:rPr lang="en-US" sz="2200" dirty="0" smtClean="0">
                <a:latin typeface="Helvetica Neue"/>
                <a:ea typeface="Helvetica Neue"/>
                <a:cs typeface="Helvetica Neue"/>
                <a:sym typeface="Helvetica Neue"/>
              </a:rPr>
              <a:t>-Student level (year) 80% graduate students and </a:t>
            </a:r>
            <a:r>
              <a:rPr lang="en-US" sz="2200" dirty="0" err="1" smtClean="0">
                <a:latin typeface="Helvetica Neue"/>
                <a:ea typeface="Helvetica Neue"/>
                <a:cs typeface="Helvetica Neue"/>
                <a:sym typeface="Helvetica Neue"/>
              </a:rPr>
              <a:t>sr.s</a:t>
            </a:r>
            <a:endParaRPr lang="en-US" sz="2200" dirty="0" smtClean="0">
              <a:latin typeface="Helvetica Neue"/>
              <a:ea typeface="Helvetica Neue"/>
              <a:cs typeface="Helvetica Neue"/>
              <a:sym typeface="Helvetica Neue"/>
            </a:endParaRPr>
          </a:p>
          <a:p>
            <a:r>
              <a:rPr lang="en-US" sz="2200" dirty="0" smtClean="0">
                <a:latin typeface="Helvetica Neue"/>
                <a:ea typeface="Helvetica Neue"/>
                <a:cs typeface="Helvetica Neue"/>
                <a:sym typeface="Helvetica Neue"/>
              </a:rPr>
              <a:t>-Gender: 72% male</a:t>
            </a:r>
          </a:p>
          <a:p>
            <a:r>
              <a:rPr lang="en-US" sz="2200" dirty="0" smtClean="0">
                <a:latin typeface="Helvetica Neue"/>
                <a:ea typeface="Helvetica Neue"/>
                <a:cs typeface="Helvetica Neue"/>
                <a:sym typeface="Helvetica Neue"/>
              </a:rPr>
              <a:t>-Industry: 68% want to go into professional sports (either major or minor league level) and 24% want to work in collegiate athletics.</a:t>
            </a:r>
            <a:endParaRPr lang="en-US" dirty="0"/>
          </a:p>
        </p:txBody>
      </p:sp>
    </p:spTree>
    <p:extLst>
      <p:ext uri="{BB962C8B-B14F-4D97-AF65-F5344CB8AC3E}">
        <p14:creationId xmlns:p14="http://schemas.microsoft.com/office/powerpoint/2010/main" val="1183405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200" dirty="0" smtClean="0">
                <a:latin typeface="Helvetica Neue"/>
                <a:ea typeface="Helvetica Neue"/>
                <a:cs typeface="Helvetica Neue"/>
                <a:sym typeface="Helvetica Neue"/>
              </a:rPr>
              <a:t>The mission of </a:t>
            </a:r>
            <a:r>
              <a:rPr lang="en-US" sz="2200" b="1" dirty="0" smtClean="0">
                <a:latin typeface="Helvetica Neue"/>
                <a:ea typeface="Helvetica Neue"/>
                <a:cs typeface="Helvetica Neue"/>
                <a:sym typeface="Helvetica Neue"/>
              </a:rPr>
              <a:t>Wichita State University</a:t>
            </a:r>
            <a:r>
              <a:rPr lang="en-US" sz="2200" b="0" dirty="0" smtClean="0">
                <a:latin typeface="Helvetica Neue"/>
                <a:ea typeface="Helvetica Neue"/>
                <a:cs typeface="Helvetica Neue"/>
                <a:sym typeface="Helvetica Neue"/>
              </a:rPr>
              <a:t> is to be an essential educational, cultural and economic driver for Kansas and the greater public good.</a:t>
            </a:r>
          </a:p>
          <a:p>
            <a:endParaRPr lang="en-US" sz="2200" b="0" dirty="0" smtClean="0">
              <a:latin typeface="Helvetica Neue"/>
              <a:ea typeface="Helvetica Neue"/>
              <a:cs typeface="Helvetica Neue"/>
              <a:sym typeface="Helvetica Neue"/>
            </a:endParaRPr>
          </a:p>
          <a:p>
            <a:r>
              <a:rPr lang="en-US" sz="2200" b="1" dirty="0" smtClean="0">
                <a:latin typeface="Helvetica Neue"/>
                <a:ea typeface="Helvetica Neue"/>
                <a:cs typeface="Helvetica Neue"/>
                <a:sym typeface="Helvetica Neue"/>
              </a:rPr>
              <a:t>Wichita State University</a:t>
            </a:r>
            <a:r>
              <a:rPr lang="en-US" sz="2200" b="0" dirty="0" smtClean="0">
                <a:latin typeface="Helvetica Neue"/>
                <a:ea typeface="Helvetica Neue"/>
                <a:cs typeface="Helvetica Neue"/>
                <a:sym typeface="Helvetica Neue"/>
              </a:rPr>
              <a:t> is internationally recognized as the model for applied learning and research.</a:t>
            </a:r>
          </a:p>
        </p:txBody>
      </p:sp>
    </p:spTree>
    <p:extLst>
      <p:ext uri="{BB962C8B-B14F-4D97-AF65-F5344CB8AC3E}">
        <p14:creationId xmlns:p14="http://schemas.microsoft.com/office/powerpoint/2010/main" val="1672779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200" dirty="0" smtClean="0">
                <a:latin typeface="Helvetica Neue"/>
                <a:ea typeface="Helvetica Neue"/>
                <a:cs typeface="Helvetica Neue"/>
                <a:sym typeface="Helvetica Neue"/>
              </a:rPr>
              <a:t>Guarantee an applied learning or research experience for every student by each academic college.</a:t>
            </a:r>
          </a:p>
          <a:p>
            <a:r>
              <a:rPr lang="en-US" sz="2200" dirty="0" smtClean="0">
                <a:latin typeface="Helvetica Neue"/>
                <a:ea typeface="Helvetica Neue"/>
                <a:cs typeface="Helvetica Neue"/>
                <a:sym typeface="Helvetica Neue"/>
              </a:rPr>
              <a:t>Pioneer an educational experience for all that integrates interdisciplinary curricula across the university.</a:t>
            </a:r>
          </a:p>
          <a:p>
            <a:r>
              <a:rPr lang="en-US" sz="2200" dirty="0" smtClean="0">
                <a:latin typeface="Helvetica Neue"/>
                <a:ea typeface="Helvetica Neue"/>
                <a:cs typeface="Helvetica Neue"/>
                <a:sym typeface="Helvetica Neue"/>
              </a:rPr>
              <a:t>Capitalize systemically on relevant existing and emerging societal and economic trends that increase quality educational opportunities.</a:t>
            </a:r>
          </a:p>
          <a:p>
            <a:r>
              <a:rPr lang="en-US" sz="2200" dirty="0" smtClean="0">
                <a:latin typeface="Helvetica Neue"/>
                <a:ea typeface="Helvetica Neue"/>
                <a:cs typeface="Helvetica Neue"/>
                <a:sym typeface="Helvetica Neue"/>
              </a:rPr>
              <a:t>Accelerate the discovery, creation and transfer of new knowledge.</a:t>
            </a:r>
          </a:p>
          <a:p>
            <a:r>
              <a:rPr lang="en-US" sz="2200" dirty="0" smtClean="0">
                <a:latin typeface="Helvetica Neue"/>
                <a:ea typeface="Helvetica Neue"/>
                <a:cs typeface="Helvetica Neue"/>
                <a:sym typeface="Helvetica Neue"/>
              </a:rPr>
              <a:t>Empower students to create a campus culture and experience that meets their changing needs</a:t>
            </a:r>
          </a:p>
          <a:p>
            <a:r>
              <a:rPr lang="en-US" sz="2200" dirty="0" smtClean="0">
                <a:latin typeface="Helvetica Neue"/>
                <a:ea typeface="Helvetica Neue"/>
                <a:cs typeface="Helvetica Neue"/>
                <a:sym typeface="Helvetica Neue"/>
              </a:rPr>
              <a:t>Be a campus that reflects—–in staff, faculty and students—–the evolving diversity of society.</a:t>
            </a:r>
          </a:p>
          <a:p>
            <a:r>
              <a:rPr lang="en-US" sz="2200" dirty="0" smtClean="0">
                <a:latin typeface="Helvetica Neue"/>
                <a:ea typeface="Helvetica Neue"/>
                <a:cs typeface="Helvetica Neue"/>
                <a:sym typeface="Helvetica Neue"/>
              </a:rPr>
              <a:t>Create a new model of assessment, incentive and reward processes to accomplish our vision and goals.</a:t>
            </a:r>
            <a:endParaRPr lang="en-US" dirty="0"/>
          </a:p>
        </p:txBody>
      </p:sp>
    </p:spTree>
    <p:extLst>
      <p:ext uri="{BB962C8B-B14F-4D97-AF65-F5344CB8AC3E}">
        <p14:creationId xmlns:p14="http://schemas.microsoft.com/office/powerpoint/2010/main" val="566727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200" dirty="0" smtClean="0">
                <a:latin typeface="Helvetica Neue"/>
                <a:ea typeface="Helvetica Neue"/>
                <a:cs typeface="Helvetica Neue"/>
                <a:sym typeface="Helvetica Neue"/>
              </a:rPr>
              <a:t>Wichita State University is becoming the Innovation University, transforming the world through innovation, applied learning, entrepreneurship and economic impact.</a:t>
            </a:r>
          </a:p>
          <a:p>
            <a:r>
              <a:rPr lang="en-US" sz="2200" b="1" dirty="0" smtClean="0">
                <a:latin typeface="Helvetica Neue"/>
                <a:ea typeface="Helvetica Neue"/>
                <a:cs typeface="Helvetica Neue"/>
                <a:sym typeface="Helvetica Neue"/>
              </a:rPr>
              <a:t>Innovation</a:t>
            </a:r>
            <a:r>
              <a:rPr lang="en-US" sz="2200" b="0" dirty="0" smtClean="0">
                <a:latin typeface="Helvetica Neue"/>
                <a:ea typeface="Helvetica Neue"/>
                <a:cs typeface="Helvetica Neue"/>
                <a:sym typeface="Helvetica Neue"/>
              </a:rPr>
              <a:t> – Bringing </a:t>
            </a:r>
            <a:r>
              <a:rPr lang="en-US" sz="2200" b="0" dirty="0" smtClean="0">
                <a:solidFill>
                  <a:srgbClr val="FFFF00"/>
                </a:solidFill>
                <a:latin typeface="Helvetica Neue"/>
                <a:ea typeface="Helvetica Neue"/>
                <a:cs typeface="Helvetica Neue"/>
                <a:sym typeface="Helvetica Neue"/>
              </a:rPr>
              <a:t>unive</a:t>
            </a:r>
            <a:r>
              <a:rPr lang="en-US" sz="2200" b="1" dirty="0" smtClean="0">
                <a:solidFill>
                  <a:srgbClr val="FFFF00"/>
                </a:solidFill>
                <a:latin typeface="Helvetica Neue"/>
                <a:ea typeface="Helvetica Neue"/>
                <a:cs typeface="Helvetica Neue"/>
                <a:sym typeface="Helvetica Neue"/>
              </a:rPr>
              <a:t>rsity researchers, students and industry together to share the ideas that will drive chan</a:t>
            </a:r>
            <a:r>
              <a:rPr lang="en-US" sz="2200" b="1" dirty="0" smtClean="0">
                <a:latin typeface="Helvetica Neue"/>
                <a:ea typeface="Helvetica Neue"/>
                <a:cs typeface="Helvetica Neue"/>
                <a:sym typeface="Helvetica Neue"/>
              </a:rPr>
              <a:t>ge</a:t>
            </a:r>
            <a:r>
              <a:rPr lang="en-US" sz="2200" b="0" dirty="0" smtClean="0">
                <a:latin typeface="Helvetica Neue"/>
                <a:ea typeface="Helvetica Neue"/>
                <a:cs typeface="Helvetica Neue"/>
                <a:sym typeface="Helvetica Neue"/>
              </a:rPr>
              <a:t>.</a:t>
            </a:r>
          </a:p>
          <a:p>
            <a:r>
              <a:rPr lang="en-US" sz="2200" b="1" dirty="0" smtClean="0">
                <a:latin typeface="Helvetica Neue"/>
                <a:ea typeface="Helvetica Neue"/>
                <a:cs typeface="Helvetica Neue"/>
                <a:sym typeface="Helvetica Neue"/>
              </a:rPr>
              <a:t>Applied Learning</a:t>
            </a:r>
            <a:r>
              <a:rPr lang="en-US" sz="2200" b="0" dirty="0" smtClean="0">
                <a:latin typeface="Helvetica Neue"/>
                <a:ea typeface="Helvetica Neue"/>
                <a:cs typeface="Helvetica Neue"/>
                <a:sym typeface="Helvetica Neue"/>
              </a:rPr>
              <a:t> – Breaking down walls and going beyond the books to provide real-world experience for real-world results.</a:t>
            </a:r>
          </a:p>
          <a:p>
            <a:r>
              <a:rPr lang="en-US" sz="2200" b="1" dirty="0" smtClean="0">
                <a:latin typeface="Helvetica Neue"/>
                <a:ea typeface="Helvetica Neue"/>
                <a:cs typeface="Helvetica Neue"/>
                <a:sym typeface="Helvetica Neue"/>
              </a:rPr>
              <a:t>Entrepreneurship </a:t>
            </a:r>
            <a:r>
              <a:rPr lang="en-US" sz="2200" b="0" dirty="0" smtClean="0">
                <a:latin typeface="Helvetica Neue"/>
                <a:ea typeface="Helvetica Neue"/>
                <a:cs typeface="Helvetica Neue"/>
                <a:sym typeface="Helvetica Neue"/>
              </a:rPr>
              <a:t>– Fostering an environment where risk-taking is encouraged and big ideas can become big business.</a:t>
            </a:r>
          </a:p>
          <a:p>
            <a:r>
              <a:rPr lang="en-US" sz="2200" b="1" dirty="0" smtClean="0">
                <a:latin typeface="Helvetica Neue"/>
                <a:ea typeface="Helvetica Neue"/>
                <a:cs typeface="Helvetica Neue"/>
                <a:sym typeface="Helvetica Neue"/>
              </a:rPr>
              <a:t>Economic Impact</a:t>
            </a:r>
            <a:r>
              <a:rPr lang="en-US" sz="2200" b="0" dirty="0" smtClean="0">
                <a:latin typeface="Helvetica Neue"/>
                <a:ea typeface="Helvetica Neue"/>
                <a:cs typeface="Helvetica Neue"/>
                <a:sym typeface="Helvetica Neue"/>
              </a:rPr>
              <a:t> – Creating new avenues for financial growth while infusing existing industries with the resources needed for future success.</a:t>
            </a:r>
          </a:p>
          <a:p>
            <a:r>
              <a:rPr lang="en-US" sz="2200" b="0" dirty="0" smtClean="0">
                <a:latin typeface="Helvetica Neue"/>
                <a:ea typeface="Helvetica Neue"/>
                <a:cs typeface="Helvetica Neue"/>
                <a:sym typeface="Helvetica Neue"/>
              </a:rPr>
              <a:t>The Wichita State Innovation Campus concept was created as a mechanism to achieve the goals of the university’s Strategic Plan.	</a:t>
            </a:r>
            <a:endParaRPr lang="en-US" sz="2200" b="0" dirty="0" smtClean="0">
              <a:latin typeface="Helvetica Neue"/>
              <a:ea typeface="Helvetica Neue"/>
              <a:cs typeface="Helvetica Neue"/>
              <a:sym typeface="Helvetica Neue"/>
            </a:endParaRPr>
          </a:p>
          <a:p>
            <a:endParaRPr lang="en-US" sz="2200" b="0" dirty="0" smtClean="0">
              <a:latin typeface="Helvetica Neue"/>
              <a:ea typeface="Helvetica Neue"/>
              <a:cs typeface="Helvetica Neue"/>
              <a:sym typeface="Helvetica Neue"/>
            </a:endParaRPr>
          </a:p>
          <a:p>
            <a:r>
              <a:rPr lang="en-US" sz="2200" b="0" dirty="0" smtClean="0">
                <a:latin typeface="Helvetica Neue"/>
                <a:ea typeface="Helvetica Neue"/>
                <a:cs typeface="Helvetica Neue"/>
                <a:sym typeface="Helvetica Neue"/>
              </a:rPr>
              <a:t>Current partners: Airbus,</a:t>
            </a:r>
            <a:r>
              <a:rPr lang="en-US" sz="2200" b="0" baseline="0" dirty="0" smtClean="0">
                <a:latin typeface="Helvetica Neue"/>
                <a:ea typeface="Helvetica Neue"/>
                <a:cs typeface="Helvetica Neue"/>
                <a:sym typeface="Helvetica Neue"/>
              </a:rPr>
              <a:t> NetApp, and ABI</a:t>
            </a:r>
            <a:endParaRPr lang="en-US" sz="2200" b="0" dirty="0" smtClean="0">
              <a:latin typeface="Helvetica Neue"/>
              <a:ea typeface="Helvetica Neue"/>
              <a:cs typeface="Helvetica Neue"/>
              <a:sym typeface="Helvetica Neue"/>
            </a:endParaRPr>
          </a:p>
          <a:p>
            <a:endParaRPr lang="en-US" dirty="0" smtClean="0"/>
          </a:p>
          <a:p>
            <a:endParaRPr lang="en-US" dirty="0"/>
          </a:p>
        </p:txBody>
      </p:sp>
    </p:spTree>
    <p:extLst>
      <p:ext uri="{BB962C8B-B14F-4D97-AF65-F5344CB8AC3E}">
        <p14:creationId xmlns:p14="http://schemas.microsoft.com/office/powerpoint/2010/main" val="2147351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2200" b="1" dirty="0" smtClean="0">
                <a:effectLst/>
                <a:latin typeface="Helvetica Neue"/>
                <a:ea typeface="Helvetica Neue"/>
                <a:cs typeface="Helvetica Neue"/>
                <a:sym typeface="Helvetica Neue"/>
              </a:rPr>
              <a:t>Mission Statement:  </a:t>
            </a:r>
            <a:r>
              <a:rPr lang="en-US" sz="2200" dirty="0" smtClean="0">
                <a:effectLst/>
                <a:latin typeface="Helvetica Neue"/>
                <a:ea typeface="Helvetica Neue"/>
                <a:cs typeface="Helvetica Neue"/>
                <a:sym typeface="Helvetica Neue"/>
              </a:rPr>
              <a:t>The Department of Sport Management’s mission is to serve its students, community, and profession through its teaching, research, and service.  Valuing both theory and practice, department members emphasize applied learning, enabling sport management students to develop into well-educated, ethical, capable sport management professionals. </a:t>
            </a:r>
          </a:p>
          <a:p>
            <a:endParaRPr lang="en-US" dirty="0"/>
          </a:p>
        </p:txBody>
      </p:sp>
    </p:spTree>
    <p:extLst>
      <p:ext uri="{BB962C8B-B14F-4D97-AF65-F5344CB8AC3E}">
        <p14:creationId xmlns:p14="http://schemas.microsoft.com/office/powerpoint/2010/main" val="1212248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Air Cap Classic – </a:t>
            </a:r>
            <a:r>
              <a:rPr lang="en-US" dirty="0" err="1" smtClean="0"/>
              <a:t>Web.com</a:t>
            </a:r>
            <a:r>
              <a:rPr lang="en-US" dirty="0" smtClean="0"/>
              <a:t> tour</a:t>
            </a:r>
            <a:r>
              <a:rPr lang="en-US" baseline="0" dirty="0" smtClean="0"/>
              <a:t> event</a:t>
            </a:r>
          </a:p>
          <a:p>
            <a:endParaRPr lang="en-US" baseline="0" dirty="0" smtClean="0"/>
          </a:p>
          <a:p>
            <a:r>
              <a:rPr lang="en-US" baseline="0" dirty="0" smtClean="0"/>
              <a:t>Cherry Oaks – Municipal golf course in community 20 miles</a:t>
            </a:r>
          </a:p>
          <a:p>
            <a:endParaRPr lang="en-US" baseline="0" dirty="0" smtClean="0"/>
          </a:p>
          <a:p>
            <a:r>
              <a:rPr lang="en-US" baseline="0" dirty="0" smtClean="0"/>
              <a:t>Derby Rec – Community recreation commission with multiple facilities in south suburb</a:t>
            </a:r>
          </a:p>
          <a:p>
            <a:endParaRPr lang="en-US" baseline="0" dirty="0" smtClean="0"/>
          </a:p>
          <a:p>
            <a:endParaRPr lang="en-US" dirty="0"/>
          </a:p>
        </p:txBody>
      </p:sp>
    </p:spTree>
    <p:extLst>
      <p:ext uri="{BB962C8B-B14F-4D97-AF65-F5344CB8AC3E}">
        <p14:creationId xmlns:p14="http://schemas.microsoft.com/office/powerpoint/2010/main" val="380740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200" dirty="0" smtClean="0">
                <a:effectLst/>
                <a:latin typeface="Helvetica Neue"/>
                <a:ea typeface="Helvetica Neue"/>
                <a:cs typeface="Helvetica Neue"/>
                <a:sym typeface="Helvetica Neue"/>
              </a:rPr>
              <a:t>The department has developed and implemented sport management-specific technology classes at both the bachelor’s and master’s levels and a data analytics course for its graduate students. </a:t>
            </a:r>
            <a:endParaRPr lang="en-US" sz="2200" dirty="0" smtClean="0">
              <a:effectLst/>
              <a:latin typeface="Helvetica Neue"/>
              <a:ea typeface="Helvetica Neue"/>
              <a:cs typeface="Helvetica Neue"/>
              <a:sym typeface="Helvetica Neue"/>
            </a:endParaRPr>
          </a:p>
          <a:p>
            <a:endParaRPr lang="en-US" sz="2200" dirty="0" smtClean="0">
              <a:effectLst/>
              <a:latin typeface="Helvetica Neue"/>
              <a:ea typeface="Helvetica Neue"/>
              <a:cs typeface="Helvetica Neue"/>
              <a:sym typeface="Helvetica Neue"/>
            </a:endParaRPr>
          </a:p>
          <a:p>
            <a:pPr marL="0" marR="0" indent="0" defTabSz="457200" eaLnBrk="1" fontAlgn="auto" latinLnBrk="0" hangingPunct="1">
              <a:lnSpc>
                <a:spcPct val="117999"/>
              </a:lnSpc>
              <a:spcBef>
                <a:spcPts val="0"/>
              </a:spcBef>
              <a:spcAft>
                <a:spcPts val="0"/>
              </a:spcAft>
              <a:buClrTx/>
              <a:buSzTx/>
              <a:buFontTx/>
              <a:buNone/>
              <a:tabLst/>
              <a:defRPr/>
            </a:pPr>
            <a:r>
              <a:rPr lang="en-US" sz="2200" b="1" dirty="0" smtClean="0">
                <a:effectLst/>
                <a:latin typeface="Helvetica Neue"/>
                <a:ea typeface="Helvetica Neue"/>
                <a:cs typeface="Helvetica Neue"/>
                <a:sym typeface="Helvetica Neue"/>
              </a:rPr>
              <a:t>SMGT 300. Technology in Sport Management (3). </a:t>
            </a:r>
            <a:r>
              <a:rPr lang="en-US" sz="2200" dirty="0" smtClean="0">
                <a:effectLst/>
                <a:latin typeface="Helvetica Neue"/>
                <a:ea typeface="Helvetica Neue"/>
                <a:cs typeface="Helvetica Neue"/>
                <a:sym typeface="Helvetica Neue"/>
              </a:rPr>
              <a:t>Students gain a greater appreciation for the applications of current technology in the area of sport management, including but not limited to: the fundamentals of com- </a:t>
            </a:r>
            <a:r>
              <a:rPr lang="en-US" sz="2200" dirty="0" err="1" smtClean="0">
                <a:effectLst/>
                <a:latin typeface="Helvetica Neue"/>
                <a:ea typeface="Helvetica Neue"/>
                <a:cs typeface="Helvetica Neue"/>
                <a:sym typeface="Helvetica Neue"/>
              </a:rPr>
              <a:t>puters</a:t>
            </a:r>
            <a:r>
              <a:rPr lang="en-US" sz="2200" dirty="0" smtClean="0">
                <a:effectLst/>
                <a:latin typeface="Helvetica Neue"/>
                <a:ea typeface="Helvetica Neue"/>
                <a:cs typeface="Helvetica Neue"/>
                <a:sym typeface="Helvetica Neue"/>
              </a:rPr>
              <a:t> and their use, the application of commercial software to the sport management setting, the ethical issues sport managers face in using computers to conduct research and work with various social media platforms in sport settings.</a:t>
            </a:r>
          </a:p>
          <a:p>
            <a:endParaRPr lang="en-US" sz="2200" b="1" dirty="0" smtClean="0">
              <a:effectLst/>
              <a:latin typeface="Helvetica Neue"/>
              <a:ea typeface="Helvetica Neue"/>
              <a:cs typeface="Helvetica Neue"/>
              <a:sym typeface="Helvetica Neue"/>
            </a:endParaRPr>
          </a:p>
          <a:p>
            <a:r>
              <a:rPr lang="en-US" sz="2200" b="1" dirty="0" smtClean="0">
                <a:effectLst/>
                <a:latin typeface="Helvetica Neue"/>
                <a:ea typeface="Helvetica Neue"/>
                <a:cs typeface="Helvetica Neue"/>
                <a:sym typeface="Helvetica Neue"/>
              </a:rPr>
              <a:t>SMGT 800. Analytics and Decision Making in Sport (3). </a:t>
            </a:r>
            <a:r>
              <a:rPr lang="en-US" sz="2200" dirty="0" smtClean="0">
                <a:effectLst/>
                <a:latin typeface="Helvetica Neue"/>
                <a:ea typeface="Helvetica Neue"/>
                <a:cs typeface="Helvetica Neue"/>
                <a:sym typeface="Helvetica Neue"/>
              </a:rPr>
              <a:t>Highlights various data applications in sport management as professional tools to make informed decisions. Topics include understanding how to col- </a:t>
            </a:r>
            <a:r>
              <a:rPr lang="en-US" sz="2200" dirty="0" err="1" smtClean="0">
                <a:effectLst/>
                <a:latin typeface="Helvetica Neue"/>
                <a:ea typeface="Helvetica Neue"/>
                <a:cs typeface="Helvetica Neue"/>
                <a:sym typeface="Helvetica Neue"/>
              </a:rPr>
              <a:t>lect</a:t>
            </a:r>
            <a:r>
              <a:rPr lang="en-US" sz="2200" dirty="0" smtClean="0">
                <a:effectLst/>
                <a:latin typeface="Helvetica Neue"/>
                <a:ea typeface="Helvetica Neue"/>
                <a:cs typeface="Helvetica Neue"/>
                <a:sym typeface="Helvetica Neue"/>
              </a:rPr>
              <a:t>, interpret, represent and disseminate data in an organizational setting, and to better understand how data informs decision-making processes within sport. </a:t>
            </a:r>
            <a:endParaRPr lang="en-US" sz="2200" b="1" dirty="0" smtClean="0">
              <a:effectLst/>
              <a:latin typeface="Helvetica Neue"/>
              <a:ea typeface="Helvetica Neue"/>
              <a:cs typeface="Helvetica Neue"/>
              <a:sym typeface="Helvetica Neue"/>
            </a:endParaRPr>
          </a:p>
          <a:p>
            <a:endParaRPr lang="en-US" sz="2200" b="1" dirty="0" smtClean="0">
              <a:effectLst/>
              <a:latin typeface="Helvetica Neue"/>
              <a:ea typeface="Helvetica Neue"/>
              <a:cs typeface="Helvetica Neue"/>
              <a:sym typeface="Helvetica Neue"/>
            </a:endParaRPr>
          </a:p>
          <a:p>
            <a:r>
              <a:rPr lang="en-US" sz="2200" b="1" dirty="0" smtClean="0">
                <a:effectLst/>
                <a:latin typeface="Helvetica Neue"/>
                <a:ea typeface="Helvetica Neue"/>
                <a:cs typeface="Helvetica Neue"/>
                <a:sym typeface="Helvetica Neue"/>
              </a:rPr>
              <a:t>SMGT 809. Sport Management Technology (3). </a:t>
            </a:r>
            <a:r>
              <a:rPr lang="en-US" sz="2200" dirty="0" smtClean="0">
                <a:effectLst/>
                <a:latin typeface="Helvetica Neue"/>
                <a:ea typeface="Helvetica Neue"/>
                <a:cs typeface="Helvetica Neue"/>
                <a:sym typeface="Helvetica Neue"/>
              </a:rPr>
              <a:t>Stu- dents gain a greater appreciation for applications of current technology in the area of sport management including but not limited to: the fundamentals of com- </a:t>
            </a:r>
            <a:r>
              <a:rPr lang="en-US" sz="2200" dirty="0" err="1" smtClean="0">
                <a:effectLst/>
                <a:latin typeface="Helvetica Neue"/>
                <a:ea typeface="Helvetica Neue"/>
                <a:cs typeface="Helvetica Neue"/>
                <a:sym typeface="Helvetica Neue"/>
              </a:rPr>
              <a:t>puters</a:t>
            </a:r>
            <a:r>
              <a:rPr lang="en-US" sz="2200" dirty="0" smtClean="0">
                <a:effectLst/>
                <a:latin typeface="Helvetica Neue"/>
                <a:ea typeface="Helvetica Neue"/>
                <a:cs typeface="Helvetica Neue"/>
                <a:sym typeface="Helvetica Neue"/>
              </a:rPr>
              <a:t> and their use, the application of commercial software to the sport management setting, and ethical issues sport managers face in using computers to conduct research and work with various social media platforms in sport settings</a:t>
            </a:r>
            <a:r>
              <a:rPr lang="en-US" dirty="0" smtClean="0">
                <a:effectLst/>
              </a:rPr>
              <a:t> </a:t>
            </a:r>
            <a:endParaRPr lang="en-US" dirty="0"/>
          </a:p>
        </p:txBody>
      </p:sp>
    </p:spTree>
    <p:extLst>
      <p:ext uri="{BB962C8B-B14F-4D97-AF65-F5344CB8AC3E}">
        <p14:creationId xmlns:p14="http://schemas.microsoft.com/office/powerpoint/2010/main" val="700452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200" dirty="0" smtClean="0">
                <a:effectLst/>
                <a:latin typeface="Helvetica Neue"/>
                <a:ea typeface="Helvetica Neue"/>
                <a:cs typeface="Helvetica Neue"/>
                <a:sym typeface="Helvetica Neue"/>
              </a:rPr>
              <a:t>Over the last two years, the department has also established research-specific partnerships with four organizations, ranging from a local recreation commission to a major-level professional sport property. Each of these partnerships has involved faculty and students working in coordination with practitioners to plan, execute, and disseminate research to the benefit of each stakeholder group. Students participating in these projects gain applied learning experiences that complement the internships they are required to complete as part of their programs of study</a:t>
            </a:r>
            <a:r>
              <a:rPr lang="en-US" dirty="0" smtClean="0">
                <a:effectLst/>
              </a:rPr>
              <a:t> </a:t>
            </a:r>
            <a:endParaRPr lang="en-US" dirty="0"/>
          </a:p>
        </p:txBody>
      </p:sp>
    </p:spTree>
    <p:extLst>
      <p:ext uri="{BB962C8B-B14F-4D97-AF65-F5344CB8AC3E}">
        <p14:creationId xmlns:p14="http://schemas.microsoft.com/office/powerpoint/2010/main" val="464767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200" dirty="0" smtClean="0">
                <a:effectLst/>
                <a:latin typeface="Helvetica Neue"/>
                <a:ea typeface="Helvetica Neue"/>
                <a:cs typeface="Helvetica Neue"/>
                <a:sym typeface="Helvetica Neue"/>
              </a:rPr>
              <a:t>As of fall 2015, an estimated 100 students have been involved in these projects. The presenters are currently conducting brief surveys of students involved with two of these initiatives regarding their perceptions of their experiences. The results of those surveys will be included in the presentation.</a:t>
            </a:r>
            <a:r>
              <a:rPr lang="en-US" dirty="0" smtClean="0">
                <a:effectLst/>
              </a:rPr>
              <a:t> </a:t>
            </a:r>
            <a:endParaRPr lang="en-US" dirty="0" smtClean="0">
              <a:effectLst/>
            </a:endParaRPr>
          </a:p>
          <a:p>
            <a:endParaRPr lang="en-US" dirty="0" smtClean="0">
              <a:effectLst/>
            </a:endParaRPr>
          </a:p>
          <a:p>
            <a:r>
              <a:rPr lang="en-US" dirty="0" smtClean="0">
                <a:effectLst/>
              </a:rPr>
              <a:t>17 items under 4 broad categories from Bennet et</a:t>
            </a:r>
            <a:r>
              <a:rPr lang="en-US" baseline="0" dirty="0" smtClean="0">
                <a:effectLst/>
              </a:rPr>
              <a:t> al</a:t>
            </a:r>
          </a:p>
          <a:p>
            <a:pPr marL="0" marR="0" indent="0" defTabSz="457200" eaLnBrk="1" fontAlgn="auto" latinLnBrk="0" hangingPunct="1">
              <a:lnSpc>
                <a:spcPct val="117999"/>
              </a:lnSpc>
              <a:spcBef>
                <a:spcPts val="0"/>
              </a:spcBef>
              <a:spcAft>
                <a:spcPts val="0"/>
              </a:spcAft>
              <a:buClrTx/>
              <a:buSzTx/>
              <a:buFontTx/>
              <a:buNone/>
              <a:tabLst/>
              <a:defRPr/>
            </a:pPr>
            <a:r>
              <a:rPr lang="en-US" sz="2200" dirty="0" smtClean="0">
                <a:effectLst/>
                <a:latin typeface="Helvetica Neue"/>
                <a:ea typeface="Helvetica Neue"/>
                <a:cs typeface="Helvetica Neue"/>
                <a:sym typeface="Helvetica Neue"/>
              </a:rPr>
              <a:t>The experience allowed me to grasp theoretical concepts in a more realistic way.</a:t>
            </a:r>
          </a:p>
          <a:p>
            <a:pPr marL="0" marR="0" indent="0" defTabSz="457200" eaLnBrk="1" fontAlgn="auto" latinLnBrk="0" hangingPunct="1">
              <a:lnSpc>
                <a:spcPct val="117999"/>
              </a:lnSpc>
              <a:spcBef>
                <a:spcPts val="0"/>
              </a:spcBef>
              <a:spcAft>
                <a:spcPts val="0"/>
              </a:spcAft>
              <a:buClrTx/>
              <a:buSzTx/>
              <a:buFontTx/>
              <a:buNone/>
              <a:tabLst/>
              <a:defRPr/>
            </a:pPr>
            <a:r>
              <a:rPr lang="en-US" sz="2200" dirty="0" smtClean="0">
                <a:effectLst/>
                <a:latin typeface="Helvetica Neue"/>
                <a:ea typeface="Helvetica Neue"/>
                <a:cs typeface="Helvetica Neue"/>
                <a:sym typeface="Helvetica Neue"/>
              </a:rPr>
              <a:t>All sport management students should have to go through a similar experience.</a:t>
            </a:r>
          </a:p>
          <a:p>
            <a:endParaRPr lang="en-US" baseline="0" dirty="0" smtClean="0">
              <a:effectLst/>
            </a:endParaRPr>
          </a:p>
          <a:p>
            <a:endParaRPr lang="en-US" baseline="0" dirty="0" smtClean="0">
              <a:effectLst/>
            </a:endParaRPr>
          </a:p>
          <a:p>
            <a:r>
              <a:rPr lang="en-US" baseline="0" dirty="0" smtClean="0">
                <a:effectLst/>
              </a:rPr>
              <a:t>Six items from </a:t>
            </a:r>
            <a:r>
              <a:rPr lang="en-US" baseline="0" dirty="0" err="1" smtClean="0">
                <a:effectLst/>
              </a:rPr>
              <a:t>Sotiriadou</a:t>
            </a:r>
            <a:endParaRPr lang="en-US" baseline="0" dirty="0" smtClean="0">
              <a:effectLst/>
            </a:endParaRPr>
          </a:p>
          <a:p>
            <a:r>
              <a:rPr lang="en-US" sz="2200" dirty="0" smtClean="0">
                <a:effectLst/>
                <a:latin typeface="Helvetica Neue"/>
                <a:ea typeface="Helvetica Neue"/>
                <a:cs typeface="Helvetica Neue"/>
                <a:sym typeface="Helvetica Neue"/>
              </a:rPr>
              <a:t>This experience has enhanced by employability.</a:t>
            </a:r>
          </a:p>
          <a:p>
            <a:r>
              <a:rPr lang="en-US" sz="2200" dirty="0" smtClean="0">
                <a:effectLst/>
                <a:latin typeface="Helvetica Neue"/>
                <a:ea typeface="Helvetica Neue"/>
                <a:cs typeface="Helvetica Neue"/>
                <a:sym typeface="Helvetica Neue"/>
              </a:rPr>
              <a:t>I made some important professional contacts during this experience.</a:t>
            </a:r>
          </a:p>
          <a:p>
            <a:endParaRPr lang="en-US" dirty="0"/>
          </a:p>
        </p:txBody>
      </p:sp>
    </p:spTree>
    <p:extLst>
      <p:ext uri="{BB962C8B-B14F-4D97-AF65-F5344CB8AC3E}">
        <p14:creationId xmlns:p14="http://schemas.microsoft.com/office/powerpoint/2010/main" val="1016704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Subtitle - 3 Line">
    <p:spTree>
      <p:nvGrpSpPr>
        <p:cNvPr id="1" name=""/>
        <p:cNvGrpSpPr/>
        <p:nvPr/>
      </p:nvGrpSpPr>
      <p:grpSpPr>
        <a:xfrm>
          <a:off x="0" y="0"/>
          <a:ext cx="0" cy="0"/>
          <a:chOff x="0" y="0"/>
          <a:chExt cx="0" cy="0"/>
        </a:xfrm>
      </p:grpSpPr>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119" y="-4165"/>
            <a:ext cx="24388340" cy="13727968"/>
          </a:xfrm>
          <a:prstGeom prst="rect">
            <a:avLst/>
          </a:prstGeom>
        </p:spPr>
      </p:pic>
      <p:pic>
        <p:nvPicPr>
          <p:cNvPr id="7" name="dot-long.png"/>
          <p:cNvPicPr/>
          <p:nvPr/>
        </p:nvPicPr>
        <p:blipFill>
          <a:blip r:embed="rId3">
            <a:extLst/>
          </a:blip>
          <a:stretch>
            <a:fillRect/>
          </a:stretch>
        </p:blipFill>
        <p:spPr>
          <a:xfrm>
            <a:off x="3229305" y="10341891"/>
            <a:ext cx="19685001" cy="58183"/>
          </a:xfrm>
          <a:prstGeom prst="rect">
            <a:avLst/>
          </a:prstGeom>
          <a:ln w="12700">
            <a:miter lim="400000"/>
          </a:ln>
        </p:spPr>
      </p:pic>
      <p:sp>
        <p:nvSpPr>
          <p:cNvPr id="10" name="Title 9"/>
          <p:cNvSpPr>
            <a:spLocks noGrp="1"/>
          </p:cNvSpPr>
          <p:nvPr>
            <p:ph type="title" hasCustomPrompt="1"/>
          </p:nvPr>
        </p:nvSpPr>
        <p:spPr>
          <a:xfrm>
            <a:off x="3149916" y="5587072"/>
            <a:ext cx="18438179" cy="4620759"/>
          </a:xfrm>
          <a:prstGeom prst="rect">
            <a:avLst/>
          </a:prstGeom>
        </p:spPr>
        <p:txBody>
          <a:bodyPr anchor="b"/>
          <a:lstStyle>
            <a:lvl1pPr>
              <a:defRPr lang="en-US" baseline="0" dirty="0"/>
            </a:lvl1pPr>
          </a:lstStyle>
          <a:p>
            <a:pPr lvl="0" algn="l"/>
            <a:r>
              <a:rPr lang="en-US" dirty="0" smtClean="0"/>
              <a:t>Leveraging Sport Management on an Innovation Campus</a:t>
            </a:r>
            <a:endParaRPr lang="en-US" dirty="0"/>
          </a:p>
        </p:txBody>
      </p:sp>
      <p:sp>
        <p:nvSpPr>
          <p:cNvPr id="11" name="Subtitle 2"/>
          <p:cNvSpPr>
            <a:spLocks noGrp="1"/>
          </p:cNvSpPr>
          <p:nvPr>
            <p:ph type="subTitle" idx="1" hasCustomPrompt="1"/>
          </p:nvPr>
        </p:nvSpPr>
        <p:spPr>
          <a:xfrm>
            <a:off x="3196484" y="10722610"/>
            <a:ext cx="10999294" cy="861774"/>
          </a:xfrm>
          <a:prstGeom prst="rect">
            <a:avLst/>
          </a:prstGeom>
          <a:ln w="12700">
            <a:miter lim="400000"/>
          </a:ln>
        </p:spPr>
        <p:txBody>
          <a:bodyPr wrap="square" lIns="0" tIns="0" rIns="0" bIns="0">
            <a:spAutoFit/>
          </a:bodyPr>
          <a:lstStyle>
            <a:lvl1pPr>
              <a:defRPr lang="en-US" sz="2800" b="1" cap="all" spc="300" baseline="0" dirty="0">
                <a:solidFill>
                  <a:srgbClr val="1A1718"/>
                </a:solidFill>
                <a:latin typeface="Verdana"/>
                <a:ea typeface="Klavika"/>
                <a:cs typeface="Verdana"/>
              </a:defRPr>
            </a:lvl1pPr>
          </a:lstStyle>
          <a:p>
            <a:pPr marL="0" lvl="0" indent="0" algn="l">
              <a:spcBef>
                <a:spcPts val="0"/>
              </a:spcBef>
              <a:buFontTx/>
              <a:buNone/>
            </a:pPr>
            <a:r>
              <a:rPr lang="en-US" dirty="0" smtClean="0"/>
              <a:t>G. Clayton Stoldt, Mark Vermillion, </a:t>
            </a:r>
            <a:r>
              <a:rPr lang="en-US" dirty="0" err="1" smtClean="0"/>
              <a:t>Wonyoung</a:t>
            </a:r>
            <a:r>
              <a:rPr lang="en-US" dirty="0" smtClean="0"/>
              <a:t> Kim &amp; Jeff Noble</a:t>
            </a:r>
            <a:endParaRPr lang="en-US" dirty="0"/>
          </a:p>
        </p:txBody>
      </p:sp>
    </p:spTree>
    <p:extLst>
      <p:ext uri="{BB962C8B-B14F-4D97-AF65-F5344CB8AC3E}">
        <p14:creationId xmlns:p14="http://schemas.microsoft.com/office/powerpoint/2010/main" val="1183998134"/>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3" name="Title 9"/>
          <p:cNvSpPr>
            <a:spLocks noGrp="1"/>
          </p:cNvSpPr>
          <p:nvPr>
            <p:ph type="title" hasCustomPrompt="1"/>
          </p:nvPr>
        </p:nvSpPr>
        <p:spPr>
          <a:xfrm>
            <a:off x="2799006" y="945919"/>
            <a:ext cx="19358393" cy="2884636"/>
          </a:xfrm>
          <a:prstGeom prst="rect">
            <a:avLst/>
          </a:prstGeom>
        </p:spPr>
        <p:txBody>
          <a:bodyPr anchor="b"/>
          <a:lstStyle>
            <a:lvl1pPr>
              <a:defRPr lang="en-US" dirty="0"/>
            </a:lvl1pPr>
          </a:lstStyle>
          <a:p>
            <a:pPr lvl="0" algn="l"/>
            <a:r>
              <a:rPr lang="en-US" dirty="0" smtClean="0"/>
              <a:t>The Title for a Standard Slide</a:t>
            </a:r>
            <a:endParaRPr lang="en-US" dirty="0"/>
          </a:p>
        </p:txBody>
      </p:sp>
      <p:sp>
        <p:nvSpPr>
          <p:cNvPr id="5" name="Content Placeholder 3"/>
          <p:cNvSpPr>
            <a:spLocks noGrp="1"/>
          </p:cNvSpPr>
          <p:nvPr>
            <p:ph sz="quarter" idx="18"/>
          </p:nvPr>
        </p:nvSpPr>
        <p:spPr>
          <a:xfrm>
            <a:off x="2799005" y="4333608"/>
            <a:ext cx="19358393" cy="8493392"/>
          </a:xfrm>
          <a:prstGeom prst="rect">
            <a:avLst/>
          </a:prstGeom>
        </p:spPr>
        <p:txBody>
          <a:bodyPr vert="horz"/>
          <a:lstStyle>
            <a:lvl1pPr marL="635000" indent="-585216">
              <a:spcBef>
                <a:spcPts val="2200"/>
              </a:spcBef>
              <a:buSzPct val="89000"/>
              <a:buFontTx/>
              <a:buBlip>
                <a:blip r:embed="rId2"/>
              </a:buBlip>
              <a:defRPr sz="6000" b="1" cap="none" baseline="0">
                <a:latin typeface="Georgia"/>
                <a:cs typeface="Georgia"/>
              </a:defRPr>
            </a:lvl1pPr>
            <a:lvl2pPr indent="-356616">
              <a:spcBef>
                <a:spcPts val="1000"/>
              </a:spcBef>
              <a:defRPr sz="5400" b="1" cap="none" baseline="0">
                <a:latin typeface="Georgia"/>
                <a:cs typeface="Georgia"/>
              </a:defRPr>
            </a:lvl2pPr>
            <a:lvl3pPr indent="-356616">
              <a:spcBef>
                <a:spcPts val="1000"/>
              </a:spcBef>
              <a:defRPr sz="5400" b="1" cap="none" baseline="0">
                <a:latin typeface="Georgia"/>
                <a:cs typeface="Georgia"/>
              </a:defRPr>
            </a:lvl3pPr>
            <a:lvl4pPr indent="-356616">
              <a:spcBef>
                <a:spcPts val="1000"/>
              </a:spcBef>
              <a:defRPr sz="5400" b="1" cap="none" baseline="0">
                <a:latin typeface="Georgia"/>
                <a:cs typeface="Georgia"/>
              </a:defRPr>
            </a:lvl4pPr>
            <a:lvl5pPr indent="-356616">
              <a:spcBef>
                <a:spcPts val="1000"/>
              </a:spcBef>
              <a:defRPr sz="5400" b="1" cap="none" baseline="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19664713"/>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3" name="Title 9"/>
          <p:cNvSpPr>
            <a:spLocks noGrp="1"/>
          </p:cNvSpPr>
          <p:nvPr>
            <p:ph type="title" hasCustomPrompt="1"/>
          </p:nvPr>
        </p:nvSpPr>
        <p:spPr>
          <a:xfrm>
            <a:off x="2799006" y="945919"/>
            <a:ext cx="19358393" cy="2884636"/>
          </a:xfrm>
          <a:prstGeom prst="rect">
            <a:avLst/>
          </a:prstGeom>
        </p:spPr>
        <p:txBody>
          <a:bodyPr anchor="b"/>
          <a:lstStyle>
            <a:lvl1pPr>
              <a:defRPr lang="en-US" dirty="0"/>
            </a:lvl1pPr>
          </a:lstStyle>
          <a:p>
            <a:pPr lvl="0" algn="l"/>
            <a:r>
              <a:rPr lang="en-US" dirty="0" smtClean="0"/>
              <a:t>The Title for a Standard Slide</a:t>
            </a:r>
            <a:endParaRPr lang="en-US" dirty="0"/>
          </a:p>
        </p:txBody>
      </p:sp>
      <p:sp>
        <p:nvSpPr>
          <p:cNvPr id="5" name="Content Placeholder 3"/>
          <p:cNvSpPr>
            <a:spLocks noGrp="1"/>
          </p:cNvSpPr>
          <p:nvPr>
            <p:ph sz="quarter" idx="18"/>
          </p:nvPr>
        </p:nvSpPr>
        <p:spPr>
          <a:xfrm>
            <a:off x="2799005" y="4333608"/>
            <a:ext cx="19358393" cy="8493392"/>
          </a:xfrm>
          <a:prstGeom prst="rect">
            <a:avLst/>
          </a:prstGeom>
        </p:spPr>
        <p:txBody>
          <a:bodyPr vert="horz"/>
          <a:lstStyle>
            <a:lvl1pPr marL="635000" indent="-585216">
              <a:spcBef>
                <a:spcPts val="2200"/>
              </a:spcBef>
              <a:buSzPct val="89000"/>
              <a:buFontTx/>
              <a:buBlip>
                <a:blip r:embed="rId2"/>
              </a:buBlip>
              <a:defRPr sz="6000" b="1" cap="none" baseline="0">
                <a:latin typeface="Georgia"/>
                <a:cs typeface="Georgia"/>
              </a:defRPr>
            </a:lvl1pPr>
            <a:lvl2pPr indent="-356616">
              <a:spcBef>
                <a:spcPts val="1000"/>
              </a:spcBef>
              <a:defRPr sz="5400" b="1" cap="none" baseline="0">
                <a:latin typeface="Georgia"/>
                <a:cs typeface="Georgia"/>
              </a:defRPr>
            </a:lvl2pPr>
            <a:lvl3pPr indent="-356616">
              <a:spcBef>
                <a:spcPts val="1000"/>
              </a:spcBef>
              <a:defRPr sz="5400" b="1" cap="none" baseline="0">
                <a:latin typeface="Georgia"/>
                <a:cs typeface="Georgia"/>
              </a:defRPr>
            </a:lvl3pPr>
            <a:lvl4pPr indent="-356616">
              <a:spcBef>
                <a:spcPts val="1000"/>
              </a:spcBef>
              <a:defRPr sz="5400" b="1" cap="none" baseline="0">
                <a:latin typeface="Georgia"/>
                <a:cs typeface="Georgia"/>
              </a:defRPr>
            </a:lvl4pPr>
            <a:lvl5pPr indent="-356616">
              <a:spcBef>
                <a:spcPts val="1000"/>
              </a:spcBef>
              <a:defRPr sz="5400" b="1" cap="none" baseline="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43147805"/>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3" name="Title 9"/>
          <p:cNvSpPr>
            <a:spLocks noGrp="1"/>
          </p:cNvSpPr>
          <p:nvPr>
            <p:ph type="title" hasCustomPrompt="1"/>
          </p:nvPr>
        </p:nvSpPr>
        <p:spPr>
          <a:xfrm>
            <a:off x="2799006" y="945919"/>
            <a:ext cx="19358393" cy="2884636"/>
          </a:xfrm>
          <a:prstGeom prst="rect">
            <a:avLst/>
          </a:prstGeom>
        </p:spPr>
        <p:txBody>
          <a:bodyPr anchor="b"/>
          <a:lstStyle>
            <a:lvl1pPr>
              <a:defRPr lang="en-US" dirty="0"/>
            </a:lvl1pPr>
          </a:lstStyle>
          <a:p>
            <a:pPr lvl="0" algn="l"/>
            <a:r>
              <a:rPr lang="en-US" dirty="0" smtClean="0"/>
              <a:t>The Title for a Standard Slide</a:t>
            </a:r>
            <a:endParaRPr lang="en-US" dirty="0"/>
          </a:p>
        </p:txBody>
      </p:sp>
      <p:sp>
        <p:nvSpPr>
          <p:cNvPr id="5" name="Content Placeholder 3"/>
          <p:cNvSpPr>
            <a:spLocks noGrp="1"/>
          </p:cNvSpPr>
          <p:nvPr>
            <p:ph sz="quarter" idx="18"/>
          </p:nvPr>
        </p:nvSpPr>
        <p:spPr>
          <a:xfrm>
            <a:off x="2799005" y="4333608"/>
            <a:ext cx="19358393" cy="8493392"/>
          </a:xfrm>
          <a:prstGeom prst="rect">
            <a:avLst/>
          </a:prstGeom>
        </p:spPr>
        <p:txBody>
          <a:bodyPr vert="horz"/>
          <a:lstStyle>
            <a:lvl1pPr marL="635000" indent="-585216">
              <a:spcBef>
                <a:spcPts val="2200"/>
              </a:spcBef>
              <a:buSzPct val="89000"/>
              <a:buFontTx/>
              <a:buBlip>
                <a:blip r:embed="rId2"/>
              </a:buBlip>
              <a:defRPr sz="6000" b="1" cap="none" baseline="0">
                <a:latin typeface="Georgia"/>
                <a:cs typeface="Georgia"/>
              </a:defRPr>
            </a:lvl1pPr>
            <a:lvl2pPr indent="-356616">
              <a:spcBef>
                <a:spcPts val="1000"/>
              </a:spcBef>
              <a:defRPr sz="5400" b="1" cap="none" baseline="0">
                <a:latin typeface="Georgia"/>
                <a:cs typeface="Georgia"/>
              </a:defRPr>
            </a:lvl2pPr>
            <a:lvl3pPr indent="-356616">
              <a:spcBef>
                <a:spcPts val="1000"/>
              </a:spcBef>
              <a:defRPr sz="5400" b="1" cap="none" baseline="0">
                <a:latin typeface="Georgia"/>
                <a:cs typeface="Georgia"/>
              </a:defRPr>
            </a:lvl3pPr>
            <a:lvl4pPr indent="-356616">
              <a:spcBef>
                <a:spcPts val="1000"/>
              </a:spcBef>
              <a:defRPr sz="5400" b="1" cap="none" baseline="0">
                <a:latin typeface="Georgia"/>
                <a:cs typeface="Georgia"/>
              </a:defRPr>
            </a:lvl4pPr>
            <a:lvl5pPr indent="-356616">
              <a:spcBef>
                <a:spcPts val="1000"/>
              </a:spcBef>
              <a:defRPr sz="5400" b="1" cap="none" baseline="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42432825"/>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3" name="Title 9"/>
          <p:cNvSpPr>
            <a:spLocks noGrp="1"/>
          </p:cNvSpPr>
          <p:nvPr>
            <p:ph type="title" hasCustomPrompt="1"/>
          </p:nvPr>
        </p:nvSpPr>
        <p:spPr>
          <a:xfrm>
            <a:off x="2799006" y="945919"/>
            <a:ext cx="19358393" cy="2884636"/>
          </a:xfrm>
          <a:prstGeom prst="rect">
            <a:avLst/>
          </a:prstGeom>
        </p:spPr>
        <p:txBody>
          <a:bodyPr anchor="b"/>
          <a:lstStyle>
            <a:lvl1pPr>
              <a:defRPr lang="en-US" dirty="0"/>
            </a:lvl1pPr>
          </a:lstStyle>
          <a:p>
            <a:pPr lvl="0" algn="l"/>
            <a:r>
              <a:rPr lang="en-US" dirty="0" smtClean="0"/>
              <a:t>The Title for a Standard Slide</a:t>
            </a:r>
            <a:endParaRPr lang="en-US" dirty="0"/>
          </a:p>
        </p:txBody>
      </p:sp>
      <p:sp>
        <p:nvSpPr>
          <p:cNvPr id="5" name="Content Placeholder 3"/>
          <p:cNvSpPr>
            <a:spLocks noGrp="1"/>
          </p:cNvSpPr>
          <p:nvPr>
            <p:ph sz="quarter" idx="18"/>
          </p:nvPr>
        </p:nvSpPr>
        <p:spPr>
          <a:xfrm>
            <a:off x="2799005" y="4333608"/>
            <a:ext cx="19358393" cy="8493392"/>
          </a:xfrm>
          <a:prstGeom prst="rect">
            <a:avLst/>
          </a:prstGeom>
        </p:spPr>
        <p:txBody>
          <a:bodyPr vert="horz"/>
          <a:lstStyle>
            <a:lvl1pPr marL="635000" indent="-585216">
              <a:spcBef>
                <a:spcPts val="2200"/>
              </a:spcBef>
              <a:buSzPct val="89000"/>
              <a:buFontTx/>
              <a:buBlip>
                <a:blip r:embed="rId2"/>
              </a:buBlip>
              <a:defRPr sz="6000" b="1" cap="none" baseline="0">
                <a:latin typeface="Georgia"/>
                <a:cs typeface="Georgia"/>
              </a:defRPr>
            </a:lvl1pPr>
            <a:lvl2pPr indent="-356616">
              <a:spcBef>
                <a:spcPts val="1000"/>
              </a:spcBef>
              <a:defRPr sz="5400" b="1" cap="none" baseline="0">
                <a:latin typeface="Georgia"/>
                <a:cs typeface="Georgia"/>
              </a:defRPr>
            </a:lvl2pPr>
            <a:lvl3pPr indent="-356616">
              <a:spcBef>
                <a:spcPts val="1000"/>
              </a:spcBef>
              <a:defRPr sz="5400" b="1" cap="none" baseline="0">
                <a:latin typeface="Georgia"/>
                <a:cs typeface="Georgia"/>
              </a:defRPr>
            </a:lvl3pPr>
            <a:lvl4pPr indent="-356616">
              <a:spcBef>
                <a:spcPts val="1000"/>
              </a:spcBef>
              <a:defRPr sz="5400" b="1" cap="none" baseline="0">
                <a:latin typeface="Georgia"/>
                <a:cs typeface="Georgia"/>
              </a:defRPr>
            </a:lvl4pPr>
            <a:lvl5pPr indent="-356616">
              <a:spcBef>
                <a:spcPts val="1000"/>
              </a:spcBef>
              <a:defRPr sz="5400" b="1" cap="none" baseline="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95891326"/>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3" name="Title 9"/>
          <p:cNvSpPr>
            <a:spLocks noGrp="1"/>
          </p:cNvSpPr>
          <p:nvPr>
            <p:ph type="title" hasCustomPrompt="1"/>
          </p:nvPr>
        </p:nvSpPr>
        <p:spPr>
          <a:xfrm>
            <a:off x="2799006" y="945919"/>
            <a:ext cx="19358393" cy="2884636"/>
          </a:xfrm>
          <a:prstGeom prst="rect">
            <a:avLst/>
          </a:prstGeom>
        </p:spPr>
        <p:txBody>
          <a:bodyPr anchor="b"/>
          <a:lstStyle>
            <a:lvl1pPr>
              <a:defRPr lang="en-US" dirty="0"/>
            </a:lvl1pPr>
          </a:lstStyle>
          <a:p>
            <a:pPr lvl="0" algn="l"/>
            <a:r>
              <a:rPr lang="en-US" dirty="0" smtClean="0"/>
              <a:t>The Title for a Standard Slide</a:t>
            </a:r>
            <a:endParaRPr lang="en-US" dirty="0"/>
          </a:p>
        </p:txBody>
      </p:sp>
      <p:sp>
        <p:nvSpPr>
          <p:cNvPr id="5" name="Content Placeholder 3"/>
          <p:cNvSpPr>
            <a:spLocks noGrp="1"/>
          </p:cNvSpPr>
          <p:nvPr>
            <p:ph sz="quarter" idx="18"/>
          </p:nvPr>
        </p:nvSpPr>
        <p:spPr>
          <a:xfrm>
            <a:off x="2799005" y="4333608"/>
            <a:ext cx="19358393" cy="8493392"/>
          </a:xfrm>
          <a:prstGeom prst="rect">
            <a:avLst/>
          </a:prstGeom>
        </p:spPr>
        <p:txBody>
          <a:bodyPr vert="horz"/>
          <a:lstStyle>
            <a:lvl1pPr marL="635000" indent="-585216">
              <a:spcBef>
                <a:spcPts val="2200"/>
              </a:spcBef>
              <a:buSzPct val="89000"/>
              <a:buFontTx/>
              <a:buBlip>
                <a:blip r:embed="rId2"/>
              </a:buBlip>
              <a:defRPr sz="6000" b="1" cap="none" baseline="0">
                <a:latin typeface="Georgia"/>
                <a:cs typeface="Georgia"/>
              </a:defRPr>
            </a:lvl1pPr>
            <a:lvl2pPr indent="-356616">
              <a:spcBef>
                <a:spcPts val="1000"/>
              </a:spcBef>
              <a:defRPr sz="5400" b="1" cap="none" baseline="0">
                <a:latin typeface="Georgia"/>
                <a:cs typeface="Georgia"/>
              </a:defRPr>
            </a:lvl2pPr>
            <a:lvl3pPr indent="-356616">
              <a:spcBef>
                <a:spcPts val="1000"/>
              </a:spcBef>
              <a:defRPr sz="5400" b="1" cap="none" baseline="0">
                <a:latin typeface="Georgia"/>
                <a:cs typeface="Georgia"/>
              </a:defRPr>
            </a:lvl3pPr>
            <a:lvl4pPr indent="-356616">
              <a:spcBef>
                <a:spcPts val="1000"/>
              </a:spcBef>
              <a:defRPr sz="5400" b="1" cap="none" baseline="0">
                <a:latin typeface="Georgia"/>
                <a:cs typeface="Georgia"/>
              </a:defRPr>
            </a:lvl4pPr>
            <a:lvl5pPr indent="-356616">
              <a:spcBef>
                <a:spcPts val="1000"/>
              </a:spcBef>
              <a:defRPr sz="5400" b="1" cap="none" baseline="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2075913"/>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13" name="Title 9"/>
          <p:cNvSpPr>
            <a:spLocks noGrp="1"/>
          </p:cNvSpPr>
          <p:nvPr>
            <p:ph type="title" hasCustomPrompt="1"/>
          </p:nvPr>
        </p:nvSpPr>
        <p:spPr>
          <a:xfrm>
            <a:off x="2799006" y="945919"/>
            <a:ext cx="19358393" cy="2884636"/>
          </a:xfrm>
          <a:prstGeom prst="rect">
            <a:avLst/>
          </a:prstGeom>
        </p:spPr>
        <p:txBody>
          <a:bodyPr anchor="b"/>
          <a:lstStyle>
            <a:lvl1pPr>
              <a:defRPr lang="en-US" dirty="0"/>
            </a:lvl1pPr>
          </a:lstStyle>
          <a:p>
            <a:pPr lvl="0" algn="l"/>
            <a:r>
              <a:rPr lang="en-US" dirty="0" smtClean="0"/>
              <a:t>The Title for a Standard Slide</a:t>
            </a:r>
            <a:endParaRPr lang="en-US" dirty="0"/>
          </a:p>
        </p:txBody>
      </p:sp>
      <p:sp>
        <p:nvSpPr>
          <p:cNvPr id="5" name="Content Placeholder 3"/>
          <p:cNvSpPr>
            <a:spLocks noGrp="1"/>
          </p:cNvSpPr>
          <p:nvPr>
            <p:ph sz="quarter" idx="18"/>
          </p:nvPr>
        </p:nvSpPr>
        <p:spPr>
          <a:xfrm>
            <a:off x="2799005" y="4333608"/>
            <a:ext cx="19358393" cy="8493392"/>
          </a:xfrm>
          <a:prstGeom prst="rect">
            <a:avLst/>
          </a:prstGeom>
        </p:spPr>
        <p:txBody>
          <a:bodyPr vert="horz"/>
          <a:lstStyle>
            <a:lvl1pPr marL="635000" indent="-585216">
              <a:spcBef>
                <a:spcPts val="2200"/>
              </a:spcBef>
              <a:buSzPct val="89000"/>
              <a:buFontTx/>
              <a:buBlip>
                <a:blip r:embed="rId2"/>
              </a:buBlip>
              <a:defRPr sz="6000" b="1" cap="none" baseline="0">
                <a:latin typeface="Georgia"/>
                <a:cs typeface="Georgia"/>
              </a:defRPr>
            </a:lvl1pPr>
            <a:lvl2pPr indent="-356616">
              <a:spcBef>
                <a:spcPts val="1000"/>
              </a:spcBef>
              <a:defRPr sz="5400" b="1" cap="none" baseline="0">
                <a:latin typeface="Georgia"/>
                <a:cs typeface="Georgia"/>
              </a:defRPr>
            </a:lvl2pPr>
            <a:lvl3pPr indent="-356616">
              <a:spcBef>
                <a:spcPts val="1000"/>
              </a:spcBef>
              <a:defRPr sz="5400" b="1" cap="none" baseline="0">
                <a:latin typeface="Georgia"/>
                <a:cs typeface="Georgia"/>
              </a:defRPr>
            </a:lvl3pPr>
            <a:lvl4pPr indent="-356616">
              <a:spcBef>
                <a:spcPts val="1000"/>
              </a:spcBef>
              <a:defRPr sz="5400" b="1" cap="none" baseline="0">
                <a:latin typeface="Georgia"/>
                <a:cs typeface="Georgia"/>
              </a:defRPr>
            </a:lvl4pPr>
            <a:lvl5pPr indent="-356616">
              <a:spcBef>
                <a:spcPts val="1000"/>
              </a:spcBef>
              <a:defRPr sz="5400" b="1" cap="none" baseline="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4632430"/>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3" name="Title 9"/>
          <p:cNvSpPr>
            <a:spLocks noGrp="1"/>
          </p:cNvSpPr>
          <p:nvPr>
            <p:ph type="title" hasCustomPrompt="1"/>
          </p:nvPr>
        </p:nvSpPr>
        <p:spPr>
          <a:xfrm>
            <a:off x="2799006" y="945919"/>
            <a:ext cx="19358393" cy="2884636"/>
          </a:xfrm>
          <a:prstGeom prst="rect">
            <a:avLst/>
          </a:prstGeom>
        </p:spPr>
        <p:txBody>
          <a:bodyPr anchor="b"/>
          <a:lstStyle>
            <a:lvl1pPr>
              <a:defRPr lang="en-US" dirty="0"/>
            </a:lvl1pPr>
          </a:lstStyle>
          <a:p>
            <a:pPr lvl="0" algn="l"/>
            <a:r>
              <a:rPr lang="en-US" dirty="0" smtClean="0"/>
              <a:t>The Title for a Standard Slide</a:t>
            </a:r>
            <a:endParaRPr lang="en-US" dirty="0"/>
          </a:p>
        </p:txBody>
      </p:sp>
      <p:sp>
        <p:nvSpPr>
          <p:cNvPr id="5" name="Content Placeholder 3"/>
          <p:cNvSpPr>
            <a:spLocks noGrp="1"/>
          </p:cNvSpPr>
          <p:nvPr>
            <p:ph sz="quarter" idx="18"/>
          </p:nvPr>
        </p:nvSpPr>
        <p:spPr>
          <a:xfrm>
            <a:off x="2799005" y="4333608"/>
            <a:ext cx="19358393" cy="8493392"/>
          </a:xfrm>
          <a:prstGeom prst="rect">
            <a:avLst/>
          </a:prstGeom>
        </p:spPr>
        <p:txBody>
          <a:bodyPr vert="horz"/>
          <a:lstStyle>
            <a:lvl1pPr marL="635000" indent="-585216">
              <a:spcBef>
                <a:spcPts val="2200"/>
              </a:spcBef>
              <a:buSzPct val="89000"/>
              <a:buFontTx/>
              <a:buBlip>
                <a:blip r:embed="rId2"/>
              </a:buBlip>
              <a:defRPr sz="6000" b="1" cap="none" baseline="0">
                <a:latin typeface="Georgia"/>
                <a:cs typeface="Georgia"/>
              </a:defRPr>
            </a:lvl1pPr>
            <a:lvl2pPr indent="-356616">
              <a:spcBef>
                <a:spcPts val="1000"/>
              </a:spcBef>
              <a:defRPr sz="5400" b="1" cap="none" baseline="0">
                <a:latin typeface="Georgia"/>
                <a:cs typeface="Georgia"/>
              </a:defRPr>
            </a:lvl2pPr>
            <a:lvl3pPr indent="-356616">
              <a:spcBef>
                <a:spcPts val="1000"/>
              </a:spcBef>
              <a:defRPr sz="5400" b="1" cap="none" baseline="0">
                <a:latin typeface="Georgia"/>
                <a:cs typeface="Georgia"/>
              </a:defRPr>
            </a:lvl3pPr>
            <a:lvl4pPr indent="-356616">
              <a:spcBef>
                <a:spcPts val="1000"/>
              </a:spcBef>
              <a:defRPr sz="5400" b="1" cap="none" baseline="0">
                <a:latin typeface="Georgia"/>
                <a:cs typeface="Georgia"/>
              </a:defRPr>
            </a:lvl4pPr>
            <a:lvl5pPr indent="-356616">
              <a:spcBef>
                <a:spcPts val="1000"/>
              </a:spcBef>
              <a:defRPr sz="5400" b="1" cap="none" baseline="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73649827"/>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13" name="Title 9"/>
          <p:cNvSpPr>
            <a:spLocks noGrp="1"/>
          </p:cNvSpPr>
          <p:nvPr>
            <p:ph type="title" hasCustomPrompt="1"/>
          </p:nvPr>
        </p:nvSpPr>
        <p:spPr>
          <a:xfrm>
            <a:off x="2799006" y="945919"/>
            <a:ext cx="19358393" cy="2884636"/>
          </a:xfrm>
          <a:prstGeom prst="rect">
            <a:avLst/>
          </a:prstGeom>
        </p:spPr>
        <p:txBody>
          <a:bodyPr anchor="b"/>
          <a:lstStyle>
            <a:lvl1pPr>
              <a:defRPr lang="en-US" dirty="0"/>
            </a:lvl1pPr>
          </a:lstStyle>
          <a:p>
            <a:pPr lvl="0" algn="l"/>
            <a:r>
              <a:rPr lang="en-US" dirty="0" smtClean="0"/>
              <a:t>The Title for a Standard Slide</a:t>
            </a:r>
            <a:endParaRPr lang="en-US" dirty="0"/>
          </a:p>
        </p:txBody>
      </p:sp>
      <p:sp>
        <p:nvSpPr>
          <p:cNvPr id="5" name="Content Placeholder 3"/>
          <p:cNvSpPr>
            <a:spLocks noGrp="1"/>
          </p:cNvSpPr>
          <p:nvPr>
            <p:ph sz="quarter" idx="18"/>
          </p:nvPr>
        </p:nvSpPr>
        <p:spPr>
          <a:xfrm>
            <a:off x="2799005" y="4333608"/>
            <a:ext cx="19358393" cy="8493392"/>
          </a:xfrm>
          <a:prstGeom prst="rect">
            <a:avLst/>
          </a:prstGeom>
        </p:spPr>
        <p:txBody>
          <a:bodyPr vert="horz"/>
          <a:lstStyle>
            <a:lvl1pPr marL="635000" indent="-585216">
              <a:spcBef>
                <a:spcPts val="2200"/>
              </a:spcBef>
              <a:buSzPct val="89000"/>
              <a:buFontTx/>
              <a:buBlip>
                <a:blip r:embed="rId2"/>
              </a:buBlip>
              <a:defRPr sz="6000" b="1" cap="none" baseline="0">
                <a:latin typeface="Georgia"/>
                <a:cs typeface="Georgia"/>
              </a:defRPr>
            </a:lvl1pPr>
            <a:lvl2pPr indent="-356616">
              <a:spcBef>
                <a:spcPts val="1000"/>
              </a:spcBef>
              <a:defRPr sz="5400" b="1" cap="none" baseline="0">
                <a:latin typeface="Georgia"/>
                <a:cs typeface="Georgia"/>
              </a:defRPr>
            </a:lvl2pPr>
            <a:lvl3pPr indent="-356616">
              <a:spcBef>
                <a:spcPts val="1000"/>
              </a:spcBef>
              <a:defRPr sz="5400" b="1" cap="none" baseline="0">
                <a:latin typeface="Georgia"/>
                <a:cs typeface="Georgia"/>
              </a:defRPr>
            </a:lvl3pPr>
            <a:lvl4pPr indent="-356616">
              <a:spcBef>
                <a:spcPts val="1000"/>
              </a:spcBef>
              <a:defRPr sz="5400" b="1" cap="none" baseline="0">
                <a:latin typeface="Georgia"/>
                <a:cs typeface="Georgia"/>
              </a:defRPr>
            </a:lvl4pPr>
            <a:lvl5pPr indent="-356616">
              <a:spcBef>
                <a:spcPts val="1000"/>
              </a:spcBef>
              <a:defRPr sz="5400" b="1" cap="none" baseline="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94081111"/>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13" name="Title 9"/>
          <p:cNvSpPr>
            <a:spLocks noGrp="1"/>
          </p:cNvSpPr>
          <p:nvPr>
            <p:ph type="title" hasCustomPrompt="1"/>
          </p:nvPr>
        </p:nvSpPr>
        <p:spPr>
          <a:xfrm>
            <a:off x="2799006" y="945919"/>
            <a:ext cx="19358393" cy="2884636"/>
          </a:xfrm>
          <a:prstGeom prst="rect">
            <a:avLst/>
          </a:prstGeom>
        </p:spPr>
        <p:txBody>
          <a:bodyPr anchor="b"/>
          <a:lstStyle>
            <a:lvl1pPr>
              <a:defRPr lang="en-US" dirty="0"/>
            </a:lvl1pPr>
          </a:lstStyle>
          <a:p>
            <a:pPr lvl="0" algn="l"/>
            <a:r>
              <a:rPr lang="en-US" dirty="0" smtClean="0"/>
              <a:t>The Title for a Standard Slide</a:t>
            </a:r>
            <a:endParaRPr lang="en-US" dirty="0"/>
          </a:p>
        </p:txBody>
      </p:sp>
      <p:sp>
        <p:nvSpPr>
          <p:cNvPr id="5" name="Content Placeholder 3"/>
          <p:cNvSpPr>
            <a:spLocks noGrp="1"/>
          </p:cNvSpPr>
          <p:nvPr>
            <p:ph sz="quarter" idx="18"/>
          </p:nvPr>
        </p:nvSpPr>
        <p:spPr>
          <a:xfrm>
            <a:off x="2799005" y="4333608"/>
            <a:ext cx="19358393" cy="8493392"/>
          </a:xfrm>
          <a:prstGeom prst="rect">
            <a:avLst/>
          </a:prstGeom>
        </p:spPr>
        <p:txBody>
          <a:bodyPr vert="horz"/>
          <a:lstStyle>
            <a:lvl1pPr marL="635000" indent="-585216">
              <a:spcBef>
                <a:spcPts val="2200"/>
              </a:spcBef>
              <a:buSzPct val="89000"/>
              <a:buFontTx/>
              <a:buBlip>
                <a:blip r:embed="rId2"/>
              </a:buBlip>
              <a:defRPr sz="6000" b="1" cap="none" baseline="0">
                <a:latin typeface="Georgia"/>
                <a:cs typeface="Georgia"/>
              </a:defRPr>
            </a:lvl1pPr>
            <a:lvl2pPr indent="-356616">
              <a:spcBef>
                <a:spcPts val="1000"/>
              </a:spcBef>
              <a:defRPr sz="5400" b="1" cap="none" baseline="0">
                <a:latin typeface="Georgia"/>
                <a:cs typeface="Georgia"/>
              </a:defRPr>
            </a:lvl2pPr>
            <a:lvl3pPr indent="-356616">
              <a:spcBef>
                <a:spcPts val="1000"/>
              </a:spcBef>
              <a:defRPr sz="5400" b="1" cap="none" baseline="0">
                <a:latin typeface="Georgia"/>
                <a:cs typeface="Georgia"/>
              </a:defRPr>
            </a:lvl3pPr>
            <a:lvl4pPr indent="-356616">
              <a:spcBef>
                <a:spcPts val="1000"/>
              </a:spcBef>
              <a:defRPr sz="5400" b="1" cap="none" baseline="0">
                <a:latin typeface="Georgia"/>
                <a:cs typeface="Georgia"/>
              </a:defRPr>
            </a:lvl4pPr>
            <a:lvl5pPr indent="-356616">
              <a:spcBef>
                <a:spcPts val="1000"/>
              </a:spcBef>
              <a:defRPr sz="5400" b="1" cap="none" baseline="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34113855"/>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13" name="Title 9"/>
          <p:cNvSpPr>
            <a:spLocks noGrp="1"/>
          </p:cNvSpPr>
          <p:nvPr>
            <p:ph type="title" hasCustomPrompt="1"/>
          </p:nvPr>
        </p:nvSpPr>
        <p:spPr>
          <a:xfrm>
            <a:off x="2799006" y="945919"/>
            <a:ext cx="19358393" cy="2884636"/>
          </a:xfrm>
          <a:prstGeom prst="rect">
            <a:avLst/>
          </a:prstGeom>
        </p:spPr>
        <p:txBody>
          <a:bodyPr anchor="b"/>
          <a:lstStyle>
            <a:lvl1pPr>
              <a:defRPr lang="en-US" dirty="0"/>
            </a:lvl1pPr>
          </a:lstStyle>
          <a:p>
            <a:pPr lvl="0" algn="l"/>
            <a:r>
              <a:rPr lang="en-US" dirty="0" smtClean="0"/>
              <a:t>The Title for a Standard Slide</a:t>
            </a:r>
            <a:endParaRPr lang="en-US" dirty="0"/>
          </a:p>
        </p:txBody>
      </p:sp>
      <p:sp>
        <p:nvSpPr>
          <p:cNvPr id="5" name="Content Placeholder 3"/>
          <p:cNvSpPr>
            <a:spLocks noGrp="1"/>
          </p:cNvSpPr>
          <p:nvPr>
            <p:ph sz="quarter" idx="18"/>
          </p:nvPr>
        </p:nvSpPr>
        <p:spPr>
          <a:xfrm>
            <a:off x="2799005" y="4333608"/>
            <a:ext cx="19358393" cy="8493392"/>
          </a:xfrm>
          <a:prstGeom prst="rect">
            <a:avLst/>
          </a:prstGeom>
        </p:spPr>
        <p:txBody>
          <a:bodyPr vert="horz"/>
          <a:lstStyle>
            <a:lvl1pPr marL="635000" indent="-585216">
              <a:spcBef>
                <a:spcPts val="2200"/>
              </a:spcBef>
              <a:buSzPct val="89000"/>
              <a:buFontTx/>
              <a:buBlip>
                <a:blip r:embed="rId2"/>
              </a:buBlip>
              <a:defRPr sz="6000" b="1" cap="none" baseline="0">
                <a:latin typeface="Georgia"/>
                <a:cs typeface="Georgia"/>
              </a:defRPr>
            </a:lvl1pPr>
            <a:lvl2pPr indent="-356616">
              <a:spcBef>
                <a:spcPts val="1000"/>
              </a:spcBef>
              <a:defRPr sz="5400" b="1" cap="none" baseline="0">
                <a:latin typeface="Georgia"/>
                <a:cs typeface="Georgia"/>
              </a:defRPr>
            </a:lvl2pPr>
            <a:lvl3pPr indent="-356616">
              <a:spcBef>
                <a:spcPts val="1000"/>
              </a:spcBef>
              <a:defRPr sz="5400" b="1" cap="none" baseline="0">
                <a:latin typeface="Georgia"/>
                <a:cs typeface="Georgia"/>
              </a:defRPr>
            </a:lvl3pPr>
            <a:lvl4pPr indent="-356616">
              <a:spcBef>
                <a:spcPts val="1000"/>
              </a:spcBef>
              <a:defRPr sz="5400" b="1" cap="none" baseline="0">
                <a:latin typeface="Georgia"/>
                <a:cs typeface="Georgia"/>
              </a:defRPr>
            </a:lvl4pPr>
            <a:lvl5pPr indent="-356616">
              <a:spcBef>
                <a:spcPts val="1000"/>
              </a:spcBef>
              <a:defRPr sz="5400" b="1" cap="none" baseline="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304835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Title 9"/>
          <p:cNvSpPr>
            <a:spLocks noGrp="1"/>
          </p:cNvSpPr>
          <p:nvPr>
            <p:ph type="title" hasCustomPrompt="1"/>
          </p:nvPr>
        </p:nvSpPr>
        <p:spPr>
          <a:xfrm>
            <a:off x="2799006" y="945919"/>
            <a:ext cx="19358393" cy="2884636"/>
          </a:xfrm>
          <a:prstGeom prst="rect">
            <a:avLst/>
          </a:prstGeom>
        </p:spPr>
        <p:txBody>
          <a:bodyPr anchor="b"/>
          <a:lstStyle>
            <a:lvl1pPr>
              <a:defRPr lang="en-US" dirty="0"/>
            </a:lvl1pPr>
          </a:lstStyle>
          <a:p>
            <a:pPr lvl="0" algn="l"/>
            <a:r>
              <a:rPr lang="en-US" dirty="0" smtClean="0"/>
              <a:t>Overview</a:t>
            </a:r>
            <a:endParaRPr lang="en-US" dirty="0"/>
          </a:p>
        </p:txBody>
      </p:sp>
      <p:sp>
        <p:nvSpPr>
          <p:cNvPr id="5" name="Content Placeholder 3"/>
          <p:cNvSpPr>
            <a:spLocks noGrp="1"/>
          </p:cNvSpPr>
          <p:nvPr>
            <p:ph sz="quarter" idx="18" hasCustomPrompt="1"/>
          </p:nvPr>
        </p:nvSpPr>
        <p:spPr>
          <a:xfrm>
            <a:off x="2799005" y="4333608"/>
            <a:ext cx="19358393" cy="8493392"/>
          </a:xfrm>
          <a:prstGeom prst="rect">
            <a:avLst/>
          </a:prstGeom>
        </p:spPr>
        <p:txBody>
          <a:bodyPr vert="horz"/>
          <a:lstStyle>
            <a:lvl1pPr marL="635000" indent="-585216">
              <a:spcBef>
                <a:spcPts val="2200"/>
              </a:spcBef>
              <a:buSzPct val="89000"/>
              <a:buFontTx/>
              <a:buBlip>
                <a:blip r:embed="rId2"/>
              </a:buBlip>
              <a:defRPr sz="6000" b="1" cap="none" baseline="0">
                <a:latin typeface="Georgia"/>
                <a:cs typeface="Georgia"/>
              </a:defRPr>
            </a:lvl1pPr>
            <a:lvl2pPr indent="-356616">
              <a:spcBef>
                <a:spcPts val="1000"/>
              </a:spcBef>
              <a:defRPr sz="5400" b="1" cap="none" baseline="0">
                <a:latin typeface="Georgia"/>
                <a:cs typeface="Georgia"/>
              </a:defRPr>
            </a:lvl2pPr>
            <a:lvl3pPr indent="-356616">
              <a:spcBef>
                <a:spcPts val="1000"/>
              </a:spcBef>
              <a:defRPr sz="5400" b="1" cap="none" baseline="0">
                <a:latin typeface="Georgia"/>
                <a:cs typeface="Georgia"/>
              </a:defRPr>
            </a:lvl3pPr>
            <a:lvl4pPr indent="-356616">
              <a:spcBef>
                <a:spcPts val="1000"/>
              </a:spcBef>
              <a:defRPr sz="5400" b="1" cap="none" baseline="0">
                <a:latin typeface="Georgia"/>
                <a:cs typeface="Georgia"/>
              </a:defRPr>
            </a:lvl4pPr>
            <a:lvl5pPr indent="-356616">
              <a:spcBef>
                <a:spcPts val="1000"/>
              </a:spcBef>
              <a:defRPr sz="5400" b="1" cap="none" baseline="0">
                <a:latin typeface="Georgia"/>
                <a:cs typeface="Georgia"/>
              </a:defRPr>
            </a:lvl5pPr>
          </a:lstStyle>
          <a:p>
            <a:pPr lvl="0"/>
            <a:r>
              <a:rPr lang="en-US" dirty="0" smtClean="0"/>
              <a:t>Illustrate ways sport management programs can leverage opportunities with innovation campus</a:t>
            </a:r>
          </a:p>
          <a:p>
            <a:pPr lvl="1"/>
            <a:r>
              <a:rPr lang="en-US" dirty="0" smtClean="0"/>
              <a:t>Trend toward innovation</a:t>
            </a:r>
          </a:p>
          <a:p>
            <a:pPr lvl="1"/>
            <a:r>
              <a:rPr lang="en-US" dirty="0" smtClean="0"/>
              <a:t>Transformation of the presenters’ campus</a:t>
            </a:r>
          </a:p>
          <a:p>
            <a:pPr lvl="1"/>
            <a:r>
              <a:rPr lang="en-US" dirty="0" smtClean="0"/>
              <a:t>Sport-management-specific initiatives</a:t>
            </a:r>
          </a:p>
          <a:p>
            <a:pPr lvl="1"/>
            <a:r>
              <a:rPr lang="en-US" dirty="0" smtClean="0"/>
              <a:t>Data regarding student perceptions</a:t>
            </a:r>
          </a:p>
        </p:txBody>
      </p:sp>
    </p:spTree>
    <p:extLst>
      <p:ext uri="{BB962C8B-B14F-4D97-AF65-F5344CB8AC3E}">
        <p14:creationId xmlns:p14="http://schemas.microsoft.com/office/powerpoint/2010/main" val="886752239"/>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13" name="Title 9"/>
          <p:cNvSpPr>
            <a:spLocks noGrp="1"/>
          </p:cNvSpPr>
          <p:nvPr>
            <p:ph type="title" hasCustomPrompt="1"/>
          </p:nvPr>
        </p:nvSpPr>
        <p:spPr>
          <a:xfrm>
            <a:off x="2799006" y="945919"/>
            <a:ext cx="19358393" cy="2884636"/>
          </a:xfrm>
          <a:prstGeom prst="rect">
            <a:avLst/>
          </a:prstGeom>
        </p:spPr>
        <p:txBody>
          <a:bodyPr anchor="b"/>
          <a:lstStyle>
            <a:lvl1pPr>
              <a:defRPr lang="en-US" dirty="0"/>
            </a:lvl1pPr>
          </a:lstStyle>
          <a:p>
            <a:pPr lvl="0" algn="l"/>
            <a:r>
              <a:rPr lang="en-US" dirty="0" smtClean="0"/>
              <a:t>The Title for a Standard Slide</a:t>
            </a:r>
            <a:endParaRPr lang="en-US" dirty="0"/>
          </a:p>
        </p:txBody>
      </p:sp>
      <p:sp>
        <p:nvSpPr>
          <p:cNvPr id="5" name="Content Placeholder 3"/>
          <p:cNvSpPr>
            <a:spLocks noGrp="1"/>
          </p:cNvSpPr>
          <p:nvPr>
            <p:ph sz="quarter" idx="18"/>
          </p:nvPr>
        </p:nvSpPr>
        <p:spPr>
          <a:xfrm>
            <a:off x="2799005" y="4333608"/>
            <a:ext cx="19358393" cy="8493392"/>
          </a:xfrm>
          <a:prstGeom prst="rect">
            <a:avLst/>
          </a:prstGeom>
        </p:spPr>
        <p:txBody>
          <a:bodyPr vert="horz"/>
          <a:lstStyle>
            <a:lvl1pPr marL="635000" indent="-585216">
              <a:spcBef>
                <a:spcPts val="2200"/>
              </a:spcBef>
              <a:buSzPct val="89000"/>
              <a:buFontTx/>
              <a:buBlip>
                <a:blip r:embed="rId2"/>
              </a:buBlip>
              <a:defRPr sz="6000" b="1" cap="none" baseline="0">
                <a:latin typeface="Georgia"/>
                <a:cs typeface="Georgia"/>
              </a:defRPr>
            </a:lvl1pPr>
            <a:lvl2pPr indent="-356616">
              <a:spcBef>
                <a:spcPts val="1000"/>
              </a:spcBef>
              <a:defRPr sz="5400" b="1" cap="none" baseline="0">
                <a:latin typeface="Georgia"/>
                <a:cs typeface="Georgia"/>
              </a:defRPr>
            </a:lvl2pPr>
            <a:lvl3pPr indent="-356616">
              <a:spcBef>
                <a:spcPts val="1000"/>
              </a:spcBef>
              <a:defRPr sz="5400" b="1" cap="none" baseline="0">
                <a:latin typeface="Georgia"/>
                <a:cs typeface="Georgia"/>
              </a:defRPr>
            </a:lvl3pPr>
            <a:lvl4pPr indent="-356616">
              <a:spcBef>
                <a:spcPts val="1000"/>
              </a:spcBef>
              <a:defRPr sz="5400" b="1" cap="none" baseline="0">
                <a:latin typeface="Georgia"/>
                <a:cs typeface="Georgia"/>
              </a:defRPr>
            </a:lvl4pPr>
            <a:lvl5pPr indent="-356616">
              <a:spcBef>
                <a:spcPts val="1000"/>
              </a:spcBef>
              <a:defRPr sz="5400" b="1" cap="none" baseline="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25218801"/>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119" y="-4165"/>
            <a:ext cx="24388340" cy="13727968"/>
          </a:xfrm>
          <a:prstGeom prst="rect">
            <a:avLst/>
          </a:prstGeom>
        </p:spPr>
      </p:pic>
      <p:pic>
        <p:nvPicPr>
          <p:cNvPr id="7" name="dot-long.png"/>
          <p:cNvPicPr/>
          <p:nvPr/>
        </p:nvPicPr>
        <p:blipFill>
          <a:blip r:embed="rId3">
            <a:extLst/>
          </a:blip>
          <a:stretch>
            <a:fillRect/>
          </a:stretch>
        </p:blipFill>
        <p:spPr>
          <a:xfrm>
            <a:off x="3229305" y="10341891"/>
            <a:ext cx="19685001" cy="58183"/>
          </a:xfrm>
          <a:prstGeom prst="rect">
            <a:avLst/>
          </a:prstGeom>
          <a:ln w="12700">
            <a:miter lim="400000"/>
          </a:ln>
        </p:spPr>
      </p:pic>
      <p:sp>
        <p:nvSpPr>
          <p:cNvPr id="10" name="Title 9"/>
          <p:cNvSpPr>
            <a:spLocks noGrp="1"/>
          </p:cNvSpPr>
          <p:nvPr>
            <p:ph type="title" hasCustomPrompt="1"/>
          </p:nvPr>
        </p:nvSpPr>
        <p:spPr>
          <a:xfrm>
            <a:off x="3149916" y="8353777"/>
            <a:ext cx="18438179" cy="1854053"/>
          </a:xfrm>
          <a:prstGeom prst="rect">
            <a:avLst/>
          </a:prstGeom>
        </p:spPr>
        <p:txBody>
          <a:bodyPr anchor="b"/>
          <a:lstStyle>
            <a:lvl1pPr>
              <a:defRPr lang="en-US" dirty="0"/>
            </a:lvl1pPr>
          </a:lstStyle>
          <a:p>
            <a:pPr lvl="0" algn="l"/>
            <a:r>
              <a:rPr lang="en-US" dirty="0" smtClean="0"/>
              <a:t>A Simple Title</a:t>
            </a:r>
            <a:endParaRPr lang="en-US" dirty="0"/>
          </a:p>
        </p:txBody>
      </p:sp>
      <p:sp>
        <p:nvSpPr>
          <p:cNvPr id="11" name="Subtitle 2"/>
          <p:cNvSpPr>
            <a:spLocks noGrp="1"/>
          </p:cNvSpPr>
          <p:nvPr>
            <p:ph type="subTitle" idx="1" hasCustomPrompt="1"/>
          </p:nvPr>
        </p:nvSpPr>
        <p:spPr>
          <a:xfrm>
            <a:off x="3196484" y="10722610"/>
            <a:ext cx="10999293" cy="861774"/>
          </a:xfrm>
          <a:prstGeom prst="rect">
            <a:avLst/>
          </a:prstGeom>
          <a:ln w="12700">
            <a:miter lim="400000"/>
          </a:ln>
        </p:spPr>
        <p:txBody>
          <a:bodyPr wrap="square" lIns="0" tIns="0" rIns="0" bIns="0">
            <a:spAutoFit/>
          </a:bodyPr>
          <a:lstStyle>
            <a:lvl1pPr>
              <a:defRPr lang="en-US" sz="2800" b="1" cap="all" spc="300" baseline="0" dirty="0">
                <a:solidFill>
                  <a:srgbClr val="1A1718"/>
                </a:solidFill>
                <a:latin typeface="Verdana"/>
                <a:ea typeface="Klavika"/>
                <a:cs typeface="Verdana"/>
              </a:defRPr>
            </a:lvl1pPr>
          </a:lstStyle>
          <a:p>
            <a:pPr marL="0" lvl="0" indent="0" algn="l">
              <a:spcBef>
                <a:spcPts val="0"/>
              </a:spcBef>
              <a:buFontTx/>
              <a:buNone/>
            </a:pPr>
            <a:r>
              <a:rPr lang="en-US" dirty="0" smtClean="0"/>
              <a:t>This area is reserved for subtitle text that supports or defines the area above</a:t>
            </a:r>
            <a:endParaRPr lang="en-US" dirty="0"/>
          </a:p>
        </p:txBody>
      </p:sp>
      <p:sp>
        <p:nvSpPr>
          <p:cNvPr id="13" name="Text Placeholder 12"/>
          <p:cNvSpPr>
            <a:spLocks noGrp="1"/>
          </p:cNvSpPr>
          <p:nvPr>
            <p:ph type="body" sz="quarter" idx="10" hasCustomPrompt="1"/>
          </p:nvPr>
        </p:nvSpPr>
        <p:spPr>
          <a:xfrm>
            <a:off x="3149916" y="7467614"/>
            <a:ext cx="18438179" cy="815608"/>
          </a:xfrm>
          <a:prstGeom prst="rect">
            <a:avLst/>
          </a:prstGeom>
          <a:ln w="12700">
            <a:miter lim="400000"/>
          </a:ln>
        </p:spPr>
        <p:txBody>
          <a:bodyPr wrap="square" lIns="0" tIns="0" rIns="0" bIns="0" anchor="b">
            <a:spAutoFit/>
          </a:bodyPr>
          <a:lstStyle>
            <a:lvl1pPr marL="0" indent="0">
              <a:buNone/>
              <a:defRPr lang="en-US" sz="5200" b="1" i="1" cap="none" spc="200" dirty="0">
                <a:solidFill>
                  <a:schemeClr val="tx1"/>
                </a:solidFill>
                <a:latin typeface="Georgia"/>
                <a:ea typeface="Klavika Bold"/>
                <a:cs typeface="Klavika Bold"/>
              </a:defRPr>
            </a:lvl1pPr>
          </a:lstStyle>
          <a:p>
            <a:pPr lvl="0" algn="l"/>
            <a:r>
              <a:rPr lang="en-US" dirty="0" smtClean="0"/>
              <a:t>This is an optional lead-in to the title</a:t>
            </a:r>
            <a:endParaRPr lang="en-US" dirty="0"/>
          </a:p>
        </p:txBody>
      </p:sp>
    </p:spTree>
    <p:extLst>
      <p:ext uri="{BB962C8B-B14F-4D97-AF65-F5344CB8AC3E}">
        <p14:creationId xmlns:p14="http://schemas.microsoft.com/office/powerpoint/2010/main" val="1834327422"/>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Subtitle - 2 Line">
    <p:spTree>
      <p:nvGrpSpPr>
        <p:cNvPr id="1" name=""/>
        <p:cNvGrpSpPr/>
        <p:nvPr/>
      </p:nvGrpSpPr>
      <p:grpSpPr>
        <a:xfrm>
          <a:off x="0" y="0"/>
          <a:ext cx="0" cy="0"/>
          <a:chOff x="0" y="0"/>
          <a:chExt cx="0" cy="0"/>
        </a:xfrm>
      </p:grpSpPr>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119" y="-4165"/>
            <a:ext cx="24388340" cy="13727968"/>
          </a:xfrm>
          <a:prstGeom prst="rect">
            <a:avLst/>
          </a:prstGeom>
        </p:spPr>
      </p:pic>
      <p:pic>
        <p:nvPicPr>
          <p:cNvPr id="7" name="dot-long.png"/>
          <p:cNvPicPr/>
          <p:nvPr/>
        </p:nvPicPr>
        <p:blipFill>
          <a:blip r:embed="rId3">
            <a:extLst/>
          </a:blip>
          <a:stretch>
            <a:fillRect/>
          </a:stretch>
        </p:blipFill>
        <p:spPr>
          <a:xfrm>
            <a:off x="3229305" y="10341891"/>
            <a:ext cx="19685001" cy="58183"/>
          </a:xfrm>
          <a:prstGeom prst="rect">
            <a:avLst/>
          </a:prstGeom>
          <a:ln w="12700">
            <a:miter lim="400000"/>
          </a:ln>
        </p:spPr>
      </p:pic>
      <p:sp>
        <p:nvSpPr>
          <p:cNvPr id="10" name="Title 9"/>
          <p:cNvSpPr>
            <a:spLocks noGrp="1"/>
          </p:cNvSpPr>
          <p:nvPr>
            <p:ph type="title" hasCustomPrompt="1"/>
          </p:nvPr>
        </p:nvSpPr>
        <p:spPr>
          <a:xfrm>
            <a:off x="3149916" y="7323195"/>
            <a:ext cx="18438179" cy="2884636"/>
          </a:xfrm>
          <a:prstGeom prst="rect">
            <a:avLst/>
          </a:prstGeom>
        </p:spPr>
        <p:txBody>
          <a:bodyPr anchor="b"/>
          <a:lstStyle>
            <a:lvl1pPr>
              <a:defRPr lang="en-US" baseline="0" dirty="0"/>
            </a:lvl1pPr>
          </a:lstStyle>
          <a:p>
            <a:pPr lvl="0" algn="l"/>
            <a:r>
              <a:rPr lang="en-US" dirty="0" smtClean="0"/>
              <a:t>A Title that is Two Lines Long</a:t>
            </a:r>
            <a:endParaRPr lang="en-US" dirty="0"/>
          </a:p>
        </p:txBody>
      </p:sp>
      <p:sp>
        <p:nvSpPr>
          <p:cNvPr id="11" name="Subtitle 2"/>
          <p:cNvSpPr>
            <a:spLocks noGrp="1"/>
          </p:cNvSpPr>
          <p:nvPr>
            <p:ph type="subTitle" idx="1" hasCustomPrompt="1"/>
          </p:nvPr>
        </p:nvSpPr>
        <p:spPr>
          <a:xfrm>
            <a:off x="3196484" y="10722610"/>
            <a:ext cx="10999294" cy="861774"/>
          </a:xfrm>
          <a:prstGeom prst="rect">
            <a:avLst/>
          </a:prstGeom>
          <a:ln w="12700">
            <a:miter lim="400000"/>
          </a:ln>
        </p:spPr>
        <p:txBody>
          <a:bodyPr wrap="square" lIns="0" tIns="0" rIns="0" bIns="0">
            <a:spAutoFit/>
          </a:bodyPr>
          <a:lstStyle>
            <a:lvl1pPr>
              <a:defRPr lang="en-US" sz="2800" b="1" cap="all" spc="300" baseline="0" dirty="0">
                <a:solidFill>
                  <a:srgbClr val="1A1718"/>
                </a:solidFill>
                <a:latin typeface="Verdana"/>
                <a:ea typeface="Klavika"/>
                <a:cs typeface="Verdana"/>
              </a:defRPr>
            </a:lvl1pPr>
          </a:lstStyle>
          <a:p>
            <a:pPr marL="0" lvl="0" indent="0" algn="l">
              <a:spcBef>
                <a:spcPts val="0"/>
              </a:spcBef>
              <a:buNone/>
            </a:pPr>
            <a:r>
              <a:rPr lang="en-US" dirty="0" smtClean="0"/>
              <a:t>This area is reserved for subtitle text that supports or defines the area above</a:t>
            </a:r>
            <a:endParaRPr lang="en-US" dirty="0"/>
          </a:p>
        </p:txBody>
      </p:sp>
      <p:sp>
        <p:nvSpPr>
          <p:cNvPr id="13" name="Text Placeholder 12"/>
          <p:cNvSpPr>
            <a:spLocks noGrp="1"/>
          </p:cNvSpPr>
          <p:nvPr>
            <p:ph type="body" sz="quarter" idx="10" hasCustomPrompt="1"/>
          </p:nvPr>
        </p:nvSpPr>
        <p:spPr>
          <a:xfrm>
            <a:off x="3149916" y="6056854"/>
            <a:ext cx="18438179" cy="800219"/>
          </a:xfrm>
          <a:prstGeom prst="rect">
            <a:avLst/>
          </a:prstGeom>
          <a:ln w="12700">
            <a:miter lim="400000"/>
          </a:ln>
        </p:spPr>
        <p:txBody>
          <a:bodyPr wrap="square" lIns="0" tIns="0" rIns="0" bIns="0" anchor="b">
            <a:spAutoFit/>
          </a:bodyPr>
          <a:lstStyle>
            <a:lvl1pPr>
              <a:defRPr lang="en-US" b="1" i="1" cap="none" spc="200" baseline="0" dirty="0">
                <a:solidFill>
                  <a:schemeClr val="tx1"/>
                </a:solidFill>
                <a:latin typeface="Georgia"/>
                <a:ea typeface="Klavika Bold"/>
                <a:cs typeface="Klavika Bold"/>
              </a:defRPr>
            </a:lvl1pPr>
          </a:lstStyle>
          <a:p>
            <a:pPr marL="0" lvl="0" indent="0" algn="l">
              <a:buNone/>
            </a:pPr>
            <a:r>
              <a:rPr lang="en-US" dirty="0" smtClean="0"/>
              <a:t>This is an optional lead-in to the title</a:t>
            </a:r>
          </a:p>
        </p:txBody>
      </p:sp>
    </p:spTree>
    <p:extLst>
      <p:ext uri="{BB962C8B-B14F-4D97-AF65-F5344CB8AC3E}">
        <p14:creationId xmlns:p14="http://schemas.microsoft.com/office/powerpoint/2010/main" val="2386568914"/>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Subtitle - 3 Line">
    <p:spTree>
      <p:nvGrpSpPr>
        <p:cNvPr id="1" name=""/>
        <p:cNvGrpSpPr/>
        <p:nvPr/>
      </p:nvGrpSpPr>
      <p:grpSpPr>
        <a:xfrm>
          <a:off x="0" y="0"/>
          <a:ext cx="0" cy="0"/>
          <a:chOff x="0" y="0"/>
          <a:chExt cx="0" cy="0"/>
        </a:xfrm>
      </p:grpSpPr>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119" y="-4165"/>
            <a:ext cx="24388340" cy="13727968"/>
          </a:xfrm>
          <a:prstGeom prst="rect">
            <a:avLst/>
          </a:prstGeom>
        </p:spPr>
      </p:pic>
      <p:pic>
        <p:nvPicPr>
          <p:cNvPr id="7" name="dot-long.png"/>
          <p:cNvPicPr/>
          <p:nvPr/>
        </p:nvPicPr>
        <p:blipFill>
          <a:blip r:embed="rId3">
            <a:extLst/>
          </a:blip>
          <a:stretch>
            <a:fillRect/>
          </a:stretch>
        </p:blipFill>
        <p:spPr>
          <a:xfrm>
            <a:off x="3229305" y="10341891"/>
            <a:ext cx="19685001" cy="58183"/>
          </a:xfrm>
          <a:prstGeom prst="rect">
            <a:avLst/>
          </a:prstGeom>
          <a:ln w="12700">
            <a:miter lim="400000"/>
          </a:ln>
        </p:spPr>
      </p:pic>
      <p:sp>
        <p:nvSpPr>
          <p:cNvPr id="10" name="Title 9"/>
          <p:cNvSpPr>
            <a:spLocks noGrp="1"/>
          </p:cNvSpPr>
          <p:nvPr>
            <p:ph type="title" hasCustomPrompt="1"/>
          </p:nvPr>
        </p:nvSpPr>
        <p:spPr>
          <a:xfrm>
            <a:off x="3149916" y="5587072"/>
            <a:ext cx="18438179" cy="4620759"/>
          </a:xfrm>
          <a:prstGeom prst="rect">
            <a:avLst/>
          </a:prstGeom>
        </p:spPr>
        <p:txBody>
          <a:bodyPr anchor="b"/>
          <a:lstStyle>
            <a:lvl1pPr>
              <a:defRPr lang="en-US" dirty="0"/>
            </a:lvl1pPr>
          </a:lstStyle>
          <a:p>
            <a:pPr lvl="0" algn="l"/>
            <a:r>
              <a:rPr lang="en-US" dirty="0" smtClean="0"/>
              <a:t>A Long Title that takes up Three Lines Long</a:t>
            </a:r>
            <a:endParaRPr lang="en-US" dirty="0"/>
          </a:p>
        </p:txBody>
      </p:sp>
      <p:sp>
        <p:nvSpPr>
          <p:cNvPr id="11" name="Subtitle 2"/>
          <p:cNvSpPr>
            <a:spLocks noGrp="1"/>
          </p:cNvSpPr>
          <p:nvPr>
            <p:ph type="subTitle" idx="1" hasCustomPrompt="1"/>
          </p:nvPr>
        </p:nvSpPr>
        <p:spPr>
          <a:xfrm>
            <a:off x="3196484" y="10722610"/>
            <a:ext cx="10999294" cy="861774"/>
          </a:xfrm>
          <a:prstGeom prst="rect">
            <a:avLst/>
          </a:prstGeom>
          <a:ln w="12700">
            <a:miter lim="400000"/>
          </a:ln>
        </p:spPr>
        <p:txBody>
          <a:bodyPr wrap="square" lIns="0" tIns="0" rIns="0" bIns="0">
            <a:spAutoFit/>
          </a:bodyPr>
          <a:lstStyle>
            <a:lvl1pPr>
              <a:defRPr lang="en-US" sz="2800" b="1" cap="all" spc="300" baseline="0" dirty="0">
                <a:solidFill>
                  <a:srgbClr val="1A1718"/>
                </a:solidFill>
                <a:latin typeface="Verdana"/>
                <a:ea typeface="Klavika"/>
                <a:cs typeface="Verdana"/>
              </a:defRPr>
            </a:lvl1pPr>
          </a:lstStyle>
          <a:p>
            <a:pPr marL="0" lvl="0" indent="0" algn="l">
              <a:spcBef>
                <a:spcPts val="0"/>
              </a:spcBef>
              <a:buFontTx/>
              <a:buNone/>
            </a:pPr>
            <a:r>
              <a:rPr lang="en-US" dirty="0" smtClean="0"/>
              <a:t>This area is reserved for subtitle text that supports or defines the area above</a:t>
            </a:r>
            <a:endParaRPr lang="en-US" dirty="0"/>
          </a:p>
        </p:txBody>
      </p:sp>
      <p:sp>
        <p:nvSpPr>
          <p:cNvPr id="13" name="Text Placeholder 12"/>
          <p:cNvSpPr>
            <a:spLocks noGrp="1"/>
          </p:cNvSpPr>
          <p:nvPr>
            <p:ph type="body" sz="quarter" idx="10" hasCustomPrompt="1"/>
          </p:nvPr>
        </p:nvSpPr>
        <p:spPr>
          <a:xfrm>
            <a:off x="3149916" y="4575188"/>
            <a:ext cx="18438179" cy="800219"/>
          </a:xfrm>
          <a:prstGeom prst="rect">
            <a:avLst/>
          </a:prstGeom>
          <a:ln w="12700">
            <a:miter lim="400000"/>
          </a:ln>
        </p:spPr>
        <p:txBody>
          <a:bodyPr wrap="square" lIns="0" tIns="0" rIns="0" bIns="0" anchor="b">
            <a:spAutoFit/>
          </a:bodyPr>
          <a:lstStyle>
            <a:lvl1pPr>
              <a:defRPr lang="en-US" b="1" i="1" cap="none" spc="200" baseline="0" dirty="0">
                <a:solidFill>
                  <a:schemeClr val="tx1"/>
                </a:solidFill>
                <a:latin typeface="Georgia"/>
                <a:ea typeface="Klavika Bold"/>
                <a:cs typeface="Klavika Bold"/>
              </a:defRPr>
            </a:lvl1pPr>
          </a:lstStyle>
          <a:p>
            <a:pPr marL="0" lvl="0" indent="0" algn="l">
              <a:buNone/>
            </a:pPr>
            <a:r>
              <a:rPr lang="en-US" dirty="0" smtClean="0"/>
              <a:t>This is an optional lead-in to the title</a:t>
            </a:r>
            <a:endParaRPr lang="en-US" dirty="0"/>
          </a:p>
        </p:txBody>
      </p:sp>
    </p:spTree>
    <p:extLst>
      <p:ext uri="{BB962C8B-B14F-4D97-AF65-F5344CB8AC3E}">
        <p14:creationId xmlns:p14="http://schemas.microsoft.com/office/powerpoint/2010/main" val="4010674619"/>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itle 9"/>
          <p:cNvSpPr>
            <a:spLocks noGrp="1"/>
          </p:cNvSpPr>
          <p:nvPr>
            <p:ph type="title" hasCustomPrompt="1"/>
          </p:nvPr>
        </p:nvSpPr>
        <p:spPr>
          <a:xfrm>
            <a:off x="2799006" y="945919"/>
            <a:ext cx="19358393" cy="2884636"/>
          </a:xfrm>
          <a:prstGeom prst="rect">
            <a:avLst/>
          </a:prstGeom>
        </p:spPr>
        <p:txBody>
          <a:bodyPr anchor="b"/>
          <a:lstStyle>
            <a:lvl1pPr>
              <a:defRPr lang="en-US" dirty="0"/>
            </a:lvl1pPr>
          </a:lstStyle>
          <a:p>
            <a:pPr lvl="0" algn="l"/>
            <a:r>
              <a:rPr lang="en-US" dirty="0" smtClean="0"/>
              <a:t>The Title for a Standard Slide</a:t>
            </a:r>
            <a:endParaRPr lang="en-US" dirty="0"/>
          </a:p>
        </p:txBody>
      </p:sp>
      <p:sp>
        <p:nvSpPr>
          <p:cNvPr id="5" name="Content Placeholder 3"/>
          <p:cNvSpPr>
            <a:spLocks noGrp="1"/>
          </p:cNvSpPr>
          <p:nvPr>
            <p:ph sz="quarter" idx="18"/>
          </p:nvPr>
        </p:nvSpPr>
        <p:spPr>
          <a:xfrm>
            <a:off x="2799005" y="4333608"/>
            <a:ext cx="19358393" cy="8493392"/>
          </a:xfrm>
          <a:prstGeom prst="rect">
            <a:avLst/>
          </a:prstGeom>
        </p:spPr>
        <p:txBody>
          <a:bodyPr vert="horz"/>
          <a:lstStyle>
            <a:lvl1pPr marL="635000" indent="-585216">
              <a:spcBef>
                <a:spcPts val="2200"/>
              </a:spcBef>
              <a:buSzPct val="89000"/>
              <a:buFontTx/>
              <a:buBlip>
                <a:blip r:embed="rId2"/>
              </a:buBlip>
              <a:defRPr sz="6000" b="1" cap="none" baseline="0">
                <a:latin typeface="Georgia"/>
                <a:cs typeface="Georgia"/>
              </a:defRPr>
            </a:lvl1pPr>
            <a:lvl2pPr indent="-356616">
              <a:spcBef>
                <a:spcPts val="1000"/>
              </a:spcBef>
              <a:defRPr sz="5400" b="1" cap="none" baseline="0">
                <a:latin typeface="Georgia"/>
                <a:cs typeface="Georgia"/>
              </a:defRPr>
            </a:lvl2pPr>
            <a:lvl3pPr indent="-356616">
              <a:spcBef>
                <a:spcPts val="1000"/>
              </a:spcBef>
              <a:defRPr sz="5400" b="1" cap="none" baseline="0">
                <a:latin typeface="Georgia"/>
                <a:cs typeface="Georgia"/>
              </a:defRPr>
            </a:lvl3pPr>
            <a:lvl4pPr indent="-356616">
              <a:spcBef>
                <a:spcPts val="1000"/>
              </a:spcBef>
              <a:defRPr sz="5400" b="1" cap="none" baseline="0">
                <a:latin typeface="Georgia"/>
                <a:cs typeface="Georgia"/>
              </a:defRPr>
            </a:lvl4pPr>
            <a:lvl5pPr indent="-356616">
              <a:spcBef>
                <a:spcPts val="1000"/>
              </a:spcBef>
              <a:defRPr sz="5400" b="1" cap="none" baseline="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36009598"/>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2" name="Picture 1" descr="dot-mi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7016" y="8518628"/>
            <a:ext cx="17449897" cy="57402"/>
          </a:xfrm>
          <a:prstGeom prst="rect">
            <a:avLst/>
          </a:prstGeom>
        </p:spPr>
      </p:pic>
      <p:pic>
        <p:nvPicPr>
          <p:cNvPr id="8" name="Picture 7" descr="dot-mi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7016" y="4826869"/>
            <a:ext cx="17449897" cy="57402"/>
          </a:xfrm>
          <a:prstGeom prst="rect">
            <a:avLst/>
          </a:prstGeom>
        </p:spPr>
      </p:pic>
      <p:sp>
        <p:nvSpPr>
          <p:cNvPr id="4" name="Title 3"/>
          <p:cNvSpPr>
            <a:spLocks noGrp="1"/>
          </p:cNvSpPr>
          <p:nvPr>
            <p:ph type="title" hasCustomPrompt="1"/>
          </p:nvPr>
        </p:nvSpPr>
        <p:spPr>
          <a:xfrm>
            <a:off x="3420837" y="5283453"/>
            <a:ext cx="17243778" cy="3079305"/>
          </a:xfrm>
        </p:spPr>
        <p:txBody>
          <a:bodyPr anchor="b"/>
          <a:lstStyle>
            <a:lvl1pPr>
              <a:defRPr lang="en-US" dirty="0"/>
            </a:lvl1pPr>
          </a:lstStyle>
          <a:p>
            <a:pPr lvl="0"/>
            <a:r>
              <a:rPr lang="en-US" dirty="0" smtClean="0"/>
              <a:t>The Title of the Section</a:t>
            </a:r>
            <a:endParaRPr lang="en-US" dirty="0"/>
          </a:p>
        </p:txBody>
      </p:sp>
    </p:spTree>
    <p:extLst>
      <p:ext uri="{BB962C8B-B14F-4D97-AF65-F5344CB8AC3E}">
        <p14:creationId xmlns:p14="http://schemas.microsoft.com/office/powerpoint/2010/main" val="1950093952"/>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and Lead In">
    <p:spTree>
      <p:nvGrpSpPr>
        <p:cNvPr id="1" name=""/>
        <p:cNvGrpSpPr/>
        <p:nvPr/>
      </p:nvGrpSpPr>
      <p:grpSpPr>
        <a:xfrm>
          <a:off x="0" y="0"/>
          <a:ext cx="0" cy="0"/>
          <a:chOff x="0" y="0"/>
          <a:chExt cx="0" cy="0"/>
        </a:xfrm>
      </p:grpSpPr>
      <p:pic>
        <p:nvPicPr>
          <p:cNvPr id="2" name="Picture 1" descr="dot-mi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7015" y="8167180"/>
            <a:ext cx="17449897" cy="57402"/>
          </a:xfrm>
          <a:prstGeom prst="rect">
            <a:avLst/>
          </a:prstGeom>
        </p:spPr>
      </p:pic>
      <p:pic>
        <p:nvPicPr>
          <p:cNvPr id="8" name="Picture 7" descr="dot-mi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7016" y="5063750"/>
            <a:ext cx="17449897" cy="57402"/>
          </a:xfrm>
          <a:prstGeom prst="rect">
            <a:avLst/>
          </a:prstGeom>
        </p:spPr>
      </p:pic>
      <p:sp>
        <p:nvSpPr>
          <p:cNvPr id="4" name="Title 3"/>
          <p:cNvSpPr>
            <a:spLocks noGrp="1"/>
          </p:cNvSpPr>
          <p:nvPr>
            <p:ph type="title" hasCustomPrompt="1"/>
          </p:nvPr>
        </p:nvSpPr>
        <p:spPr>
          <a:xfrm>
            <a:off x="3417275" y="6460764"/>
            <a:ext cx="17349637" cy="1551195"/>
          </a:xfrm>
        </p:spPr>
        <p:txBody>
          <a:bodyPr anchor="b"/>
          <a:lstStyle>
            <a:lvl1pPr>
              <a:defRPr lang="en-US" baseline="0" dirty="0"/>
            </a:lvl1pPr>
          </a:lstStyle>
          <a:p>
            <a:pPr lvl="0"/>
            <a:r>
              <a:rPr lang="en-US" dirty="0" smtClean="0"/>
              <a:t>The Section Title</a:t>
            </a:r>
            <a:endParaRPr lang="en-US" dirty="0"/>
          </a:p>
        </p:txBody>
      </p:sp>
      <p:sp>
        <p:nvSpPr>
          <p:cNvPr id="15" name="Text Placeholder 14"/>
          <p:cNvSpPr>
            <a:spLocks noGrp="1"/>
          </p:cNvSpPr>
          <p:nvPr>
            <p:ph type="body" sz="quarter" idx="10" hasCustomPrompt="1"/>
          </p:nvPr>
        </p:nvSpPr>
        <p:spPr>
          <a:xfrm>
            <a:off x="3417276" y="5311226"/>
            <a:ext cx="17349637" cy="800219"/>
          </a:xfrm>
          <a:prstGeom prst="rect">
            <a:avLst/>
          </a:prstGeom>
          <a:ln w="12700">
            <a:miter lim="400000"/>
          </a:ln>
        </p:spPr>
        <p:txBody>
          <a:bodyPr wrap="square" lIns="0" tIns="0" rIns="0" bIns="0">
            <a:spAutoFit/>
          </a:bodyPr>
          <a:lstStyle>
            <a:lvl1pPr marL="0" indent="0" algn="ctr">
              <a:buNone/>
              <a:defRPr lang="en-US" sz="5200" b="1" i="1" cap="none" spc="372" dirty="0" smtClean="0">
                <a:latin typeface="Georgia"/>
                <a:ea typeface="Klavika Bold"/>
                <a:cs typeface="Georgia"/>
              </a:defRPr>
            </a:lvl1pPr>
          </a:lstStyle>
          <a:p>
            <a:pPr lvl="0" algn="ctr"/>
            <a:r>
              <a:rPr lang="en-US" dirty="0" smtClean="0"/>
              <a:t>Optional lead-in to the section title</a:t>
            </a:r>
          </a:p>
        </p:txBody>
      </p:sp>
    </p:spTree>
    <p:extLst>
      <p:ext uri="{BB962C8B-B14F-4D97-AF65-F5344CB8AC3E}">
        <p14:creationId xmlns:p14="http://schemas.microsoft.com/office/powerpoint/2010/main" val="462652631"/>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and Lead In - 2 Line">
    <p:spTree>
      <p:nvGrpSpPr>
        <p:cNvPr id="1" name=""/>
        <p:cNvGrpSpPr/>
        <p:nvPr/>
      </p:nvGrpSpPr>
      <p:grpSpPr>
        <a:xfrm>
          <a:off x="0" y="0"/>
          <a:ext cx="0" cy="0"/>
          <a:chOff x="0" y="0"/>
          <a:chExt cx="0" cy="0"/>
        </a:xfrm>
      </p:grpSpPr>
      <p:pic>
        <p:nvPicPr>
          <p:cNvPr id="2" name="Picture 1" descr="dot-mi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7016" y="8927849"/>
            <a:ext cx="17449897" cy="57402"/>
          </a:xfrm>
          <a:prstGeom prst="rect">
            <a:avLst/>
          </a:prstGeom>
        </p:spPr>
      </p:pic>
      <p:pic>
        <p:nvPicPr>
          <p:cNvPr id="8" name="Picture 7" descr="dot-mi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7016" y="4361348"/>
            <a:ext cx="17449897" cy="57402"/>
          </a:xfrm>
          <a:prstGeom prst="rect">
            <a:avLst/>
          </a:prstGeom>
        </p:spPr>
      </p:pic>
      <p:sp>
        <p:nvSpPr>
          <p:cNvPr id="4" name="Title 3"/>
          <p:cNvSpPr>
            <a:spLocks noGrp="1"/>
          </p:cNvSpPr>
          <p:nvPr>
            <p:ph type="title" hasCustomPrompt="1"/>
          </p:nvPr>
        </p:nvSpPr>
        <p:spPr>
          <a:xfrm>
            <a:off x="3417276" y="5885361"/>
            <a:ext cx="17349638" cy="2884636"/>
          </a:xfrm>
        </p:spPr>
        <p:txBody>
          <a:bodyPr anchor="b"/>
          <a:lstStyle>
            <a:lvl1pPr>
              <a:defRPr lang="en-US" dirty="0"/>
            </a:lvl1pPr>
          </a:lstStyle>
          <a:p>
            <a:pPr lvl="0"/>
            <a:r>
              <a:rPr lang="en-US" dirty="0" smtClean="0"/>
              <a:t>A Two Line Section Title</a:t>
            </a:r>
            <a:endParaRPr lang="en-US" dirty="0"/>
          </a:p>
        </p:txBody>
      </p:sp>
      <p:sp>
        <p:nvSpPr>
          <p:cNvPr id="15" name="Text Placeholder 14"/>
          <p:cNvSpPr>
            <a:spLocks noGrp="1"/>
          </p:cNvSpPr>
          <p:nvPr>
            <p:ph type="body" sz="quarter" idx="10" hasCustomPrompt="1"/>
          </p:nvPr>
        </p:nvSpPr>
        <p:spPr>
          <a:xfrm>
            <a:off x="3417276" y="4679379"/>
            <a:ext cx="17349637" cy="800219"/>
          </a:xfrm>
          <a:prstGeom prst="rect">
            <a:avLst/>
          </a:prstGeom>
          <a:ln w="12700">
            <a:miter lim="400000"/>
          </a:ln>
        </p:spPr>
        <p:txBody>
          <a:bodyPr wrap="square" lIns="0" tIns="0" rIns="0" bIns="0">
            <a:spAutoFit/>
          </a:bodyPr>
          <a:lstStyle>
            <a:lvl1pPr marL="0" indent="0" algn="ctr">
              <a:buNone/>
              <a:defRPr lang="en-US" sz="5200" b="1" i="1" cap="none" spc="372" dirty="0" smtClean="0">
                <a:latin typeface="Georgia"/>
                <a:ea typeface="Klavika Bold"/>
                <a:cs typeface="Georgia"/>
              </a:defRPr>
            </a:lvl1pPr>
          </a:lstStyle>
          <a:p>
            <a:pPr lvl="0" algn="ctr"/>
            <a:r>
              <a:rPr lang="en-US" dirty="0" smtClean="0"/>
              <a:t>Optional lead-in to the section title</a:t>
            </a:r>
          </a:p>
        </p:txBody>
      </p:sp>
    </p:spTree>
    <p:extLst>
      <p:ext uri="{BB962C8B-B14F-4D97-AF65-F5344CB8AC3E}">
        <p14:creationId xmlns:p14="http://schemas.microsoft.com/office/powerpoint/2010/main" val="2598744680"/>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ong Title">
    <p:spTree>
      <p:nvGrpSpPr>
        <p:cNvPr id="1" name=""/>
        <p:cNvGrpSpPr/>
        <p:nvPr/>
      </p:nvGrpSpPr>
      <p:grpSpPr>
        <a:xfrm>
          <a:off x="0" y="0"/>
          <a:ext cx="0" cy="0"/>
          <a:chOff x="0" y="0"/>
          <a:chExt cx="0" cy="0"/>
        </a:xfrm>
      </p:grpSpPr>
      <p:pic>
        <p:nvPicPr>
          <p:cNvPr id="2" name="Picture 1" descr="dot-mi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7016" y="9545605"/>
            <a:ext cx="17449897" cy="57402"/>
          </a:xfrm>
          <a:prstGeom prst="rect">
            <a:avLst/>
          </a:prstGeom>
        </p:spPr>
      </p:pic>
      <p:pic>
        <p:nvPicPr>
          <p:cNvPr id="8" name="Picture 7" descr="dot-mi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7016" y="4261393"/>
            <a:ext cx="17449897" cy="57402"/>
          </a:xfrm>
          <a:prstGeom prst="rect">
            <a:avLst/>
          </a:prstGeom>
        </p:spPr>
      </p:pic>
      <p:sp>
        <p:nvSpPr>
          <p:cNvPr id="4" name="Title 3"/>
          <p:cNvSpPr>
            <a:spLocks noGrp="1"/>
          </p:cNvSpPr>
          <p:nvPr>
            <p:ph type="title" hasCustomPrompt="1"/>
          </p:nvPr>
        </p:nvSpPr>
        <p:spPr>
          <a:xfrm>
            <a:off x="3317016" y="4820324"/>
            <a:ext cx="17449898" cy="4565865"/>
          </a:xfrm>
        </p:spPr>
        <p:txBody>
          <a:bodyPr anchor="b"/>
          <a:lstStyle>
            <a:lvl1pPr>
              <a:defRPr lang="en-US" baseline="0" dirty="0"/>
            </a:lvl1pPr>
          </a:lstStyle>
          <a:p>
            <a:pPr lvl="0"/>
            <a:r>
              <a:rPr lang="en-US" dirty="0" smtClean="0"/>
              <a:t>A Plain Title that can be Three Lines Long</a:t>
            </a:r>
            <a:endParaRPr lang="en-US" dirty="0"/>
          </a:p>
        </p:txBody>
      </p:sp>
    </p:spTree>
    <p:extLst>
      <p:ext uri="{BB962C8B-B14F-4D97-AF65-F5344CB8AC3E}">
        <p14:creationId xmlns:p14="http://schemas.microsoft.com/office/powerpoint/2010/main" val="760677599"/>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wo Column">
    <p:spTree>
      <p:nvGrpSpPr>
        <p:cNvPr id="1" name=""/>
        <p:cNvGrpSpPr/>
        <p:nvPr/>
      </p:nvGrpSpPr>
      <p:grpSpPr>
        <a:xfrm>
          <a:off x="0" y="0"/>
          <a:ext cx="0" cy="0"/>
          <a:chOff x="0" y="0"/>
          <a:chExt cx="0" cy="0"/>
        </a:xfrm>
      </p:grpSpPr>
      <p:sp>
        <p:nvSpPr>
          <p:cNvPr id="13" name="Title 9"/>
          <p:cNvSpPr>
            <a:spLocks noGrp="1"/>
          </p:cNvSpPr>
          <p:nvPr>
            <p:ph type="title" hasCustomPrompt="1"/>
          </p:nvPr>
        </p:nvSpPr>
        <p:spPr>
          <a:xfrm>
            <a:off x="2799007" y="1069584"/>
            <a:ext cx="17236228" cy="4265014"/>
          </a:xfrm>
          <a:prstGeom prst="rect">
            <a:avLst/>
          </a:prstGeom>
        </p:spPr>
        <p:txBody>
          <a:bodyPr anchor="b"/>
          <a:lstStyle>
            <a:lvl1pPr>
              <a:defRPr lang="en-US" dirty="0"/>
            </a:lvl1pPr>
          </a:lstStyle>
          <a:p>
            <a:pPr lvl="0" algn="l"/>
            <a:r>
              <a:rPr lang="en-US" dirty="0" smtClean="0"/>
              <a:t>Title for the Two Column Layout</a:t>
            </a:r>
            <a:endParaRPr lang="en-US" dirty="0"/>
          </a:p>
        </p:txBody>
      </p:sp>
      <p:sp>
        <p:nvSpPr>
          <p:cNvPr id="14" name="Text Placeholder 2"/>
          <p:cNvSpPr>
            <a:spLocks noGrp="1"/>
          </p:cNvSpPr>
          <p:nvPr>
            <p:ph type="body" idx="1" hasCustomPrompt="1"/>
          </p:nvPr>
        </p:nvSpPr>
        <p:spPr>
          <a:xfrm>
            <a:off x="2799007" y="6254100"/>
            <a:ext cx="9251283" cy="861774"/>
          </a:xfrm>
          <a:prstGeom prst="rect">
            <a:avLst/>
          </a:prstGeom>
          <a:ln w="12700">
            <a:miter lim="400000"/>
          </a:ln>
        </p:spPr>
        <p:txBody>
          <a:bodyPr wrap="square" lIns="0" tIns="0" rIns="0" bIns="0">
            <a:spAutoFit/>
          </a:bodyPr>
          <a:lstStyle>
            <a:lvl1pPr>
              <a:defRPr lang="en-US" sz="2800" b="1" cap="all" spc="300" baseline="0" dirty="0" smtClean="0">
                <a:solidFill>
                  <a:srgbClr val="1A1718"/>
                </a:solidFill>
                <a:latin typeface="Verdana"/>
                <a:ea typeface="Klavika"/>
                <a:cs typeface="Verdana"/>
              </a:defRPr>
            </a:lvl1pPr>
          </a:lstStyle>
          <a:p>
            <a:pPr marL="0" lvl="0" indent="0" algn="l">
              <a:spcBef>
                <a:spcPts val="0"/>
              </a:spcBef>
              <a:buFontTx/>
              <a:buNone/>
            </a:pPr>
            <a:r>
              <a:rPr lang="en-US" dirty="0" smtClean="0"/>
              <a:t>This is the subtitle for the following bulleted list</a:t>
            </a:r>
          </a:p>
        </p:txBody>
      </p:sp>
      <p:sp>
        <p:nvSpPr>
          <p:cNvPr id="21" name="Text Placeholder 2"/>
          <p:cNvSpPr>
            <a:spLocks noGrp="1"/>
          </p:cNvSpPr>
          <p:nvPr>
            <p:ph type="body" idx="13" hasCustomPrompt="1"/>
          </p:nvPr>
        </p:nvSpPr>
        <p:spPr>
          <a:xfrm>
            <a:off x="12906117" y="6254100"/>
            <a:ext cx="9251283" cy="861774"/>
          </a:xfrm>
          <a:prstGeom prst="rect">
            <a:avLst/>
          </a:prstGeom>
          <a:ln w="12700">
            <a:miter lim="400000"/>
          </a:ln>
        </p:spPr>
        <p:txBody>
          <a:bodyPr wrap="square" lIns="0" tIns="0" rIns="0" bIns="0">
            <a:spAutoFit/>
          </a:bodyPr>
          <a:lstStyle>
            <a:lvl1pPr>
              <a:defRPr lang="en-US" sz="2800" b="1" cap="all" spc="300" baseline="0" dirty="0" smtClean="0">
                <a:solidFill>
                  <a:srgbClr val="1A1718"/>
                </a:solidFill>
                <a:latin typeface="Verdana"/>
                <a:ea typeface="Klavika"/>
                <a:cs typeface="Verdana"/>
              </a:defRPr>
            </a:lvl1pPr>
          </a:lstStyle>
          <a:p>
            <a:pPr marL="0" lvl="0" indent="0" algn="l">
              <a:spcBef>
                <a:spcPts val="0"/>
              </a:spcBef>
              <a:buFontTx/>
              <a:buNone/>
            </a:pPr>
            <a:r>
              <a:rPr lang="en-US" dirty="0" smtClean="0"/>
              <a:t>This is the subtitle for the following bulleted list</a:t>
            </a:r>
          </a:p>
        </p:txBody>
      </p:sp>
      <p:sp>
        <p:nvSpPr>
          <p:cNvPr id="4" name="Content Placeholder 3"/>
          <p:cNvSpPr>
            <a:spLocks noGrp="1"/>
          </p:cNvSpPr>
          <p:nvPr>
            <p:ph sz="quarter" idx="18" hasCustomPrompt="1"/>
          </p:nvPr>
        </p:nvSpPr>
        <p:spPr>
          <a:xfrm>
            <a:off x="2799007" y="7565053"/>
            <a:ext cx="9251284" cy="5233725"/>
          </a:xfrm>
          <a:prstGeom prst="rect">
            <a:avLst/>
          </a:prstGeom>
        </p:spPr>
        <p:txBody>
          <a:bodyPr vert="horz"/>
          <a:lstStyle>
            <a:lvl1pPr marL="635000" indent="-402336">
              <a:spcBef>
                <a:spcPts val="2200"/>
              </a:spcBef>
              <a:buSzPct val="89000"/>
              <a:buFontTx/>
              <a:buBlip>
                <a:blip r:embed="rId2"/>
              </a:buBlip>
              <a:defRPr sz="3600" b="1" cap="none" baseline="0">
                <a:latin typeface="Georgia"/>
                <a:cs typeface="Georgia"/>
              </a:defRPr>
            </a:lvl1pPr>
            <a:lvl2pPr indent="-265176">
              <a:spcBef>
                <a:spcPts val="400"/>
              </a:spcBef>
              <a:spcAft>
                <a:spcPts val="600"/>
              </a:spcAft>
              <a:defRPr sz="3200" b="1" cap="none" baseline="0">
                <a:latin typeface="Georgia"/>
                <a:cs typeface="Georgia"/>
              </a:defRPr>
            </a:lvl2pPr>
            <a:lvl3pPr indent="-265176">
              <a:spcBef>
                <a:spcPts val="400"/>
              </a:spcBef>
              <a:spcAft>
                <a:spcPts val="600"/>
              </a:spcAft>
              <a:defRPr sz="3200" b="1" cap="none" baseline="0">
                <a:latin typeface="Georgia"/>
                <a:cs typeface="Georgia"/>
              </a:defRPr>
            </a:lvl3pPr>
            <a:lvl4pPr indent="-265176">
              <a:spcBef>
                <a:spcPts val="400"/>
              </a:spcBef>
              <a:spcAft>
                <a:spcPts val="600"/>
              </a:spcAft>
              <a:defRPr sz="3200" b="1" cap="none" baseline="0">
                <a:latin typeface="Georgia"/>
                <a:cs typeface="Georgia"/>
              </a:defRPr>
            </a:lvl4pPr>
            <a:lvl5pPr indent="-265176">
              <a:spcBef>
                <a:spcPts val="400"/>
              </a:spcBef>
              <a:spcAft>
                <a:spcPts val="600"/>
              </a:spcAft>
              <a:defRPr sz="3200" b="1" cap="none" baseline="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quarter" idx="19" hasCustomPrompt="1"/>
          </p:nvPr>
        </p:nvSpPr>
        <p:spPr>
          <a:xfrm>
            <a:off x="12906116" y="7565053"/>
            <a:ext cx="9251284" cy="5233725"/>
          </a:xfrm>
          <a:prstGeom prst="rect">
            <a:avLst/>
          </a:prstGeom>
        </p:spPr>
        <p:txBody>
          <a:bodyPr vert="horz"/>
          <a:lstStyle>
            <a:lvl1pPr marL="635000" indent="-402336">
              <a:spcBef>
                <a:spcPts val="2200"/>
              </a:spcBef>
              <a:buSzPct val="89000"/>
              <a:buFontTx/>
              <a:buBlip>
                <a:blip r:embed="rId2"/>
              </a:buBlip>
              <a:defRPr sz="3600" b="1" cap="none" baseline="0">
                <a:latin typeface="Georgia"/>
                <a:cs typeface="Georgia"/>
              </a:defRPr>
            </a:lvl1pPr>
            <a:lvl2pPr indent="-265176">
              <a:spcBef>
                <a:spcPts val="400"/>
              </a:spcBef>
              <a:spcAft>
                <a:spcPts val="600"/>
              </a:spcAft>
              <a:defRPr sz="3200" b="1" cap="none" baseline="0">
                <a:latin typeface="Georgia"/>
                <a:cs typeface="Georgia"/>
              </a:defRPr>
            </a:lvl2pPr>
            <a:lvl3pPr indent="-265176">
              <a:spcBef>
                <a:spcPts val="400"/>
              </a:spcBef>
              <a:spcAft>
                <a:spcPts val="600"/>
              </a:spcAft>
              <a:defRPr sz="3200" b="1" cap="none" baseline="0">
                <a:latin typeface="Georgia"/>
                <a:cs typeface="Georgia"/>
              </a:defRPr>
            </a:lvl3pPr>
            <a:lvl4pPr indent="-265176">
              <a:spcBef>
                <a:spcPts val="400"/>
              </a:spcBef>
              <a:spcAft>
                <a:spcPts val="600"/>
              </a:spcAft>
              <a:defRPr sz="3200" b="1" cap="none" baseline="0">
                <a:latin typeface="Georgia"/>
                <a:cs typeface="Georgia"/>
              </a:defRPr>
            </a:lvl4pPr>
            <a:lvl5pPr indent="-265176">
              <a:spcBef>
                <a:spcPts val="400"/>
              </a:spcBef>
              <a:spcAft>
                <a:spcPts val="600"/>
              </a:spcAft>
              <a:defRPr sz="3200" b="1" cap="none" baseline="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62103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3" name="Title 9"/>
          <p:cNvSpPr>
            <a:spLocks noGrp="1"/>
          </p:cNvSpPr>
          <p:nvPr>
            <p:ph type="title" hasCustomPrompt="1"/>
          </p:nvPr>
        </p:nvSpPr>
        <p:spPr>
          <a:xfrm>
            <a:off x="2799006" y="945919"/>
            <a:ext cx="19358393" cy="2884636"/>
          </a:xfrm>
          <a:prstGeom prst="rect">
            <a:avLst/>
          </a:prstGeom>
        </p:spPr>
        <p:txBody>
          <a:bodyPr anchor="b"/>
          <a:lstStyle>
            <a:lvl1pPr>
              <a:defRPr lang="en-US" dirty="0"/>
            </a:lvl1pPr>
          </a:lstStyle>
          <a:p>
            <a:pPr lvl="0" algn="l"/>
            <a:r>
              <a:rPr lang="en-US" dirty="0" smtClean="0"/>
              <a:t>Innovation</a:t>
            </a:r>
            <a:endParaRPr lang="en-US" dirty="0"/>
          </a:p>
        </p:txBody>
      </p:sp>
      <p:sp>
        <p:nvSpPr>
          <p:cNvPr id="5" name="Content Placeholder 3"/>
          <p:cNvSpPr>
            <a:spLocks noGrp="1"/>
          </p:cNvSpPr>
          <p:nvPr>
            <p:ph sz="quarter" idx="18" hasCustomPrompt="1"/>
          </p:nvPr>
        </p:nvSpPr>
        <p:spPr>
          <a:xfrm>
            <a:off x="2799005" y="4333608"/>
            <a:ext cx="19358393" cy="8493392"/>
          </a:xfrm>
          <a:prstGeom prst="rect">
            <a:avLst/>
          </a:prstGeom>
        </p:spPr>
        <p:txBody>
          <a:bodyPr vert="horz"/>
          <a:lstStyle>
            <a:lvl1pPr marL="635000" indent="-585216">
              <a:spcBef>
                <a:spcPts val="2200"/>
              </a:spcBef>
              <a:buSzPct val="89000"/>
              <a:buFontTx/>
              <a:buBlip>
                <a:blip r:embed="rId2"/>
              </a:buBlip>
              <a:defRPr sz="6000" b="1" cap="none" baseline="0">
                <a:latin typeface="Georgia"/>
                <a:cs typeface="Georgia"/>
              </a:defRPr>
            </a:lvl1pPr>
            <a:lvl2pPr indent="-356616">
              <a:spcBef>
                <a:spcPts val="1000"/>
              </a:spcBef>
              <a:defRPr sz="5400" b="1" cap="none" baseline="0">
                <a:latin typeface="Georgia"/>
                <a:cs typeface="Georgia"/>
              </a:defRPr>
            </a:lvl2pPr>
            <a:lvl3pPr indent="-356616">
              <a:spcBef>
                <a:spcPts val="1000"/>
              </a:spcBef>
              <a:defRPr sz="5400" b="1" cap="none" baseline="0">
                <a:latin typeface="Georgia"/>
                <a:cs typeface="Georgia"/>
              </a:defRPr>
            </a:lvl3pPr>
            <a:lvl4pPr indent="-356616">
              <a:spcBef>
                <a:spcPts val="1000"/>
              </a:spcBef>
              <a:defRPr sz="5400" b="1" cap="none" baseline="0">
                <a:latin typeface="Georgia"/>
                <a:cs typeface="Georgia"/>
              </a:defRPr>
            </a:lvl4pPr>
            <a:lvl5pPr indent="-356616">
              <a:spcBef>
                <a:spcPts val="1000"/>
              </a:spcBef>
              <a:defRPr sz="5400" b="1" cap="none" baseline="0">
                <a:latin typeface="Georgia"/>
                <a:cs typeface="Georgia"/>
              </a:defRPr>
            </a:lvl5pPr>
          </a:lstStyle>
          <a:p>
            <a:pPr lvl="0"/>
            <a:r>
              <a:rPr lang="en-US" dirty="0" smtClean="0"/>
              <a:t>Background &amp; literature</a:t>
            </a:r>
          </a:p>
        </p:txBody>
      </p:sp>
    </p:spTree>
    <p:extLst>
      <p:ext uri="{BB962C8B-B14F-4D97-AF65-F5344CB8AC3E}">
        <p14:creationId xmlns:p14="http://schemas.microsoft.com/office/powerpoint/2010/main" val="1087620992"/>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mparison">
    <p:spTree>
      <p:nvGrpSpPr>
        <p:cNvPr id="1" name=""/>
        <p:cNvGrpSpPr/>
        <p:nvPr/>
      </p:nvGrpSpPr>
      <p:grpSpPr>
        <a:xfrm>
          <a:off x="0" y="0"/>
          <a:ext cx="0" cy="0"/>
          <a:chOff x="0" y="0"/>
          <a:chExt cx="0" cy="0"/>
        </a:xfrm>
      </p:grpSpPr>
      <p:sp>
        <p:nvSpPr>
          <p:cNvPr id="13" name="Title 9"/>
          <p:cNvSpPr>
            <a:spLocks noGrp="1"/>
          </p:cNvSpPr>
          <p:nvPr>
            <p:ph type="title" hasCustomPrompt="1"/>
          </p:nvPr>
        </p:nvSpPr>
        <p:spPr>
          <a:xfrm>
            <a:off x="2799006" y="993869"/>
            <a:ext cx="19358393" cy="2884636"/>
          </a:xfrm>
          <a:prstGeom prst="rect">
            <a:avLst/>
          </a:prstGeom>
        </p:spPr>
        <p:txBody>
          <a:bodyPr anchor="b"/>
          <a:lstStyle>
            <a:lvl1pPr>
              <a:defRPr lang="en-US" dirty="0"/>
            </a:lvl1pPr>
          </a:lstStyle>
          <a:p>
            <a:pPr lvl="0" algn="l"/>
            <a:r>
              <a:rPr lang="en-US" dirty="0" smtClean="0"/>
              <a:t>Headline for the Comparison</a:t>
            </a:r>
            <a:endParaRPr lang="en-US" dirty="0"/>
          </a:p>
        </p:txBody>
      </p:sp>
      <p:sp>
        <p:nvSpPr>
          <p:cNvPr id="14" name="Text Placeholder 2"/>
          <p:cNvSpPr>
            <a:spLocks noGrp="1"/>
          </p:cNvSpPr>
          <p:nvPr>
            <p:ph type="body" idx="1" hasCustomPrompt="1"/>
          </p:nvPr>
        </p:nvSpPr>
        <p:spPr>
          <a:xfrm>
            <a:off x="2799007" y="4814767"/>
            <a:ext cx="9251283" cy="861774"/>
          </a:xfrm>
          <a:prstGeom prst="rect">
            <a:avLst/>
          </a:prstGeom>
          <a:ln w="12700">
            <a:miter lim="400000"/>
          </a:ln>
        </p:spPr>
        <p:txBody>
          <a:bodyPr wrap="square" lIns="0" tIns="0" rIns="0" bIns="0">
            <a:spAutoFit/>
          </a:bodyPr>
          <a:lstStyle>
            <a:lvl1pPr>
              <a:defRPr lang="en-US" sz="2800" b="1" cap="all" spc="300" baseline="0" dirty="0" smtClean="0">
                <a:solidFill>
                  <a:srgbClr val="1A1718"/>
                </a:solidFill>
                <a:latin typeface="Verdana"/>
                <a:ea typeface="Klavika"/>
                <a:cs typeface="Verdana"/>
              </a:defRPr>
            </a:lvl1pPr>
          </a:lstStyle>
          <a:p>
            <a:pPr marL="0" lvl="0" indent="0" algn="l">
              <a:spcBef>
                <a:spcPts val="0"/>
              </a:spcBef>
              <a:buFontTx/>
              <a:buNone/>
            </a:pPr>
            <a:r>
              <a:rPr lang="en-US" dirty="0" smtClean="0"/>
              <a:t>This is the subtitle for the first item of comparison</a:t>
            </a:r>
          </a:p>
        </p:txBody>
      </p:sp>
      <p:sp>
        <p:nvSpPr>
          <p:cNvPr id="21" name="Text Placeholder 2"/>
          <p:cNvSpPr>
            <a:spLocks noGrp="1"/>
          </p:cNvSpPr>
          <p:nvPr>
            <p:ph type="body" idx="13" hasCustomPrompt="1"/>
          </p:nvPr>
        </p:nvSpPr>
        <p:spPr>
          <a:xfrm>
            <a:off x="12906117" y="4814767"/>
            <a:ext cx="9251283" cy="861774"/>
          </a:xfrm>
          <a:prstGeom prst="rect">
            <a:avLst/>
          </a:prstGeom>
          <a:ln w="12700">
            <a:miter lim="400000"/>
          </a:ln>
        </p:spPr>
        <p:txBody>
          <a:bodyPr wrap="square" lIns="0" tIns="0" rIns="0" bIns="0">
            <a:spAutoFit/>
          </a:bodyPr>
          <a:lstStyle>
            <a:lvl1pPr>
              <a:defRPr lang="en-US" sz="2800" b="1" cap="all" spc="300" baseline="0" dirty="0" smtClean="0">
                <a:solidFill>
                  <a:srgbClr val="1A1718"/>
                </a:solidFill>
                <a:latin typeface="Verdana"/>
                <a:ea typeface="Klavika"/>
                <a:cs typeface="Verdana"/>
              </a:defRPr>
            </a:lvl1pPr>
          </a:lstStyle>
          <a:p>
            <a:pPr marL="0" lvl="0" indent="0" algn="l">
              <a:spcBef>
                <a:spcPts val="0"/>
              </a:spcBef>
              <a:buFontTx/>
              <a:buNone/>
            </a:pPr>
            <a:r>
              <a:rPr lang="en-US" dirty="0" smtClean="0"/>
              <a:t>This is the subtitle for the second item of comparison</a:t>
            </a:r>
          </a:p>
        </p:txBody>
      </p:sp>
      <p:pic>
        <p:nvPicPr>
          <p:cNvPr id="10" name="dot-long.png"/>
          <p:cNvPicPr/>
          <p:nvPr userDrawn="1"/>
        </p:nvPicPr>
        <p:blipFill>
          <a:blip r:embed="rId2">
            <a:extLst/>
          </a:blip>
          <a:stretch>
            <a:fillRect/>
          </a:stretch>
        </p:blipFill>
        <p:spPr>
          <a:xfrm>
            <a:off x="2782296" y="11306504"/>
            <a:ext cx="19685001" cy="58183"/>
          </a:xfrm>
          <a:prstGeom prst="rect">
            <a:avLst/>
          </a:prstGeom>
          <a:ln w="12700">
            <a:miter lim="400000"/>
          </a:ln>
        </p:spPr>
      </p:pic>
      <p:pic>
        <p:nvPicPr>
          <p:cNvPr id="2" name="Picture 1" descr="dot-v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421700" y="4562869"/>
            <a:ext cx="57912" cy="6418580"/>
          </a:xfrm>
          <a:prstGeom prst="rect">
            <a:avLst/>
          </a:prstGeom>
        </p:spPr>
      </p:pic>
      <p:sp>
        <p:nvSpPr>
          <p:cNvPr id="4" name="TextBox 3"/>
          <p:cNvSpPr txBox="1"/>
          <p:nvPr userDrawn="1"/>
        </p:nvSpPr>
        <p:spPr>
          <a:xfrm>
            <a:off x="4727222" y="11782275"/>
            <a:ext cx="3428999" cy="615553"/>
          </a:xfrm>
          <a:prstGeom prst="rect">
            <a:avLst/>
          </a:prstGeom>
          <a:ln w="12700">
            <a:miter lim="400000"/>
          </a:ln>
        </p:spPr>
        <p:txBody>
          <a:bodyPr wrap="square" lIns="0" tIns="0" rIns="0" bIns="0" anchor="b">
            <a:spAutoFit/>
          </a:bodyPr>
          <a:lstStyle>
            <a:lvl1pPr marL="0" lvl="0" indent="0" algn="l">
              <a:spcBef>
                <a:spcPts val="5200"/>
              </a:spcBef>
              <a:buSzPct val="75000"/>
              <a:buNone/>
              <a:defRPr sz="3600" b="1" cap="all" spc="140" baseline="0">
                <a:solidFill>
                  <a:srgbClr val="1A1718"/>
                </a:solidFill>
                <a:latin typeface="KlavikaBold-CapsTF"/>
                <a:ea typeface="Klavika"/>
                <a:cs typeface="Klavika"/>
              </a:defRPr>
            </a:lvl1pPr>
            <a:lvl2pPr marL="1270000" indent="-635000">
              <a:spcBef>
                <a:spcPts val="5200"/>
              </a:spcBef>
              <a:buSzPct val="75000"/>
              <a:buChar char="•"/>
              <a:defRPr sz="5200"/>
            </a:lvl2pPr>
            <a:lvl3pPr marL="1905000" indent="-635000">
              <a:spcBef>
                <a:spcPts val="5200"/>
              </a:spcBef>
              <a:buSzPct val="75000"/>
              <a:buChar char="•"/>
              <a:defRPr sz="5200"/>
            </a:lvl3pPr>
            <a:lvl4pPr marL="2540000" indent="-635000">
              <a:spcBef>
                <a:spcPts val="5200"/>
              </a:spcBef>
              <a:buSzPct val="75000"/>
              <a:buChar char="•"/>
              <a:defRPr sz="5200"/>
            </a:lvl4pPr>
            <a:lvl5pPr marL="3175000" indent="-635000">
              <a:spcBef>
                <a:spcPts val="5200"/>
              </a:spcBef>
              <a:buSzPct val="75000"/>
              <a:buChar char="•"/>
              <a:defRPr sz="5200"/>
            </a:lvl5pPr>
            <a:lvl6pPr marL="3810000" indent="-635000">
              <a:spcBef>
                <a:spcPts val="5200"/>
              </a:spcBef>
              <a:buSzPct val="75000"/>
              <a:buChar char="•"/>
              <a:defRPr sz="5200"/>
            </a:lvl6pPr>
            <a:lvl7pPr marL="4445000" indent="-635000">
              <a:spcBef>
                <a:spcPts val="5200"/>
              </a:spcBef>
              <a:buSzPct val="75000"/>
              <a:buChar char="•"/>
              <a:defRPr sz="5200"/>
            </a:lvl7pPr>
            <a:lvl8pPr marL="5080000" indent="-635000">
              <a:spcBef>
                <a:spcPts val="5200"/>
              </a:spcBef>
              <a:buSzPct val="75000"/>
              <a:buChar char="•"/>
              <a:defRPr sz="5200"/>
            </a:lvl8pPr>
            <a:lvl9pPr marL="5715000" indent="-635000">
              <a:spcBef>
                <a:spcPts val="5200"/>
              </a:spcBef>
              <a:buSzPct val="75000"/>
              <a:buChar char="•"/>
              <a:defRPr sz="5200"/>
            </a:lvl9pPr>
          </a:lstStyle>
          <a:p>
            <a:pPr lvl="0"/>
            <a:r>
              <a:rPr lang="en-US" sz="4000" b="1" i="1" cap="none" dirty="0" smtClean="0">
                <a:latin typeface="Georgia"/>
                <a:cs typeface="Georgia"/>
                <a:sym typeface="Helvetica Light"/>
              </a:rPr>
              <a:t>Conclusion</a:t>
            </a:r>
            <a:endParaRPr lang="en-US" sz="4000" b="1" i="1" cap="none" dirty="0">
              <a:latin typeface="Georgia"/>
              <a:cs typeface="Georgia"/>
              <a:sym typeface="Helvetica Light"/>
            </a:endParaRPr>
          </a:p>
        </p:txBody>
      </p:sp>
      <p:pic>
        <p:nvPicPr>
          <p:cNvPr id="5" name="Picture 4" descr="arrow-black.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44904" y="11910678"/>
            <a:ext cx="341968" cy="480604"/>
          </a:xfrm>
          <a:prstGeom prst="rect">
            <a:avLst/>
          </a:prstGeom>
        </p:spPr>
      </p:pic>
      <p:sp>
        <p:nvSpPr>
          <p:cNvPr id="8" name="Text Placeholder 7"/>
          <p:cNvSpPr>
            <a:spLocks noGrp="1"/>
          </p:cNvSpPr>
          <p:nvPr>
            <p:ph type="body" sz="quarter" idx="15" hasCustomPrompt="1"/>
          </p:nvPr>
        </p:nvSpPr>
        <p:spPr>
          <a:xfrm>
            <a:off x="8255000" y="11756282"/>
            <a:ext cx="13902399" cy="1270000"/>
          </a:xfrm>
          <a:prstGeom prst="rect">
            <a:avLst/>
          </a:prstGeom>
        </p:spPr>
        <p:txBody>
          <a:bodyPr vert="horz"/>
          <a:lstStyle>
            <a:lvl1pPr marL="0" indent="0">
              <a:spcBef>
                <a:spcPts val="0"/>
              </a:spcBef>
              <a:buNone/>
              <a:defRPr sz="4000" i="1" cap="none" baseline="0">
                <a:latin typeface="Georgia"/>
                <a:cs typeface="Georgia"/>
              </a:defRPr>
            </a:lvl1pPr>
          </a:lstStyle>
          <a:p>
            <a:pPr lvl="0"/>
            <a:r>
              <a:rPr lang="en-US" dirty="0" smtClean="0"/>
              <a:t>Summary describing conclusion or outcome.</a:t>
            </a:r>
          </a:p>
          <a:p>
            <a:pPr lvl="0"/>
            <a:r>
              <a:rPr lang="en-US" dirty="0" smtClean="0"/>
              <a:t>May be up to two lines.</a:t>
            </a:r>
            <a:endParaRPr lang="en-US" dirty="0"/>
          </a:p>
        </p:txBody>
      </p:sp>
      <p:sp>
        <p:nvSpPr>
          <p:cNvPr id="6" name="Content Placeholder 5"/>
          <p:cNvSpPr>
            <a:spLocks noGrp="1"/>
          </p:cNvSpPr>
          <p:nvPr>
            <p:ph sz="quarter" idx="16" hasCustomPrompt="1"/>
          </p:nvPr>
        </p:nvSpPr>
        <p:spPr>
          <a:xfrm>
            <a:off x="2782296" y="6105976"/>
            <a:ext cx="9267994" cy="4875473"/>
          </a:xfrm>
          <a:prstGeom prst="rect">
            <a:avLst/>
          </a:prstGeom>
        </p:spPr>
        <p:txBody>
          <a:bodyPr vert="horz"/>
          <a:lstStyle>
            <a:lvl1pPr marL="630936" indent="-571500">
              <a:buFontTx/>
              <a:buBlip>
                <a:blip r:embed="rId5"/>
              </a:buBlip>
              <a:defRPr lang="en-US" sz="3600" b="1" cap="none" baseline="0" dirty="0" smtClean="0">
                <a:latin typeface="Georgia"/>
                <a:cs typeface="Georgia"/>
              </a:defRPr>
            </a:lvl1pPr>
            <a:lvl2pPr>
              <a:defRPr lang="en-US" sz="3200" b="1" cap="none" baseline="0" dirty="0" smtClean="0">
                <a:latin typeface="Georgia"/>
                <a:cs typeface="Georgia"/>
              </a:defRPr>
            </a:lvl2pPr>
            <a:lvl3pPr>
              <a:defRPr lang="en-US" sz="3200" b="1" cap="none" baseline="0" dirty="0" smtClean="0">
                <a:latin typeface="Georgia"/>
                <a:cs typeface="Georgia"/>
              </a:defRPr>
            </a:lvl3pPr>
            <a:lvl4pPr>
              <a:defRPr lang="en-US" sz="3200" b="1" cap="none" baseline="0" dirty="0" smtClean="0">
                <a:latin typeface="Georgia"/>
                <a:cs typeface="Georgia"/>
              </a:defRPr>
            </a:lvl4pPr>
            <a:lvl5pPr>
              <a:defRPr lang="en-US" sz="3200" b="1" cap="none" baseline="0" dirty="0">
                <a:latin typeface="Georgia"/>
                <a:cs typeface="Georgia"/>
              </a:defRPr>
            </a:lvl5pPr>
          </a:lstStyle>
          <a:p>
            <a:pPr lvl="0" indent="-402336">
              <a:spcBef>
                <a:spcPts val="2200"/>
              </a:spcBef>
              <a:buSzPct val="89000"/>
              <a:buFontTx/>
              <a:buBlip>
                <a:blip r:embed="rId5"/>
              </a:buBlip>
            </a:pPr>
            <a:r>
              <a:rPr lang="en-US" dirty="0" smtClean="0"/>
              <a:t>Click to edit master text styles</a:t>
            </a:r>
          </a:p>
          <a:p>
            <a:pPr lvl="1" indent="-265176">
              <a:spcBef>
                <a:spcPts val="400"/>
              </a:spcBef>
              <a:spcAft>
                <a:spcPts val="600"/>
              </a:spcAft>
            </a:pPr>
            <a:r>
              <a:rPr lang="en-US" dirty="0" smtClean="0"/>
              <a:t>Second level</a:t>
            </a:r>
          </a:p>
          <a:p>
            <a:pPr lvl="2" indent="-265176">
              <a:spcBef>
                <a:spcPts val="400"/>
              </a:spcBef>
              <a:spcAft>
                <a:spcPts val="600"/>
              </a:spcAft>
            </a:pPr>
            <a:r>
              <a:rPr lang="en-US" dirty="0" smtClean="0"/>
              <a:t>Third level</a:t>
            </a:r>
          </a:p>
          <a:p>
            <a:pPr lvl="3" indent="-265176">
              <a:spcBef>
                <a:spcPts val="400"/>
              </a:spcBef>
              <a:spcAft>
                <a:spcPts val="600"/>
              </a:spcAft>
            </a:pPr>
            <a:r>
              <a:rPr lang="en-US" dirty="0" smtClean="0"/>
              <a:t>Fourth level</a:t>
            </a:r>
          </a:p>
          <a:p>
            <a:pPr lvl="4" indent="-265176">
              <a:spcBef>
                <a:spcPts val="400"/>
              </a:spcBef>
              <a:spcAft>
                <a:spcPts val="600"/>
              </a:spcAft>
            </a:pPr>
            <a:r>
              <a:rPr lang="en-US" dirty="0" smtClean="0"/>
              <a:t>Fifth level</a:t>
            </a:r>
            <a:endParaRPr lang="en-US" dirty="0"/>
          </a:p>
        </p:txBody>
      </p:sp>
      <p:sp>
        <p:nvSpPr>
          <p:cNvPr id="16" name="Content Placeholder 5"/>
          <p:cNvSpPr>
            <a:spLocks noGrp="1"/>
          </p:cNvSpPr>
          <p:nvPr>
            <p:ph sz="quarter" idx="17" hasCustomPrompt="1"/>
          </p:nvPr>
        </p:nvSpPr>
        <p:spPr>
          <a:xfrm>
            <a:off x="12906117" y="6105976"/>
            <a:ext cx="9267994" cy="4875473"/>
          </a:xfrm>
          <a:prstGeom prst="rect">
            <a:avLst/>
          </a:prstGeom>
        </p:spPr>
        <p:txBody>
          <a:bodyPr vert="horz"/>
          <a:lstStyle>
            <a:lvl1pPr marL="630936" indent="-571500">
              <a:buSzPct val="89000"/>
              <a:buFontTx/>
              <a:buBlip>
                <a:blip r:embed="rId5"/>
              </a:buBlip>
              <a:defRPr lang="en-US" sz="3600" b="1" cap="none" baseline="0" dirty="0" smtClean="0">
                <a:latin typeface="Georgia"/>
                <a:cs typeface="Georgia"/>
              </a:defRPr>
            </a:lvl1pPr>
            <a:lvl2pPr>
              <a:defRPr lang="en-US" sz="3200" b="1" cap="none" baseline="0" dirty="0" smtClean="0">
                <a:latin typeface="Georgia"/>
                <a:cs typeface="Georgia"/>
              </a:defRPr>
            </a:lvl2pPr>
            <a:lvl3pPr>
              <a:defRPr lang="en-US" sz="3200" b="1" cap="none" baseline="0" dirty="0" smtClean="0">
                <a:latin typeface="Georgia"/>
                <a:cs typeface="Georgia"/>
              </a:defRPr>
            </a:lvl3pPr>
            <a:lvl4pPr>
              <a:defRPr lang="en-US" sz="3200" b="1" cap="none" baseline="0" dirty="0" smtClean="0">
                <a:latin typeface="Georgia"/>
                <a:cs typeface="Georgia"/>
              </a:defRPr>
            </a:lvl4pPr>
            <a:lvl5pPr>
              <a:defRPr lang="en-US" sz="3200" b="1" cap="none" baseline="0" dirty="0">
                <a:latin typeface="Georgia"/>
                <a:cs typeface="Georgia"/>
              </a:defRPr>
            </a:lvl5pPr>
          </a:lstStyle>
          <a:p>
            <a:pPr lvl="0" indent="-402336">
              <a:spcBef>
                <a:spcPts val="2200"/>
              </a:spcBef>
              <a:buSzPct val="89000"/>
              <a:buFontTx/>
              <a:buBlip>
                <a:blip r:embed="rId5"/>
              </a:buBlip>
            </a:pPr>
            <a:r>
              <a:rPr lang="en-US" dirty="0" smtClean="0"/>
              <a:t>Click to edit master text styles</a:t>
            </a:r>
          </a:p>
          <a:p>
            <a:pPr lvl="1" indent="-265176">
              <a:spcBef>
                <a:spcPts val="400"/>
              </a:spcBef>
              <a:spcAft>
                <a:spcPts val="600"/>
              </a:spcAft>
            </a:pPr>
            <a:r>
              <a:rPr lang="en-US" dirty="0" smtClean="0"/>
              <a:t>Second level</a:t>
            </a:r>
          </a:p>
          <a:p>
            <a:pPr lvl="2" indent="-265176">
              <a:spcBef>
                <a:spcPts val="400"/>
              </a:spcBef>
              <a:spcAft>
                <a:spcPts val="600"/>
              </a:spcAft>
            </a:pPr>
            <a:r>
              <a:rPr lang="en-US" dirty="0" smtClean="0"/>
              <a:t>Third level</a:t>
            </a:r>
          </a:p>
          <a:p>
            <a:pPr lvl="3" indent="-265176">
              <a:spcBef>
                <a:spcPts val="400"/>
              </a:spcBef>
              <a:spcAft>
                <a:spcPts val="600"/>
              </a:spcAft>
            </a:pPr>
            <a:r>
              <a:rPr lang="en-US" dirty="0" smtClean="0"/>
              <a:t>Fourth level</a:t>
            </a:r>
          </a:p>
          <a:p>
            <a:pPr lvl="4" indent="-265176">
              <a:spcBef>
                <a:spcPts val="400"/>
              </a:spcBef>
              <a:spcAft>
                <a:spcPts val="600"/>
              </a:spcAft>
            </a:pPr>
            <a:r>
              <a:rPr lang="en-US" dirty="0" smtClean="0"/>
              <a:t>Fifth level</a:t>
            </a:r>
            <a:endParaRPr lang="en-US" dirty="0"/>
          </a:p>
        </p:txBody>
      </p:sp>
    </p:spTree>
    <p:extLst>
      <p:ext uri="{BB962C8B-B14F-4D97-AF65-F5344CB8AC3E}">
        <p14:creationId xmlns:p14="http://schemas.microsoft.com/office/powerpoint/2010/main" val="1356335337"/>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2" name="Picture 1" descr="bg-phot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1147" y="733778"/>
            <a:ext cx="22642349" cy="12838083"/>
          </a:xfrm>
          <a:prstGeom prst="rect">
            <a:avLst/>
          </a:prstGeom>
        </p:spPr>
      </p:pic>
      <p:sp>
        <p:nvSpPr>
          <p:cNvPr id="7" name="Title 1"/>
          <p:cNvSpPr>
            <a:spLocks noGrp="1"/>
          </p:cNvSpPr>
          <p:nvPr>
            <p:ph type="title" hasCustomPrompt="1"/>
          </p:nvPr>
        </p:nvSpPr>
        <p:spPr>
          <a:xfrm>
            <a:off x="2757142" y="571862"/>
            <a:ext cx="20984194" cy="323165"/>
          </a:xfrm>
          <a:ln w="12700">
            <a:miter lim="400000"/>
          </a:ln>
        </p:spPr>
        <p:txBody>
          <a:bodyPr wrap="square" lIns="0" tIns="0" rIns="0" bIns="0">
            <a:spAutoFit/>
          </a:bodyPr>
          <a:lstStyle>
            <a:lvl1pPr>
              <a:defRPr lang="en-US" sz="2800" cap="all" spc="300" baseline="0" dirty="0">
                <a:solidFill>
                  <a:srgbClr val="1A1718"/>
                </a:solidFill>
                <a:latin typeface="Verdana"/>
                <a:cs typeface="Verdana"/>
              </a:defRPr>
            </a:lvl1pPr>
          </a:lstStyle>
          <a:p>
            <a:pPr marL="0" lvl="0" indent="0" algn="r">
              <a:spcBef>
                <a:spcPts val="0"/>
              </a:spcBef>
              <a:buSzPct val="75000"/>
              <a:buFontTx/>
              <a:buNone/>
            </a:pPr>
            <a:r>
              <a:rPr lang="en-US" dirty="0" smtClean="0"/>
              <a:t>| Caption for the image (type a vertical line at its beginning please)</a:t>
            </a:r>
            <a:endParaRPr lang="en-US" dirty="0"/>
          </a:p>
        </p:txBody>
      </p:sp>
      <p:pic>
        <p:nvPicPr>
          <p:cNvPr id="5" name="Picture 4" descr="page-numb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120052" y="11459855"/>
            <a:ext cx="2278059" cy="2278059"/>
          </a:xfrm>
          <a:prstGeom prst="rect">
            <a:avLst/>
          </a:prstGeom>
        </p:spPr>
      </p:pic>
      <p:sp>
        <p:nvSpPr>
          <p:cNvPr id="13" name="Picture Placeholder 12"/>
          <p:cNvSpPr>
            <a:spLocks noGrp="1"/>
          </p:cNvSpPr>
          <p:nvPr>
            <p:ph type="pic" sz="quarter" idx="10"/>
          </p:nvPr>
        </p:nvSpPr>
        <p:spPr>
          <a:xfrm>
            <a:off x="3584222" y="1961444"/>
            <a:ext cx="19374556" cy="10315224"/>
          </a:xfrm>
          <a:prstGeom prst="rect">
            <a:avLst/>
          </a:prstGeom>
          <a:effectLst/>
        </p:spPr>
        <p:txBody>
          <a:bodyPr vert="horz"/>
          <a:lstStyle>
            <a:lvl1pPr>
              <a:defRPr lang="en-US" b="1" cap="none" baseline="0">
                <a:latin typeface="Georgia"/>
                <a:cs typeface="Georgia"/>
              </a:defRPr>
            </a:lvl1pPr>
          </a:lstStyle>
          <a:p>
            <a:pPr marL="0" lvl="0" indent="0">
              <a:buNone/>
            </a:pPr>
            <a:endParaRPr lang="en-US" dirty="0"/>
          </a:p>
        </p:txBody>
      </p:sp>
      <p:sp>
        <p:nvSpPr>
          <p:cNvPr id="8" name="Slide Number Placeholder 1"/>
          <p:cNvSpPr txBox="1">
            <a:spLocks/>
          </p:cNvSpPr>
          <p:nvPr userDrawn="1"/>
        </p:nvSpPr>
        <p:spPr>
          <a:xfrm>
            <a:off x="23207132" y="12813389"/>
            <a:ext cx="1152988" cy="730250"/>
          </a:xfrm>
          <a:prstGeom prst="rect">
            <a:avLst/>
          </a:prstGeom>
        </p:spPr>
        <p:txBody>
          <a:bodyPr vert="horz" lIns="91440" tIns="45720" rIns="91440" bIns="45720" rtlCol="0" anchor="ctr"/>
          <a:lstStyle>
            <a:lvl1pPr algn="ctr" defTabSz="825500">
              <a:defRPr sz="4800" b="0" i="0">
                <a:solidFill>
                  <a:schemeClr val="bg1"/>
                </a:solidFill>
                <a:latin typeface="Knockout-HTF47-Bantamweight"/>
                <a:ea typeface="+mn-ea"/>
                <a:cs typeface="+mn-cs"/>
                <a:sym typeface="Helvetica Light"/>
              </a:defRPr>
            </a:lvl1pPr>
            <a:lvl2pPr indent="228600" algn="ctr" defTabSz="825500">
              <a:defRPr sz="5000">
                <a:latin typeface="+mn-lt"/>
                <a:ea typeface="+mn-ea"/>
                <a:cs typeface="+mn-cs"/>
                <a:sym typeface="Helvetica Light"/>
              </a:defRPr>
            </a:lvl2pPr>
            <a:lvl3pPr indent="457200" algn="ctr" defTabSz="825500">
              <a:defRPr sz="5000">
                <a:latin typeface="+mn-lt"/>
                <a:ea typeface="+mn-ea"/>
                <a:cs typeface="+mn-cs"/>
                <a:sym typeface="Helvetica Light"/>
              </a:defRPr>
            </a:lvl3pPr>
            <a:lvl4pPr indent="685800" algn="ctr" defTabSz="825500">
              <a:defRPr sz="5000">
                <a:latin typeface="+mn-lt"/>
                <a:ea typeface="+mn-ea"/>
                <a:cs typeface="+mn-cs"/>
                <a:sym typeface="Helvetica Light"/>
              </a:defRPr>
            </a:lvl4pPr>
            <a:lvl5pPr indent="914400" algn="ctr" defTabSz="825500">
              <a:defRPr sz="5000">
                <a:latin typeface="+mn-lt"/>
                <a:ea typeface="+mn-ea"/>
                <a:cs typeface="+mn-cs"/>
                <a:sym typeface="Helvetica Light"/>
              </a:defRPr>
            </a:lvl5pPr>
            <a:lvl6pPr indent="1143000" algn="ctr" defTabSz="825500">
              <a:defRPr sz="5000">
                <a:latin typeface="+mn-lt"/>
                <a:ea typeface="+mn-ea"/>
                <a:cs typeface="+mn-cs"/>
                <a:sym typeface="Helvetica Light"/>
              </a:defRPr>
            </a:lvl6pPr>
            <a:lvl7pPr indent="1371600" algn="ctr" defTabSz="825500">
              <a:defRPr sz="5000">
                <a:latin typeface="+mn-lt"/>
                <a:ea typeface="+mn-ea"/>
                <a:cs typeface="+mn-cs"/>
                <a:sym typeface="Helvetica Light"/>
              </a:defRPr>
            </a:lvl7pPr>
            <a:lvl8pPr indent="1600200" algn="ctr" defTabSz="825500">
              <a:defRPr sz="5000">
                <a:latin typeface="+mn-lt"/>
                <a:ea typeface="+mn-ea"/>
                <a:cs typeface="+mn-cs"/>
                <a:sym typeface="Helvetica Light"/>
              </a:defRPr>
            </a:lvl8pPr>
            <a:lvl9pPr indent="1828800" algn="ctr" defTabSz="825500">
              <a:defRPr sz="5000">
                <a:latin typeface="+mn-lt"/>
                <a:ea typeface="+mn-ea"/>
                <a:cs typeface="+mn-cs"/>
                <a:sym typeface="Helvetica Light"/>
              </a:defRPr>
            </a:lvl9pPr>
          </a:lstStyle>
          <a:p>
            <a:fld id="{B4248846-83F3-B44C-96F3-1EEA89008C15}" type="slidenum">
              <a:rPr lang="en-US" sz="3600" b="1" smtClean="0">
                <a:latin typeface="Verdana"/>
                <a:cs typeface="Verdana"/>
              </a:rPr>
              <a:pPr/>
              <a:t>‹#›</a:t>
            </a:fld>
            <a:endParaRPr lang="en-US" sz="3600" b="1" dirty="0">
              <a:latin typeface="Verdana"/>
              <a:cs typeface="Verdana"/>
            </a:endParaRPr>
          </a:p>
        </p:txBody>
      </p:sp>
    </p:spTree>
    <p:extLst>
      <p:ext uri="{BB962C8B-B14F-4D97-AF65-F5344CB8AC3E}">
        <p14:creationId xmlns:p14="http://schemas.microsoft.com/office/powerpoint/2010/main" val="4101956197"/>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2" name="Picture 1" descr="bg-ligh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57143" y="1419965"/>
            <a:ext cx="20984194" cy="12296035"/>
          </a:xfrm>
          <a:prstGeom prst="rect">
            <a:avLst/>
          </a:prstGeom>
        </p:spPr>
      </p:pic>
      <p:sp>
        <p:nvSpPr>
          <p:cNvPr id="7" name="Title 1"/>
          <p:cNvSpPr>
            <a:spLocks noGrp="1"/>
          </p:cNvSpPr>
          <p:nvPr>
            <p:ph type="title" hasCustomPrompt="1"/>
          </p:nvPr>
        </p:nvSpPr>
        <p:spPr>
          <a:xfrm>
            <a:off x="2757141" y="571862"/>
            <a:ext cx="20984195" cy="323165"/>
          </a:xfrm>
          <a:ln w="12700">
            <a:miter lim="400000"/>
          </a:ln>
        </p:spPr>
        <p:txBody>
          <a:bodyPr wrap="square" lIns="0" tIns="0" rIns="0" bIns="0">
            <a:spAutoFit/>
          </a:bodyPr>
          <a:lstStyle>
            <a:lvl1pPr>
              <a:defRPr lang="en-US" sz="2800" cap="all" spc="300" baseline="0" dirty="0">
                <a:solidFill>
                  <a:srgbClr val="1A1718"/>
                </a:solidFill>
                <a:latin typeface="Verdana"/>
                <a:cs typeface="Verdana"/>
              </a:defRPr>
            </a:lvl1pPr>
          </a:lstStyle>
          <a:p>
            <a:pPr marL="0" lvl="0" indent="0" algn="r">
              <a:spcBef>
                <a:spcPts val="0"/>
              </a:spcBef>
              <a:buSzPct val="75000"/>
              <a:buFontTx/>
              <a:buNone/>
            </a:pPr>
            <a:r>
              <a:rPr lang="en-US" dirty="0" smtClean="0"/>
              <a:t>| Caption for the content (type a vertical line at its beginning please)</a:t>
            </a:r>
            <a:endParaRPr lang="en-US" dirty="0"/>
          </a:p>
        </p:txBody>
      </p:sp>
      <p:sp>
        <p:nvSpPr>
          <p:cNvPr id="5" name="Content Placeholder 4"/>
          <p:cNvSpPr>
            <a:spLocks noGrp="1"/>
          </p:cNvSpPr>
          <p:nvPr>
            <p:ph sz="quarter" idx="10" hasCustomPrompt="1"/>
          </p:nvPr>
        </p:nvSpPr>
        <p:spPr>
          <a:xfrm>
            <a:off x="3492380" y="2356328"/>
            <a:ext cx="19332695" cy="10343672"/>
          </a:xfrm>
          <a:prstGeom prst="rect">
            <a:avLst/>
          </a:prstGeom>
        </p:spPr>
        <p:txBody>
          <a:bodyPr vert="horz"/>
          <a:lstStyle>
            <a:lvl1pPr marL="0" indent="0">
              <a:buNone/>
              <a:defRPr b="1" cap="none" baseline="0">
                <a:latin typeface="Georgia"/>
                <a:cs typeface="Georgia"/>
              </a:defRPr>
            </a:lvl1pPr>
          </a:lstStyle>
          <a:p>
            <a:pPr lvl="0"/>
            <a:r>
              <a:rPr lang="en-US" dirty="0" smtClean="0"/>
              <a:t>Use this space for charts, graphs, or tables</a:t>
            </a:r>
            <a:endParaRPr lang="en-US" dirty="0"/>
          </a:p>
        </p:txBody>
      </p:sp>
      <p:pic>
        <p:nvPicPr>
          <p:cNvPr id="8" name="Picture 7" descr="page-numb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120052" y="11459855"/>
            <a:ext cx="2278059" cy="2278059"/>
          </a:xfrm>
          <a:prstGeom prst="rect">
            <a:avLst/>
          </a:prstGeom>
        </p:spPr>
      </p:pic>
      <p:sp>
        <p:nvSpPr>
          <p:cNvPr id="10" name="Slide Number Placeholder 1"/>
          <p:cNvSpPr txBox="1">
            <a:spLocks/>
          </p:cNvSpPr>
          <p:nvPr userDrawn="1"/>
        </p:nvSpPr>
        <p:spPr>
          <a:xfrm>
            <a:off x="23207132" y="12813389"/>
            <a:ext cx="1152988" cy="730250"/>
          </a:xfrm>
          <a:prstGeom prst="rect">
            <a:avLst/>
          </a:prstGeom>
        </p:spPr>
        <p:txBody>
          <a:bodyPr vert="horz" lIns="91440" tIns="45720" rIns="91440" bIns="45720" rtlCol="0" anchor="ctr"/>
          <a:lstStyle>
            <a:lvl1pPr algn="ctr" defTabSz="825500">
              <a:defRPr sz="4800" b="0" i="0">
                <a:solidFill>
                  <a:schemeClr val="bg1"/>
                </a:solidFill>
                <a:latin typeface="Knockout-HTF47-Bantamweight"/>
                <a:ea typeface="+mn-ea"/>
                <a:cs typeface="+mn-cs"/>
                <a:sym typeface="Helvetica Light"/>
              </a:defRPr>
            </a:lvl1pPr>
            <a:lvl2pPr indent="228600" algn="ctr" defTabSz="825500">
              <a:defRPr sz="5000">
                <a:latin typeface="+mn-lt"/>
                <a:ea typeface="+mn-ea"/>
                <a:cs typeface="+mn-cs"/>
                <a:sym typeface="Helvetica Light"/>
              </a:defRPr>
            </a:lvl2pPr>
            <a:lvl3pPr indent="457200" algn="ctr" defTabSz="825500">
              <a:defRPr sz="5000">
                <a:latin typeface="+mn-lt"/>
                <a:ea typeface="+mn-ea"/>
                <a:cs typeface="+mn-cs"/>
                <a:sym typeface="Helvetica Light"/>
              </a:defRPr>
            </a:lvl3pPr>
            <a:lvl4pPr indent="685800" algn="ctr" defTabSz="825500">
              <a:defRPr sz="5000">
                <a:latin typeface="+mn-lt"/>
                <a:ea typeface="+mn-ea"/>
                <a:cs typeface="+mn-cs"/>
                <a:sym typeface="Helvetica Light"/>
              </a:defRPr>
            </a:lvl4pPr>
            <a:lvl5pPr indent="914400" algn="ctr" defTabSz="825500">
              <a:defRPr sz="5000">
                <a:latin typeface="+mn-lt"/>
                <a:ea typeface="+mn-ea"/>
                <a:cs typeface="+mn-cs"/>
                <a:sym typeface="Helvetica Light"/>
              </a:defRPr>
            </a:lvl5pPr>
            <a:lvl6pPr indent="1143000" algn="ctr" defTabSz="825500">
              <a:defRPr sz="5000">
                <a:latin typeface="+mn-lt"/>
                <a:ea typeface="+mn-ea"/>
                <a:cs typeface="+mn-cs"/>
                <a:sym typeface="Helvetica Light"/>
              </a:defRPr>
            </a:lvl6pPr>
            <a:lvl7pPr indent="1371600" algn="ctr" defTabSz="825500">
              <a:defRPr sz="5000">
                <a:latin typeface="+mn-lt"/>
                <a:ea typeface="+mn-ea"/>
                <a:cs typeface="+mn-cs"/>
                <a:sym typeface="Helvetica Light"/>
              </a:defRPr>
            </a:lvl7pPr>
            <a:lvl8pPr indent="1600200" algn="ctr" defTabSz="825500">
              <a:defRPr sz="5000">
                <a:latin typeface="+mn-lt"/>
                <a:ea typeface="+mn-ea"/>
                <a:cs typeface="+mn-cs"/>
                <a:sym typeface="Helvetica Light"/>
              </a:defRPr>
            </a:lvl8pPr>
            <a:lvl9pPr indent="1828800" algn="ctr" defTabSz="825500">
              <a:defRPr sz="5000">
                <a:latin typeface="+mn-lt"/>
                <a:ea typeface="+mn-ea"/>
                <a:cs typeface="+mn-cs"/>
                <a:sym typeface="Helvetica Light"/>
              </a:defRPr>
            </a:lvl9pPr>
          </a:lstStyle>
          <a:p>
            <a:fld id="{B4248846-83F3-B44C-96F3-1EEA89008C15}" type="slidenum">
              <a:rPr lang="en-US" sz="3600" b="1" smtClean="0">
                <a:latin typeface="Verdana"/>
                <a:cs typeface="Verdana"/>
              </a:rPr>
              <a:pPr/>
              <a:t>‹#›</a:t>
            </a:fld>
            <a:endParaRPr lang="en-US" sz="3600" b="1" dirty="0">
              <a:latin typeface="Verdana"/>
              <a:cs typeface="Verdana"/>
            </a:endParaRPr>
          </a:p>
        </p:txBody>
      </p:sp>
    </p:spTree>
    <p:extLst>
      <p:ext uri="{BB962C8B-B14F-4D97-AF65-F5344CB8AC3E}">
        <p14:creationId xmlns:p14="http://schemas.microsoft.com/office/powerpoint/2010/main" val="1377792937"/>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592340"/>
      </p:ext>
    </p:extLst>
  </p:cSld>
  <p:clrMapOvr>
    <a:masterClrMapping/>
  </p:clrMapOvr>
  <p:transition spd="slow">
    <p:push dir="u"/>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347437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Title 9"/>
          <p:cNvSpPr>
            <a:spLocks noGrp="1"/>
          </p:cNvSpPr>
          <p:nvPr>
            <p:ph type="title" hasCustomPrompt="1"/>
          </p:nvPr>
        </p:nvSpPr>
        <p:spPr>
          <a:xfrm>
            <a:off x="2799006" y="945919"/>
            <a:ext cx="19358393" cy="2884636"/>
          </a:xfrm>
          <a:prstGeom prst="rect">
            <a:avLst/>
          </a:prstGeom>
        </p:spPr>
        <p:txBody>
          <a:bodyPr anchor="b"/>
          <a:lstStyle>
            <a:lvl1pPr>
              <a:defRPr lang="en-US" dirty="0"/>
            </a:lvl1pPr>
          </a:lstStyle>
          <a:p>
            <a:pPr lvl="0" algn="l"/>
            <a:r>
              <a:rPr lang="en-US" dirty="0" smtClean="0"/>
              <a:t>Innovation</a:t>
            </a:r>
            <a:endParaRPr lang="en-US" dirty="0"/>
          </a:p>
        </p:txBody>
      </p:sp>
      <p:sp>
        <p:nvSpPr>
          <p:cNvPr id="5" name="Content Placeholder 3"/>
          <p:cNvSpPr>
            <a:spLocks noGrp="1"/>
          </p:cNvSpPr>
          <p:nvPr>
            <p:ph sz="quarter" idx="18" hasCustomPrompt="1"/>
          </p:nvPr>
        </p:nvSpPr>
        <p:spPr>
          <a:xfrm>
            <a:off x="2799005" y="4333608"/>
            <a:ext cx="19358393" cy="8493392"/>
          </a:xfrm>
          <a:prstGeom prst="rect">
            <a:avLst/>
          </a:prstGeom>
        </p:spPr>
        <p:txBody>
          <a:bodyPr vert="horz"/>
          <a:lstStyle>
            <a:lvl1pPr marL="635000" indent="-585216">
              <a:spcBef>
                <a:spcPts val="2200"/>
              </a:spcBef>
              <a:buSzPct val="89000"/>
              <a:buFontTx/>
              <a:buBlip>
                <a:blip r:embed="rId2"/>
              </a:buBlip>
              <a:defRPr sz="6000" b="1" cap="none" baseline="0">
                <a:latin typeface="Georgia"/>
                <a:cs typeface="Georgia"/>
              </a:defRPr>
            </a:lvl1pPr>
            <a:lvl2pPr indent="-356616">
              <a:spcBef>
                <a:spcPts val="1000"/>
              </a:spcBef>
              <a:defRPr sz="5400" b="1" cap="none" baseline="0">
                <a:latin typeface="Georgia"/>
                <a:cs typeface="Georgia"/>
              </a:defRPr>
            </a:lvl2pPr>
            <a:lvl3pPr indent="-356616">
              <a:spcBef>
                <a:spcPts val="1000"/>
              </a:spcBef>
              <a:defRPr sz="5400" b="1" cap="none" baseline="0">
                <a:latin typeface="Georgia"/>
                <a:cs typeface="Georgia"/>
              </a:defRPr>
            </a:lvl3pPr>
            <a:lvl4pPr indent="-356616">
              <a:spcBef>
                <a:spcPts val="1000"/>
              </a:spcBef>
              <a:defRPr sz="5400" b="1" cap="none" baseline="0">
                <a:latin typeface="Georgia"/>
                <a:cs typeface="Georgia"/>
              </a:defRPr>
            </a:lvl4pPr>
            <a:lvl5pPr indent="-356616">
              <a:spcBef>
                <a:spcPts val="1000"/>
              </a:spcBef>
              <a:defRPr sz="5400" b="1" cap="none" baseline="0">
                <a:latin typeface="Georgia"/>
                <a:cs typeface="Georgia"/>
              </a:defRPr>
            </a:lvl5pPr>
          </a:lstStyle>
          <a:p>
            <a:pPr lvl="0"/>
            <a:r>
              <a:rPr lang="en-US" smtClean="0"/>
              <a:t>Background &amp; literature</a:t>
            </a:r>
            <a:endParaRPr lang="en-US" dirty="0" smtClean="0"/>
          </a:p>
        </p:txBody>
      </p:sp>
    </p:spTree>
    <p:extLst>
      <p:ext uri="{BB962C8B-B14F-4D97-AF65-F5344CB8AC3E}">
        <p14:creationId xmlns:p14="http://schemas.microsoft.com/office/powerpoint/2010/main" val="167085120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13" name="Title 9"/>
          <p:cNvSpPr>
            <a:spLocks noGrp="1"/>
          </p:cNvSpPr>
          <p:nvPr>
            <p:ph type="title" hasCustomPrompt="1"/>
          </p:nvPr>
        </p:nvSpPr>
        <p:spPr>
          <a:xfrm>
            <a:off x="2799006" y="945919"/>
            <a:ext cx="19358393" cy="2884636"/>
          </a:xfrm>
          <a:prstGeom prst="rect">
            <a:avLst/>
          </a:prstGeom>
        </p:spPr>
        <p:txBody>
          <a:bodyPr anchor="b"/>
          <a:lstStyle>
            <a:lvl1pPr>
              <a:defRPr lang="en-US" dirty="0"/>
            </a:lvl1pPr>
          </a:lstStyle>
          <a:p>
            <a:pPr lvl="0" algn="l"/>
            <a:r>
              <a:rPr lang="en-US" dirty="0" smtClean="0"/>
              <a:t>Innovation</a:t>
            </a:r>
            <a:endParaRPr lang="en-US" dirty="0"/>
          </a:p>
        </p:txBody>
      </p:sp>
      <p:sp>
        <p:nvSpPr>
          <p:cNvPr id="5" name="Content Placeholder 3"/>
          <p:cNvSpPr>
            <a:spLocks noGrp="1"/>
          </p:cNvSpPr>
          <p:nvPr>
            <p:ph sz="quarter" idx="18" hasCustomPrompt="1"/>
          </p:nvPr>
        </p:nvSpPr>
        <p:spPr>
          <a:xfrm>
            <a:off x="2799005" y="4333608"/>
            <a:ext cx="19358393" cy="8493392"/>
          </a:xfrm>
          <a:prstGeom prst="rect">
            <a:avLst/>
          </a:prstGeom>
        </p:spPr>
        <p:txBody>
          <a:bodyPr vert="horz"/>
          <a:lstStyle>
            <a:lvl1pPr marL="635000" indent="-585216">
              <a:spcBef>
                <a:spcPts val="2200"/>
              </a:spcBef>
              <a:buSzPct val="89000"/>
              <a:buFontTx/>
              <a:buBlip>
                <a:blip r:embed="rId2"/>
              </a:buBlip>
              <a:defRPr sz="6000" b="1" cap="none" baseline="0">
                <a:latin typeface="Georgia"/>
                <a:cs typeface="Georgia"/>
              </a:defRPr>
            </a:lvl1pPr>
            <a:lvl2pPr indent="-356616">
              <a:spcBef>
                <a:spcPts val="1000"/>
              </a:spcBef>
              <a:defRPr sz="5400" b="1" cap="none" baseline="0">
                <a:latin typeface="Georgia"/>
                <a:cs typeface="Georgia"/>
              </a:defRPr>
            </a:lvl2pPr>
            <a:lvl3pPr indent="-356616">
              <a:spcBef>
                <a:spcPts val="1000"/>
              </a:spcBef>
              <a:defRPr sz="5400" b="1" cap="none" baseline="0">
                <a:latin typeface="Georgia"/>
                <a:cs typeface="Georgia"/>
              </a:defRPr>
            </a:lvl3pPr>
            <a:lvl4pPr indent="-356616">
              <a:spcBef>
                <a:spcPts val="1000"/>
              </a:spcBef>
              <a:defRPr sz="5400" b="1" cap="none" baseline="0">
                <a:latin typeface="Georgia"/>
                <a:cs typeface="Georgia"/>
              </a:defRPr>
            </a:lvl4pPr>
            <a:lvl5pPr indent="-356616">
              <a:spcBef>
                <a:spcPts val="1000"/>
              </a:spcBef>
              <a:defRPr sz="5400" b="1" cap="none" baseline="0">
                <a:latin typeface="Georgia"/>
                <a:cs typeface="Georgia"/>
              </a:defRPr>
            </a:lvl5pPr>
          </a:lstStyle>
          <a:p>
            <a:pPr lvl="0"/>
            <a:r>
              <a:rPr lang="en-US" smtClean="0"/>
              <a:t>Background &amp; literature</a:t>
            </a:r>
            <a:endParaRPr lang="en-US" dirty="0" smtClean="0"/>
          </a:p>
        </p:txBody>
      </p:sp>
    </p:spTree>
    <p:extLst>
      <p:ext uri="{BB962C8B-B14F-4D97-AF65-F5344CB8AC3E}">
        <p14:creationId xmlns:p14="http://schemas.microsoft.com/office/powerpoint/2010/main" val="204780135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13" name="Title 9"/>
          <p:cNvSpPr>
            <a:spLocks noGrp="1"/>
          </p:cNvSpPr>
          <p:nvPr>
            <p:ph type="title" hasCustomPrompt="1"/>
          </p:nvPr>
        </p:nvSpPr>
        <p:spPr>
          <a:xfrm>
            <a:off x="2799006" y="945919"/>
            <a:ext cx="19358393" cy="2884636"/>
          </a:xfrm>
          <a:prstGeom prst="rect">
            <a:avLst/>
          </a:prstGeom>
        </p:spPr>
        <p:txBody>
          <a:bodyPr anchor="b"/>
          <a:lstStyle>
            <a:lvl1pPr>
              <a:defRPr lang="en-US" dirty="0"/>
            </a:lvl1pPr>
          </a:lstStyle>
          <a:p>
            <a:pPr lvl="0" algn="l"/>
            <a:r>
              <a:rPr lang="en-US" dirty="0" smtClean="0"/>
              <a:t>WSU’s Story</a:t>
            </a:r>
            <a:endParaRPr lang="en-US" dirty="0"/>
          </a:p>
        </p:txBody>
      </p:sp>
      <p:sp>
        <p:nvSpPr>
          <p:cNvPr id="5" name="Content Placeholder 3"/>
          <p:cNvSpPr>
            <a:spLocks noGrp="1"/>
          </p:cNvSpPr>
          <p:nvPr>
            <p:ph sz="quarter" idx="18" hasCustomPrompt="1"/>
          </p:nvPr>
        </p:nvSpPr>
        <p:spPr>
          <a:xfrm>
            <a:off x="2799005" y="4333608"/>
            <a:ext cx="19358393" cy="8493392"/>
          </a:xfrm>
          <a:prstGeom prst="rect">
            <a:avLst/>
          </a:prstGeom>
        </p:spPr>
        <p:txBody>
          <a:bodyPr vert="horz"/>
          <a:lstStyle>
            <a:lvl1pPr marL="635000" indent="-585216">
              <a:spcBef>
                <a:spcPts val="2200"/>
              </a:spcBef>
              <a:buSzPct val="89000"/>
              <a:buFontTx/>
              <a:buBlip>
                <a:blip r:embed="rId2"/>
              </a:buBlip>
              <a:defRPr sz="6000" b="1" cap="none" baseline="0">
                <a:latin typeface="Georgia"/>
                <a:cs typeface="Georgia"/>
              </a:defRPr>
            </a:lvl1pPr>
            <a:lvl2pPr indent="-356616">
              <a:spcBef>
                <a:spcPts val="1000"/>
              </a:spcBef>
              <a:defRPr sz="5400" b="1" cap="none" baseline="0">
                <a:latin typeface="Georgia"/>
                <a:cs typeface="Georgia"/>
              </a:defRPr>
            </a:lvl2pPr>
            <a:lvl3pPr indent="-356616">
              <a:spcBef>
                <a:spcPts val="1000"/>
              </a:spcBef>
              <a:defRPr sz="5400" b="1" cap="none" baseline="0">
                <a:latin typeface="Georgia"/>
                <a:cs typeface="Georgia"/>
              </a:defRPr>
            </a:lvl3pPr>
            <a:lvl4pPr indent="-356616">
              <a:spcBef>
                <a:spcPts val="1000"/>
              </a:spcBef>
              <a:defRPr sz="5400" b="1" cap="none" baseline="0">
                <a:latin typeface="Georgia"/>
                <a:cs typeface="Georgia"/>
              </a:defRPr>
            </a:lvl4pPr>
            <a:lvl5pPr indent="-356616">
              <a:spcBef>
                <a:spcPts val="1000"/>
              </a:spcBef>
              <a:defRPr sz="5400" b="1" cap="none" baseline="0">
                <a:latin typeface="Georgia"/>
                <a:cs typeface="Georgia"/>
              </a:defRPr>
            </a:lvl5pPr>
          </a:lstStyle>
          <a:p>
            <a:pPr lvl="0"/>
            <a:r>
              <a:rPr lang="en-US" smtClean="0"/>
              <a:t>Background &amp; literature</a:t>
            </a:r>
            <a:endParaRPr lang="en-US" dirty="0" smtClean="0"/>
          </a:p>
        </p:txBody>
      </p:sp>
    </p:spTree>
    <p:extLst>
      <p:ext uri="{BB962C8B-B14F-4D97-AF65-F5344CB8AC3E}">
        <p14:creationId xmlns:p14="http://schemas.microsoft.com/office/powerpoint/2010/main" val="12102002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Title 9"/>
          <p:cNvSpPr>
            <a:spLocks noGrp="1"/>
          </p:cNvSpPr>
          <p:nvPr>
            <p:ph type="title" hasCustomPrompt="1"/>
          </p:nvPr>
        </p:nvSpPr>
        <p:spPr>
          <a:xfrm>
            <a:off x="2799006" y="945919"/>
            <a:ext cx="19358393" cy="2884636"/>
          </a:xfrm>
          <a:prstGeom prst="rect">
            <a:avLst/>
          </a:prstGeom>
        </p:spPr>
        <p:txBody>
          <a:bodyPr anchor="b"/>
          <a:lstStyle>
            <a:lvl1pPr>
              <a:defRPr lang="en-US" dirty="0"/>
            </a:lvl1pPr>
          </a:lstStyle>
          <a:p>
            <a:pPr lvl="0" algn="l"/>
            <a:r>
              <a:rPr lang="en-US" dirty="0" smtClean="0"/>
              <a:t>The Title for a Standard Slide</a:t>
            </a:r>
            <a:endParaRPr lang="en-US" dirty="0"/>
          </a:p>
        </p:txBody>
      </p:sp>
      <p:sp>
        <p:nvSpPr>
          <p:cNvPr id="5" name="Content Placeholder 3"/>
          <p:cNvSpPr>
            <a:spLocks noGrp="1"/>
          </p:cNvSpPr>
          <p:nvPr>
            <p:ph sz="quarter" idx="18"/>
          </p:nvPr>
        </p:nvSpPr>
        <p:spPr>
          <a:xfrm>
            <a:off x="2799005" y="4333608"/>
            <a:ext cx="19358393" cy="8493392"/>
          </a:xfrm>
          <a:prstGeom prst="rect">
            <a:avLst/>
          </a:prstGeom>
        </p:spPr>
        <p:txBody>
          <a:bodyPr vert="horz"/>
          <a:lstStyle>
            <a:lvl1pPr marL="635000" indent="-585216">
              <a:spcBef>
                <a:spcPts val="2200"/>
              </a:spcBef>
              <a:buSzPct val="89000"/>
              <a:buFontTx/>
              <a:buBlip>
                <a:blip r:embed="rId2"/>
              </a:buBlip>
              <a:defRPr sz="6000" b="1" cap="none" baseline="0">
                <a:latin typeface="Georgia"/>
                <a:cs typeface="Georgia"/>
              </a:defRPr>
            </a:lvl1pPr>
            <a:lvl2pPr indent="-356616">
              <a:spcBef>
                <a:spcPts val="1000"/>
              </a:spcBef>
              <a:defRPr sz="5400" b="1" cap="none" baseline="0">
                <a:latin typeface="Georgia"/>
                <a:cs typeface="Georgia"/>
              </a:defRPr>
            </a:lvl2pPr>
            <a:lvl3pPr indent="-356616">
              <a:spcBef>
                <a:spcPts val="1000"/>
              </a:spcBef>
              <a:defRPr sz="5400" b="1" cap="none" baseline="0">
                <a:latin typeface="Georgia"/>
                <a:cs typeface="Georgia"/>
              </a:defRPr>
            </a:lvl3pPr>
            <a:lvl4pPr indent="-356616">
              <a:spcBef>
                <a:spcPts val="1000"/>
              </a:spcBef>
              <a:defRPr sz="5400" b="1" cap="none" baseline="0">
                <a:latin typeface="Georgia"/>
                <a:cs typeface="Georgia"/>
              </a:defRPr>
            </a:lvl4pPr>
            <a:lvl5pPr indent="-356616">
              <a:spcBef>
                <a:spcPts val="1000"/>
              </a:spcBef>
              <a:defRPr sz="5400" b="1" cap="none" baseline="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10459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Title 9"/>
          <p:cNvSpPr>
            <a:spLocks noGrp="1"/>
          </p:cNvSpPr>
          <p:nvPr>
            <p:ph type="title" hasCustomPrompt="1"/>
          </p:nvPr>
        </p:nvSpPr>
        <p:spPr>
          <a:xfrm>
            <a:off x="2799006" y="945919"/>
            <a:ext cx="19358393" cy="2884636"/>
          </a:xfrm>
          <a:prstGeom prst="rect">
            <a:avLst/>
          </a:prstGeom>
        </p:spPr>
        <p:txBody>
          <a:bodyPr anchor="b"/>
          <a:lstStyle>
            <a:lvl1pPr>
              <a:defRPr lang="en-US" dirty="0"/>
            </a:lvl1pPr>
          </a:lstStyle>
          <a:p>
            <a:pPr lvl="0" algn="l"/>
            <a:r>
              <a:rPr lang="en-US" dirty="0" smtClean="0"/>
              <a:t>The Title for a Standard Slide</a:t>
            </a:r>
            <a:endParaRPr lang="en-US" dirty="0"/>
          </a:p>
        </p:txBody>
      </p:sp>
      <p:sp>
        <p:nvSpPr>
          <p:cNvPr id="5" name="Content Placeholder 3"/>
          <p:cNvSpPr>
            <a:spLocks noGrp="1"/>
          </p:cNvSpPr>
          <p:nvPr>
            <p:ph sz="quarter" idx="18"/>
          </p:nvPr>
        </p:nvSpPr>
        <p:spPr>
          <a:xfrm>
            <a:off x="2799005" y="4333608"/>
            <a:ext cx="19358393" cy="8493392"/>
          </a:xfrm>
          <a:prstGeom prst="rect">
            <a:avLst/>
          </a:prstGeom>
        </p:spPr>
        <p:txBody>
          <a:bodyPr vert="horz"/>
          <a:lstStyle>
            <a:lvl1pPr marL="635000" indent="-585216">
              <a:spcBef>
                <a:spcPts val="2200"/>
              </a:spcBef>
              <a:buSzPct val="89000"/>
              <a:buFontTx/>
              <a:buBlip>
                <a:blip r:embed="rId2"/>
              </a:buBlip>
              <a:defRPr sz="6000" b="1" cap="none" baseline="0">
                <a:latin typeface="Georgia"/>
                <a:cs typeface="Georgia"/>
              </a:defRPr>
            </a:lvl1pPr>
            <a:lvl2pPr indent="-356616">
              <a:spcBef>
                <a:spcPts val="1000"/>
              </a:spcBef>
              <a:defRPr sz="5400" b="1" cap="none" baseline="0">
                <a:latin typeface="Georgia"/>
                <a:cs typeface="Georgia"/>
              </a:defRPr>
            </a:lvl2pPr>
            <a:lvl3pPr indent="-356616">
              <a:spcBef>
                <a:spcPts val="1000"/>
              </a:spcBef>
              <a:defRPr sz="5400" b="1" cap="none" baseline="0">
                <a:latin typeface="Georgia"/>
                <a:cs typeface="Georgia"/>
              </a:defRPr>
            </a:lvl3pPr>
            <a:lvl4pPr indent="-356616">
              <a:spcBef>
                <a:spcPts val="1000"/>
              </a:spcBef>
              <a:defRPr sz="5400" b="1" cap="none" baseline="0">
                <a:latin typeface="Georgia"/>
                <a:cs typeface="Georgia"/>
              </a:defRPr>
            </a:lvl4pPr>
            <a:lvl5pPr indent="-356616">
              <a:spcBef>
                <a:spcPts val="1000"/>
              </a:spcBef>
              <a:defRPr sz="5400" b="1" cap="none" baseline="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6063420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3" name="Title 9"/>
          <p:cNvSpPr>
            <a:spLocks noGrp="1"/>
          </p:cNvSpPr>
          <p:nvPr>
            <p:ph type="title" hasCustomPrompt="1"/>
          </p:nvPr>
        </p:nvSpPr>
        <p:spPr>
          <a:xfrm>
            <a:off x="2799006" y="945919"/>
            <a:ext cx="19358393" cy="2884636"/>
          </a:xfrm>
          <a:prstGeom prst="rect">
            <a:avLst/>
          </a:prstGeom>
        </p:spPr>
        <p:txBody>
          <a:bodyPr anchor="b"/>
          <a:lstStyle>
            <a:lvl1pPr>
              <a:defRPr lang="en-US" dirty="0"/>
            </a:lvl1pPr>
          </a:lstStyle>
          <a:p>
            <a:pPr lvl="0" algn="l"/>
            <a:r>
              <a:rPr lang="en-US" dirty="0" smtClean="0"/>
              <a:t>The Title for a Standard Slide</a:t>
            </a:r>
            <a:endParaRPr lang="en-US" dirty="0"/>
          </a:p>
        </p:txBody>
      </p:sp>
      <p:sp>
        <p:nvSpPr>
          <p:cNvPr id="5" name="Content Placeholder 3"/>
          <p:cNvSpPr>
            <a:spLocks noGrp="1"/>
          </p:cNvSpPr>
          <p:nvPr>
            <p:ph sz="quarter" idx="18"/>
          </p:nvPr>
        </p:nvSpPr>
        <p:spPr>
          <a:xfrm>
            <a:off x="2799005" y="4333608"/>
            <a:ext cx="19358393" cy="8493392"/>
          </a:xfrm>
          <a:prstGeom prst="rect">
            <a:avLst/>
          </a:prstGeom>
        </p:spPr>
        <p:txBody>
          <a:bodyPr vert="horz"/>
          <a:lstStyle>
            <a:lvl1pPr marL="635000" indent="-585216">
              <a:spcBef>
                <a:spcPts val="2200"/>
              </a:spcBef>
              <a:buSzPct val="89000"/>
              <a:buFontTx/>
              <a:buBlip>
                <a:blip r:embed="rId2"/>
              </a:buBlip>
              <a:defRPr sz="6000" b="1" cap="none" baseline="0">
                <a:latin typeface="Georgia"/>
                <a:cs typeface="Georgia"/>
              </a:defRPr>
            </a:lvl1pPr>
            <a:lvl2pPr indent="-356616">
              <a:spcBef>
                <a:spcPts val="1000"/>
              </a:spcBef>
              <a:defRPr sz="5400" b="1" cap="none" baseline="0">
                <a:latin typeface="Georgia"/>
                <a:cs typeface="Georgia"/>
              </a:defRPr>
            </a:lvl2pPr>
            <a:lvl3pPr indent="-356616">
              <a:spcBef>
                <a:spcPts val="1000"/>
              </a:spcBef>
              <a:defRPr sz="5400" b="1" cap="none" baseline="0">
                <a:latin typeface="Georgia"/>
                <a:cs typeface="Georgia"/>
              </a:defRPr>
            </a:lvl3pPr>
            <a:lvl4pPr indent="-356616">
              <a:spcBef>
                <a:spcPts val="1000"/>
              </a:spcBef>
              <a:defRPr sz="5400" b="1" cap="none" baseline="0">
                <a:latin typeface="Georgia"/>
                <a:cs typeface="Georgia"/>
              </a:defRPr>
            </a:lvl4pPr>
            <a:lvl5pPr indent="-356616">
              <a:spcBef>
                <a:spcPts val="1000"/>
              </a:spcBef>
              <a:defRPr sz="5400" b="1" cap="none" baseline="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5918545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theme" Target="../theme/theme1.xml"/><Relationship Id="rId36"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 name="Picture 7"/>
          <p:cNvPicPr>
            <a:picLocks/>
          </p:cNvPicPr>
          <p:nvPr userDrawn="1"/>
        </p:nvPicPr>
        <p:blipFill>
          <a:blip r:embed="rId36">
            <a:extLst>
              <a:ext uri="{28A0092B-C50C-407E-A947-70E740481C1C}">
                <a14:useLocalDpi xmlns:a14="http://schemas.microsoft.com/office/drawing/2010/main" val="0"/>
              </a:ext>
            </a:extLst>
          </a:blip>
          <a:stretch>
            <a:fillRect/>
          </a:stretch>
        </p:blipFill>
        <p:spPr>
          <a:xfrm>
            <a:off x="-4119" y="-4165"/>
            <a:ext cx="24388340" cy="13727968"/>
          </a:xfrm>
          <a:prstGeom prst="rect">
            <a:avLst/>
          </a:prstGeom>
        </p:spPr>
      </p:pic>
      <p:sp>
        <p:nvSpPr>
          <p:cNvPr id="4" name="Title Placeholder 3"/>
          <p:cNvSpPr>
            <a:spLocks noGrp="1"/>
          </p:cNvSpPr>
          <p:nvPr>
            <p:ph type="title"/>
          </p:nvPr>
        </p:nvSpPr>
        <p:spPr>
          <a:xfrm>
            <a:off x="2539912" y="915484"/>
            <a:ext cx="20624887" cy="2884636"/>
          </a:xfrm>
          <a:prstGeom prst="rect">
            <a:avLst/>
          </a:prstGeom>
        </p:spPr>
        <p:txBody>
          <a:bodyPr anchor="b"/>
          <a:lstStyle/>
          <a:p>
            <a:pPr lvl="0" algn="l"/>
            <a:r>
              <a:rPr lang="en-US" dirty="0" smtClean="0"/>
              <a:t>Click to edit Master title style</a:t>
            </a:r>
            <a:endParaRPr lang="en-US" dirty="0"/>
          </a:p>
        </p:txBody>
      </p:sp>
      <p:pic>
        <p:nvPicPr>
          <p:cNvPr id="3" name="Picture 2" descr="page-number.png"/>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a:off x="22120052" y="11459855"/>
            <a:ext cx="2278059" cy="2278059"/>
          </a:xfrm>
          <a:prstGeom prst="rect">
            <a:avLst/>
          </a:prstGeom>
        </p:spPr>
      </p:pic>
      <p:sp>
        <p:nvSpPr>
          <p:cNvPr id="7" name="Slide Number Placeholder 1"/>
          <p:cNvSpPr txBox="1">
            <a:spLocks/>
          </p:cNvSpPr>
          <p:nvPr userDrawn="1"/>
        </p:nvSpPr>
        <p:spPr>
          <a:xfrm>
            <a:off x="23207132" y="12813389"/>
            <a:ext cx="1152988" cy="730250"/>
          </a:xfrm>
          <a:prstGeom prst="rect">
            <a:avLst/>
          </a:prstGeom>
        </p:spPr>
        <p:txBody>
          <a:bodyPr vert="horz" lIns="91440" tIns="45720" rIns="91440" bIns="45720" rtlCol="0" anchor="ctr"/>
          <a:lstStyle>
            <a:lvl1pPr algn="ctr" defTabSz="825500">
              <a:defRPr sz="4800" b="0" i="0">
                <a:solidFill>
                  <a:schemeClr val="bg1"/>
                </a:solidFill>
                <a:latin typeface="Knockout-HTF47-Bantamweight"/>
                <a:ea typeface="+mn-ea"/>
                <a:cs typeface="+mn-cs"/>
                <a:sym typeface="Helvetica Light"/>
              </a:defRPr>
            </a:lvl1pPr>
            <a:lvl2pPr indent="228600" algn="ctr" defTabSz="825500">
              <a:defRPr sz="5000">
                <a:latin typeface="+mn-lt"/>
                <a:ea typeface="+mn-ea"/>
                <a:cs typeface="+mn-cs"/>
                <a:sym typeface="Helvetica Light"/>
              </a:defRPr>
            </a:lvl2pPr>
            <a:lvl3pPr indent="457200" algn="ctr" defTabSz="825500">
              <a:defRPr sz="5000">
                <a:latin typeface="+mn-lt"/>
                <a:ea typeface="+mn-ea"/>
                <a:cs typeface="+mn-cs"/>
                <a:sym typeface="Helvetica Light"/>
              </a:defRPr>
            </a:lvl3pPr>
            <a:lvl4pPr indent="685800" algn="ctr" defTabSz="825500">
              <a:defRPr sz="5000">
                <a:latin typeface="+mn-lt"/>
                <a:ea typeface="+mn-ea"/>
                <a:cs typeface="+mn-cs"/>
                <a:sym typeface="Helvetica Light"/>
              </a:defRPr>
            </a:lvl4pPr>
            <a:lvl5pPr indent="914400" algn="ctr" defTabSz="825500">
              <a:defRPr sz="5000">
                <a:latin typeface="+mn-lt"/>
                <a:ea typeface="+mn-ea"/>
                <a:cs typeface="+mn-cs"/>
                <a:sym typeface="Helvetica Light"/>
              </a:defRPr>
            </a:lvl5pPr>
            <a:lvl6pPr indent="1143000" algn="ctr" defTabSz="825500">
              <a:defRPr sz="5000">
                <a:latin typeface="+mn-lt"/>
                <a:ea typeface="+mn-ea"/>
                <a:cs typeface="+mn-cs"/>
                <a:sym typeface="Helvetica Light"/>
              </a:defRPr>
            </a:lvl6pPr>
            <a:lvl7pPr indent="1371600" algn="ctr" defTabSz="825500">
              <a:defRPr sz="5000">
                <a:latin typeface="+mn-lt"/>
                <a:ea typeface="+mn-ea"/>
                <a:cs typeface="+mn-cs"/>
                <a:sym typeface="Helvetica Light"/>
              </a:defRPr>
            </a:lvl7pPr>
            <a:lvl8pPr indent="1600200" algn="ctr" defTabSz="825500">
              <a:defRPr sz="5000">
                <a:latin typeface="+mn-lt"/>
                <a:ea typeface="+mn-ea"/>
                <a:cs typeface="+mn-cs"/>
                <a:sym typeface="Helvetica Light"/>
              </a:defRPr>
            </a:lvl8pPr>
            <a:lvl9pPr indent="1828800" algn="ctr" defTabSz="825500">
              <a:defRPr sz="5000">
                <a:latin typeface="+mn-lt"/>
                <a:ea typeface="+mn-ea"/>
                <a:cs typeface="+mn-cs"/>
                <a:sym typeface="Helvetica Light"/>
              </a:defRPr>
            </a:lvl9pPr>
          </a:lstStyle>
          <a:p>
            <a:fld id="{B4248846-83F3-B44C-96F3-1EEA89008C15}" type="slidenum">
              <a:rPr lang="en-US" sz="3600" b="1" smtClean="0">
                <a:latin typeface="Verdana"/>
                <a:cs typeface="Verdana"/>
              </a:rPr>
              <a:pPr/>
              <a:t>‹#›</a:t>
            </a:fld>
            <a:endParaRPr lang="en-US" sz="3600" b="1" dirty="0">
              <a:latin typeface="Verdana"/>
              <a:cs typeface="Verdana"/>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80" r:id="rId3"/>
    <p:sldLayoutId id="2147483681" r:id="rId4"/>
    <p:sldLayoutId id="2147483682" r:id="rId5"/>
    <p:sldLayoutId id="2147483683"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60" r:id="rId21"/>
    <p:sldLayoutId id="2147483661" r:id="rId22"/>
    <p:sldLayoutId id="2147483662" r:id="rId23"/>
    <p:sldLayoutId id="2147483659" r:id="rId24"/>
    <p:sldLayoutId id="2147483652" r:id="rId25"/>
    <p:sldLayoutId id="2147483654" r:id="rId26"/>
    <p:sldLayoutId id="2147483663" r:id="rId27"/>
    <p:sldLayoutId id="2147483653" r:id="rId28"/>
    <p:sldLayoutId id="2147483655" r:id="rId29"/>
    <p:sldLayoutId id="2147483658" r:id="rId30"/>
    <p:sldLayoutId id="2147483656" r:id="rId31"/>
    <p:sldLayoutId id="2147483657" r:id="rId32"/>
    <p:sldLayoutId id="2147483651" r:id="rId33"/>
    <p:sldLayoutId id="2147483684" r:id="rId34"/>
  </p:sldLayoutIdLst>
  <p:transition spd="slow">
    <p:push dir="u"/>
  </p:transition>
  <p:hf hdr="0" ftr="0" dt="0"/>
  <p:txStyles>
    <p:titleStyle>
      <a:lvl1pPr algn="ctr" defTabSz="825500">
        <a:lnSpc>
          <a:spcPct val="70000"/>
        </a:lnSpc>
        <a:defRPr lang="en-US" sz="9600" b="1" i="0" cap="none" spc="760" dirty="0">
          <a:solidFill>
            <a:srgbClr val="1A1718"/>
          </a:solidFill>
          <a:latin typeface="+mj-lt"/>
          <a:ea typeface="Klavika"/>
          <a:cs typeface="Georgia"/>
          <a:sym typeface="Helvetica Light"/>
        </a:defRPr>
      </a:lvl1pPr>
      <a:lvl2pPr indent="228600" algn="ctr" defTabSz="825500">
        <a:defRPr sz="11200">
          <a:latin typeface="+mn-lt"/>
          <a:ea typeface="+mn-ea"/>
          <a:cs typeface="+mn-cs"/>
          <a:sym typeface="Helvetica Light"/>
        </a:defRPr>
      </a:lvl2pPr>
      <a:lvl3pPr indent="457200" algn="ctr" defTabSz="825500">
        <a:defRPr sz="11200">
          <a:latin typeface="+mn-lt"/>
          <a:ea typeface="+mn-ea"/>
          <a:cs typeface="+mn-cs"/>
          <a:sym typeface="Helvetica Light"/>
        </a:defRPr>
      </a:lvl3pPr>
      <a:lvl4pPr indent="685800" algn="ctr" defTabSz="825500">
        <a:defRPr sz="11200">
          <a:latin typeface="+mn-lt"/>
          <a:ea typeface="+mn-ea"/>
          <a:cs typeface="+mn-cs"/>
          <a:sym typeface="Helvetica Light"/>
        </a:defRPr>
      </a:lvl4pPr>
      <a:lvl5pPr indent="914400" algn="ctr" defTabSz="825500">
        <a:defRPr sz="11200">
          <a:latin typeface="+mn-lt"/>
          <a:ea typeface="+mn-ea"/>
          <a:cs typeface="+mn-cs"/>
          <a:sym typeface="Helvetica Light"/>
        </a:defRPr>
      </a:lvl5pPr>
      <a:lvl6pPr indent="1143000" algn="ctr" defTabSz="825500">
        <a:defRPr sz="11200">
          <a:latin typeface="+mn-lt"/>
          <a:ea typeface="+mn-ea"/>
          <a:cs typeface="+mn-cs"/>
          <a:sym typeface="Helvetica Light"/>
        </a:defRPr>
      </a:lvl6pPr>
      <a:lvl7pPr indent="1371600" algn="ctr" defTabSz="825500">
        <a:defRPr sz="11200">
          <a:latin typeface="+mn-lt"/>
          <a:ea typeface="+mn-ea"/>
          <a:cs typeface="+mn-cs"/>
          <a:sym typeface="Helvetica Light"/>
        </a:defRPr>
      </a:lvl7pPr>
      <a:lvl8pPr indent="1600200" algn="ctr" defTabSz="825500">
        <a:defRPr sz="11200">
          <a:latin typeface="+mn-lt"/>
          <a:ea typeface="+mn-ea"/>
          <a:cs typeface="+mn-cs"/>
          <a:sym typeface="Helvetica Light"/>
        </a:defRPr>
      </a:lvl8pPr>
      <a:lvl9pPr indent="1828800" algn="ctr" defTabSz="825500">
        <a:defRPr sz="11200">
          <a:latin typeface="+mn-lt"/>
          <a:ea typeface="+mn-ea"/>
          <a:cs typeface="+mn-cs"/>
          <a:sym typeface="Helvetica Light"/>
        </a:defRPr>
      </a:lvl9pPr>
    </p:titleStyle>
    <p:bodyStyle>
      <a:lvl1pPr marL="635000" indent="-635000" defTabSz="825500">
        <a:spcBef>
          <a:spcPts val="5200"/>
        </a:spcBef>
        <a:buSzPct val="75000"/>
        <a:buChar char="•"/>
        <a:defRPr sz="5200">
          <a:latin typeface="+mn-lt"/>
          <a:ea typeface="+mn-ea"/>
          <a:cs typeface="+mn-cs"/>
          <a:sym typeface="Helvetica Light"/>
        </a:defRPr>
      </a:lvl1pPr>
      <a:lvl2pPr marL="1270000" indent="-635000" defTabSz="825500">
        <a:spcBef>
          <a:spcPts val="5200"/>
        </a:spcBef>
        <a:buSzPct val="75000"/>
        <a:buChar char="•"/>
        <a:defRPr sz="5200">
          <a:latin typeface="+mn-lt"/>
          <a:ea typeface="+mn-ea"/>
          <a:cs typeface="+mn-cs"/>
          <a:sym typeface="Helvetica Light"/>
        </a:defRPr>
      </a:lvl2pPr>
      <a:lvl3pPr marL="1905000" indent="-635000" defTabSz="825500">
        <a:spcBef>
          <a:spcPts val="5200"/>
        </a:spcBef>
        <a:buSzPct val="75000"/>
        <a:buChar char="•"/>
        <a:defRPr sz="5200">
          <a:latin typeface="+mn-lt"/>
          <a:ea typeface="+mn-ea"/>
          <a:cs typeface="+mn-cs"/>
          <a:sym typeface="Helvetica Light"/>
        </a:defRPr>
      </a:lvl3pPr>
      <a:lvl4pPr marL="2540000" indent="-635000" defTabSz="825500">
        <a:spcBef>
          <a:spcPts val="5200"/>
        </a:spcBef>
        <a:buSzPct val="75000"/>
        <a:buChar char="•"/>
        <a:defRPr sz="5200">
          <a:latin typeface="+mn-lt"/>
          <a:ea typeface="+mn-ea"/>
          <a:cs typeface="+mn-cs"/>
          <a:sym typeface="Helvetica Light"/>
        </a:defRPr>
      </a:lvl4pPr>
      <a:lvl5pPr marL="3175000" indent="-635000" defTabSz="825500">
        <a:spcBef>
          <a:spcPts val="5200"/>
        </a:spcBef>
        <a:buSzPct val="75000"/>
        <a:buChar char="•"/>
        <a:defRPr sz="5200">
          <a:latin typeface="+mn-lt"/>
          <a:ea typeface="+mn-ea"/>
          <a:cs typeface="+mn-cs"/>
          <a:sym typeface="Helvetica Light"/>
        </a:defRPr>
      </a:lvl5pPr>
      <a:lvl6pPr marL="3810000" indent="-635000" defTabSz="825500">
        <a:spcBef>
          <a:spcPts val="5200"/>
        </a:spcBef>
        <a:buSzPct val="75000"/>
        <a:buChar char="•"/>
        <a:defRPr sz="5200">
          <a:latin typeface="+mn-lt"/>
          <a:ea typeface="+mn-ea"/>
          <a:cs typeface="+mn-cs"/>
          <a:sym typeface="Helvetica Light"/>
        </a:defRPr>
      </a:lvl6pPr>
      <a:lvl7pPr marL="4445000" indent="-635000" defTabSz="825500">
        <a:spcBef>
          <a:spcPts val="5200"/>
        </a:spcBef>
        <a:buSzPct val="75000"/>
        <a:buChar char="•"/>
        <a:defRPr sz="5200">
          <a:latin typeface="+mn-lt"/>
          <a:ea typeface="+mn-ea"/>
          <a:cs typeface="+mn-cs"/>
          <a:sym typeface="Helvetica Light"/>
        </a:defRPr>
      </a:lvl7pPr>
      <a:lvl8pPr marL="5080000" indent="-635000" defTabSz="825500">
        <a:spcBef>
          <a:spcPts val="5200"/>
        </a:spcBef>
        <a:buSzPct val="75000"/>
        <a:buChar char="•"/>
        <a:defRPr sz="5200">
          <a:latin typeface="+mn-lt"/>
          <a:ea typeface="+mn-ea"/>
          <a:cs typeface="+mn-cs"/>
          <a:sym typeface="Helvetica Light"/>
        </a:defRPr>
      </a:lvl8pPr>
      <a:lvl9pPr marL="5715000" indent="-635000" defTabSz="825500">
        <a:spcBef>
          <a:spcPts val="5200"/>
        </a:spcBef>
        <a:buSzPct val="75000"/>
        <a:buChar char="•"/>
        <a:defRPr sz="5200">
          <a:latin typeface="+mn-lt"/>
          <a:ea typeface="+mn-ea"/>
          <a:cs typeface="+mn-cs"/>
          <a:sym typeface="Helvetica Light"/>
        </a:defRPr>
      </a:lvl9pPr>
    </p:bodyStyle>
    <p:otherStyle>
      <a:lvl1pPr algn="ctr" defTabSz="825500">
        <a:defRPr sz="2400">
          <a:solidFill>
            <a:schemeClr val="tx1"/>
          </a:solidFill>
          <a:latin typeface="+mn-lt"/>
          <a:ea typeface="+mn-ea"/>
          <a:cs typeface="+mn-cs"/>
          <a:sym typeface="Helvetica Light"/>
        </a:defRPr>
      </a:lvl1pPr>
      <a:lvl2pPr indent="228600" algn="ctr" defTabSz="825500">
        <a:defRPr sz="2400">
          <a:solidFill>
            <a:schemeClr val="tx1"/>
          </a:solidFill>
          <a:latin typeface="+mn-lt"/>
          <a:ea typeface="+mn-ea"/>
          <a:cs typeface="+mn-cs"/>
          <a:sym typeface="Helvetica Light"/>
        </a:defRPr>
      </a:lvl2pPr>
      <a:lvl3pPr indent="457200" algn="ctr" defTabSz="825500">
        <a:defRPr sz="2400">
          <a:solidFill>
            <a:schemeClr val="tx1"/>
          </a:solidFill>
          <a:latin typeface="+mn-lt"/>
          <a:ea typeface="+mn-ea"/>
          <a:cs typeface="+mn-cs"/>
          <a:sym typeface="Helvetica Light"/>
        </a:defRPr>
      </a:lvl3pPr>
      <a:lvl4pPr indent="685800" algn="ctr" defTabSz="825500">
        <a:defRPr sz="2400">
          <a:solidFill>
            <a:schemeClr val="tx1"/>
          </a:solidFill>
          <a:latin typeface="+mn-lt"/>
          <a:ea typeface="+mn-ea"/>
          <a:cs typeface="+mn-cs"/>
          <a:sym typeface="Helvetica Light"/>
        </a:defRPr>
      </a:lvl4pPr>
      <a:lvl5pPr indent="914400" algn="ctr" defTabSz="825500">
        <a:defRPr sz="2400">
          <a:solidFill>
            <a:schemeClr val="tx1"/>
          </a:solidFill>
          <a:latin typeface="+mn-lt"/>
          <a:ea typeface="+mn-ea"/>
          <a:cs typeface="+mn-cs"/>
          <a:sym typeface="Helvetica Light"/>
        </a:defRPr>
      </a:lvl5pPr>
      <a:lvl6pPr indent="1143000" algn="ctr" defTabSz="825500">
        <a:defRPr sz="2400">
          <a:solidFill>
            <a:schemeClr val="tx1"/>
          </a:solidFill>
          <a:latin typeface="+mn-lt"/>
          <a:ea typeface="+mn-ea"/>
          <a:cs typeface="+mn-cs"/>
          <a:sym typeface="Helvetica Light"/>
        </a:defRPr>
      </a:lvl6pPr>
      <a:lvl7pPr indent="1371600" algn="ctr" defTabSz="825500">
        <a:defRPr sz="2400">
          <a:solidFill>
            <a:schemeClr val="tx1"/>
          </a:solidFill>
          <a:latin typeface="+mn-lt"/>
          <a:ea typeface="+mn-ea"/>
          <a:cs typeface="+mn-cs"/>
          <a:sym typeface="Helvetica Light"/>
        </a:defRPr>
      </a:lvl7pPr>
      <a:lvl8pPr indent="1600200" algn="ctr" defTabSz="825500">
        <a:defRPr sz="2400">
          <a:solidFill>
            <a:schemeClr val="tx1"/>
          </a:solidFill>
          <a:latin typeface="+mn-lt"/>
          <a:ea typeface="+mn-ea"/>
          <a:cs typeface="+mn-cs"/>
          <a:sym typeface="Helvetica Light"/>
        </a:defRPr>
      </a:lvl8pPr>
      <a:lvl9pPr indent="1828800" algn="ctr" defTabSz="825500">
        <a:defRPr sz="2400">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jp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g"/><Relationship Id="rId3" Type="http://schemas.openxmlformats.org/officeDocument/2006/relationships/image" Target="../media/image2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hyperlink" Target="http://www.hanoverresearch.com/wp-content/uploads/2013/06/Institutionalizing-Innovation-in-Higher-Education.pdf" TargetMode="External"/><Relationship Id="rId3" Type="http://schemas.openxmlformats.org/officeDocument/2006/relationships/hyperlink" Target="http://www2.ed.gov/about/offices/list/oii/about/definition.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1" Type="http://schemas.openxmlformats.org/officeDocument/2006/relationships/slideLayout" Target="../slideLayouts/slideLayout31.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Leveraging Sport Management on an Innovation Campus</a:t>
            </a:r>
          </a:p>
        </p:txBody>
      </p:sp>
      <p:sp>
        <p:nvSpPr>
          <p:cNvPr id="3" name="Subtitle 2"/>
          <p:cNvSpPr>
            <a:spLocks noGrp="1"/>
          </p:cNvSpPr>
          <p:nvPr>
            <p:ph type="subTitle" idx="1"/>
          </p:nvPr>
        </p:nvSpPr>
        <p:spPr>
          <a:xfrm>
            <a:off x="3196484" y="10722610"/>
            <a:ext cx="10999294" cy="861774"/>
          </a:xfrm>
        </p:spPr>
        <p:txBody>
          <a:bodyPr/>
          <a:lstStyle/>
          <a:p>
            <a:pPr lvl="0" algn="l"/>
            <a:r>
              <a:rPr lang="en-US" dirty="0"/>
              <a:t>G. Clayton Stoldt, Mark Vermillion, </a:t>
            </a:r>
            <a:r>
              <a:rPr lang="en-US" dirty="0" err="1"/>
              <a:t>Wonyoung</a:t>
            </a:r>
            <a:r>
              <a:rPr lang="en-US" dirty="0"/>
              <a:t> Kim &amp; Jeff </a:t>
            </a:r>
            <a:r>
              <a:rPr lang="en-US" dirty="0" smtClean="0"/>
              <a:t>Noble</a:t>
            </a:r>
            <a:endParaRPr lang="en-US" dirty="0"/>
          </a:p>
        </p:txBody>
      </p:sp>
    </p:spTree>
    <p:extLst>
      <p:ext uri="{BB962C8B-B14F-4D97-AF65-F5344CB8AC3E}">
        <p14:creationId xmlns:p14="http://schemas.microsoft.com/office/powerpoint/2010/main" val="143772807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Partnerships</a:t>
            </a:r>
            <a:endParaRPr lang="en-US" dirty="0"/>
          </a:p>
        </p:txBody>
      </p:sp>
      <p:pic>
        <p:nvPicPr>
          <p:cNvPr id="4" name="Content Placeholder 3"/>
          <p:cNvPicPr>
            <a:picLocks noGrp="1" noChangeAspect="1"/>
          </p:cNvPicPr>
          <p:nvPr>
            <p:ph sz="quarter" idx="18"/>
          </p:nvPr>
        </p:nvPicPr>
        <p:blipFill>
          <a:blip r:embed="rId3">
            <a:extLst>
              <a:ext uri="{28A0092B-C50C-407E-A947-70E740481C1C}">
                <a14:useLocalDpi xmlns:a14="http://schemas.microsoft.com/office/drawing/2010/main" val="0"/>
              </a:ext>
            </a:extLst>
          </a:blip>
          <a:stretch>
            <a:fillRect/>
          </a:stretch>
        </p:blipFill>
        <p:spPr>
          <a:xfrm>
            <a:off x="10192871" y="4606866"/>
            <a:ext cx="3802156" cy="4283762"/>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7565" y="9666940"/>
            <a:ext cx="33663200" cy="353807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0559" y="4972987"/>
            <a:ext cx="5138212" cy="3471765"/>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91011" y="5165262"/>
            <a:ext cx="6050530" cy="2420211"/>
          </a:xfrm>
          <a:prstGeom prst="rect">
            <a:avLst/>
          </a:prstGeom>
        </p:spPr>
      </p:pic>
    </p:spTree>
    <p:extLst>
      <p:ext uri="{BB962C8B-B14F-4D97-AF65-F5344CB8AC3E}">
        <p14:creationId xmlns:p14="http://schemas.microsoft.com/office/powerpoint/2010/main" val="609505248"/>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Technology Education</a:t>
            </a:r>
            <a:endParaRPr lang="en-US" dirty="0"/>
          </a:p>
        </p:txBody>
      </p:sp>
      <p:sp>
        <p:nvSpPr>
          <p:cNvPr id="3" name="Content Placeholder 2"/>
          <p:cNvSpPr>
            <a:spLocks noGrp="1"/>
          </p:cNvSpPr>
          <p:nvPr>
            <p:ph sz="quarter" idx="18"/>
          </p:nvPr>
        </p:nvSpPr>
        <p:spPr/>
        <p:txBody>
          <a:bodyPr/>
          <a:lstStyle/>
          <a:p>
            <a:pPr lvl="0"/>
            <a:r>
              <a:rPr lang="en-US" dirty="0" smtClean="0">
                <a:latin typeface="+mn-lt"/>
              </a:rPr>
              <a:t> Analytics / Decision-Making</a:t>
            </a:r>
          </a:p>
          <a:p>
            <a:pPr lvl="0"/>
            <a:r>
              <a:rPr lang="en-US" dirty="0">
                <a:latin typeface="+mn-lt"/>
              </a:rPr>
              <a:t> </a:t>
            </a:r>
            <a:r>
              <a:rPr lang="en-US" dirty="0" smtClean="0">
                <a:latin typeface="+mn-lt"/>
              </a:rPr>
              <a:t>Technology in Sport Management</a:t>
            </a:r>
            <a:endParaRPr lang="en-US" dirty="0">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4829" y="6845300"/>
            <a:ext cx="12192000" cy="6870700"/>
          </a:xfrm>
          <a:prstGeom prst="rect">
            <a:avLst/>
          </a:prstGeom>
        </p:spPr>
      </p:pic>
    </p:spTree>
    <p:extLst>
      <p:ext uri="{BB962C8B-B14F-4D97-AF65-F5344CB8AC3E}">
        <p14:creationId xmlns:p14="http://schemas.microsoft.com/office/powerpoint/2010/main" val="156940157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Graduate Research</a:t>
            </a:r>
            <a:endParaRPr lang="en-US" dirty="0"/>
          </a:p>
        </p:txBody>
      </p:sp>
      <p:pic>
        <p:nvPicPr>
          <p:cNvPr id="4" name="Content Placeholder 3"/>
          <p:cNvPicPr>
            <a:picLocks noGrp="1" noChangeAspect="1"/>
          </p:cNvPicPr>
          <p:nvPr>
            <p:ph sz="quarter" idx="18"/>
          </p:nvPr>
        </p:nvPicPr>
        <p:blipFill>
          <a:blip r:embed="rId3">
            <a:extLst>
              <a:ext uri="{28A0092B-C50C-407E-A947-70E740481C1C}">
                <a14:useLocalDpi xmlns:a14="http://schemas.microsoft.com/office/drawing/2010/main" val="0"/>
              </a:ext>
            </a:extLst>
          </a:blip>
          <a:stretch>
            <a:fillRect/>
          </a:stretch>
        </p:blipFill>
        <p:spPr>
          <a:xfrm>
            <a:off x="3077384" y="4306981"/>
            <a:ext cx="11324166" cy="8493125"/>
          </a:xfrm>
        </p:spPr>
      </p:pic>
    </p:spTree>
    <p:extLst>
      <p:ext uri="{BB962C8B-B14F-4D97-AF65-F5344CB8AC3E}">
        <p14:creationId xmlns:p14="http://schemas.microsoft.com/office/powerpoint/2010/main" val="711713106"/>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9006" y="945919"/>
            <a:ext cx="20818289" cy="3760552"/>
          </a:xfrm>
        </p:spPr>
        <p:txBody>
          <a:bodyPr/>
          <a:lstStyle/>
          <a:p>
            <a:pPr algn="l"/>
            <a:r>
              <a:rPr lang="en-US" dirty="0" smtClean="0"/>
              <a:t>Partnership for the Advancement of Sport Management</a:t>
            </a:r>
            <a:endParaRPr lang="en-US" dirty="0"/>
          </a:p>
        </p:txBody>
      </p:sp>
      <p:pic>
        <p:nvPicPr>
          <p:cNvPr id="4" name="Content Placeholder 3"/>
          <p:cNvPicPr>
            <a:picLocks noGrp="1" noChangeAspect="1"/>
          </p:cNvPicPr>
          <p:nvPr>
            <p:ph sz="quarter" idx="18"/>
          </p:nvPr>
        </p:nvPicPr>
        <p:blipFill>
          <a:blip r:embed="rId2">
            <a:extLst>
              <a:ext uri="{28A0092B-C50C-407E-A947-70E740481C1C}">
                <a14:useLocalDpi xmlns:a14="http://schemas.microsoft.com/office/drawing/2010/main" val="0"/>
              </a:ext>
            </a:extLst>
          </a:blip>
          <a:stretch>
            <a:fillRect/>
          </a:stretch>
        </p:blipFill>
        <p:spPr>
          <a:xfrm>
            <a:off x="12911195" y="6209644"/>
            <a:ext cx="10706100" cy="51181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190" y="5510395"/>
            <a:ext cx="9711186" cy="6514587"/>
          </a:xfrm>
          <a:prstGeom prst="rect">
            <a:avLst/>
          </a:prstGeom>
        </p:spPr>
      </p:pic>
    </p:spTree>
    <p:extLst>
      <p:ext uri="{BB962C8B-B14F-4D97-AF65-F5344CB8AC3E}">
        <p14:creationId xmlns:p14="http://schemas.microsoft.com/office/powerpoint/2010/main" val="748568632"/>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Student Perceptions</a:t>
            </a:r>
            <a:endParaRPr lang="en-US" dirty="0"/>
          </a:p>
        </p:txBody>
      </p:sp>
      <p:sp>
        <p:nvSpPr>
          <p:cNvPr id="3" name="Content Placeholder 2"/>
          <p:cNvSpPr>
            <a:spLocks noGrp="1"/>
          </p:cNvSpPr>
          <p:nvPr>
            <p:ph sz="quarter" idx="18"/>
          </p:nvPr>
        </p:nvSpPr>
        <p:spPr>
          <a:xfrm>
            <a:off x="2799006" y="4333608"/>
            <a:ext cx="12647824" cy="9382392"/>
          </a:xfrm>
        </p:spPr>
        <p:txBody>
          <a:bodyPr/>
          <a:lstStyle/>
          <a:p>
            <a:pPr lvl="0"/>
            <a:r>
              <a:rPr lang="en-US" dirty="0" smtClean="0">
                <a:latin typeface="+mn-lt"/>
              </a:rPr>
              <a:t>Integrate coursework with applied learning and research experiences</a:t>
            </a:r>
          </a:p>
          <a:p>
            <a:r>
              <a:rPr lang="en-US" dirty="0">
                <a:latin typeface="+mn-lt"/>
              </a:rPr>
              <a:t>More than 100 students involved in partnership </a:t>
            </a:r>
            <a:r>
              <a:rPr lang="en-US" dirty="0" smtClean="0">
                <a:latin typeface="+mn-lt"/>
              </a:rPr>
              <a:t>projects</a:t>
            </a:r>
          </a:p>
          <a:p>
            <a:r>
              <a:rPr lang="en-US" dirty="0" smtClean="0">
                <a:latin typeface="+mn-lt"/>
              </a:rPr>
              <a:t>Preliminary survey with items based on Bennet, Henson &amp; </a:t>
            </a:r>
            <a:r>
              <a:rPr lang="en-US" dirty="0" err="1" smtClean="0">
                <a:latin typeface="+mn-lt"/>
              </a:rPr>
              <a:t>Drane</a:t>
            </a:r>
            <a:r>
              <a:rPr lang="en-US" dirty="0" smtClean="0">
                <a:latin typeface="+mn-lt"/>
              </a:rPr>
              <a:t> (2003) and </a:t>
            </a:r>
            <a:r>
              <a:rPr lang="en-US" dirty="0" err="1" smtClean="0">
                <a:latin typeface="+mn-lt"/>
              </a:rPr>
              <a:t>Sotiriadou</a:t>
            </a:r>
            <a:r>
              <a:rPr lang="en-US" dirty="0" smtClean="0">
                <a:latin typeface="+mn-lt"/>
              </a:rPr>
              <a:t> (2011)</a:t>
            </a:r>
            <a:endParaRPr lang="en-US" dirty="0">
              <a:latin typeface="+mn-lt"/>
            </a:endParaRPr>
          </a:p>
          <a:p>
            <a:pPr lvl="0"/>
            <a:endParaRPr lang="en-US" dirty="0" smtClean="0">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29857" y="4333608"/>
            <a:ext cx="7620000" cy="5715000"/>
          </a:xfrm>
          <a:prstGeom prst="rect">
            <a:avLst/>
          </a:prstGeom>
        </p:spPr>
      </p:pic>
    </p:spTree>
    <p:extLst>
      <p:ext uri="{BB962C8B-B14F-4D97-AF65-F5344CB8AC3E}">
        <p14:creationId xmlns:p14="http://schemas.microsoft.com/office/powerpoint/2010/main" val="1167255602"/>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Student Perceptions </a:t>
            </a:r>
            <a:r>
              <a:rPr lang="en-US" sz="6000" dirty="0" smtClean="0"/>
              <a:t>(n=24)</a:t>
            </a:r>
            <a:endParaRPr lang="en-US" dirty="0"/>
          </a:p>
        </p:txBody>
      </p:sp>
      <p:graphicFrame>
        <p:nvGraphicFramePr>
          <p:cNvPr id="5" name="Content Placeholder 4"/>
          <p:cNvGraphicFramePr>
            <a:graphicFrameLocks noGrp="1"/>
          </p:cNvGraphicFramePr>
          <p:nvPr>
            <p:ph sz="quarter" idx="18"/>
            <p:extLst>
              <p:ext uri="{D42A27DB-BD31-4B8C-83A1-F6EECF244321}">
                <p14:modId xmlns:p14="http://schemas.microsoft.com/office/powerpoint/2010/main" val="2082198620"/>
              </p:ext>
            </p:extLst>
          </p:nvPr>
        </p:nvGraphicFramePr>
        <p:xfrm>
          <a:off x="2798763" y="4333872"/>
          <a:ext cx="20191866" cy="8586650"/>
        </p:xfrm>
        <a:graphic>
          <a:graphicData uri="http://schemas.openxmlformats.org/drawingml/2006/table">
            <a:tbl>
              <a:tblPr firstRow="1" bandRow="1">
                <a:tableStyleId>{5940675A-B579-460E-94D1-54222C63F5DA}</a:tableStyleId>
              </a:tblPr>
              <a:tblGrid>
                <a:gridCol w="12000674"/>
                <a:gridCol w="4121736"/>
                <a:gridCol w="4069456"/>
              </a:tblGrid>
              <a:tr h="3059707">
                <a:tc>
                  <a:txBody>
                    <a:bodyPr/>
                    <a:lstStyle/>
                    <a:p>
                      <a:r>
                        <a:rPr lang="en-US" sz="5600" b="1" dirty="0" smtClean="0"/>
                        <a:t>Categories</a:t>
                      </a:r>
                      <a:r>
                        <a:rPr lang="en-US" sz="5600" b="1" baseline="0" dirty="0" smtClean="0"/>
                        <a:t> (# of items)</a:t>
                      </a:r>
                      <a:endParaRPr lang="en-US" sz="5600" b="1" dirty="0"/>
                    </a:p>
                  </a:txBody>
                  <a:tcPr/>
                </a:tc>
                <a:tc>
                  <a:txBody>
                    <a:bodyPr/>
                    <a:lstStyle/>
                    <a:p>
                      <a:r>
                        <a:rPr lang="en-US" sz="5600" b="1" dirty="0" smtClean="0"/>
                        <a:t>Mean</a:t>
                      </a:r>
                    </a:p>
                    <a:p>
                      <a:r>
                        <a:rPr lang="en-US" sz="5600" b="1" dirty="0" smtClean="0"/>
                        <a:t>(based on 1-7</a:t>
                      </a:r>
                      <a:r>
                        <a:rPr lang="en-US" sz="5600" b="1" baseline="0" dirty="0" smtClean="0"/>
                        <a:t> Likert scale)</a:t>
                      </a:r>
                      <a:endParaRPr lang="en-US" sz="5600" b="1" dirty="0"/>
                    </a:p>
                  </a:txBody>
                  <a:tcPr/>
                </a:tc>
                <a:tc>
                  <a:txBody>
                    <a:bodyPr/>
                    <a:lstStyle/>
                    <a:p>
                      <a:r>
                        <a:rPr lang="en-US" sz="5600" b="1" dirty="0" smtClean="0"/>
                        <a:t>Mean % - Somewhat agree or more</a:t>
                      </a:r>
                      <a:endParaRPr lang="en-US" sz="5600" b="1" dirty="0"/>
                    </a:p>
                  </a:txBody>
                  <a:tcPr/>
                </a:tc>
              </a:tr>
              <a:tr h="1016290">
                <a:tc>
                  <a:txBody>
                    <a:bodyPr/>
                    <a:lstStyle/>
                    <a:p>
                      <a:r>
                        <a:rPr lang="en-US" sz="5600" b="1" dirty="0" smtClean="0"/>
                        <a:t>Commitment to </a:t>
                      </a:r>
                      <a:r>
                        <a:rPr lang="en-US" sz="5600" b="1" dirty="0" smtClean="0"/>
                        <a:t>serve (5)</a:t>
                      </a:r>
                      <a:endParaRPr lang="en-US" sz="5600" b="1" dirty="0"/>
                    </a:p>
                  </a:txBody>
                  <a:tcPr/>
                </a:tc>
                <a:tc>
                  <a:txBody>
                    <a:bodyPr/>
                    <a:lstStyle/>
                    <a:p>
                      <a:r>
                        <a:rPr lang="en-US" sz="5600" b="1" dirty="0" smtClean="0"/>
                        <a:t>5.62</a:t>
                      </a:r>
                      <a:endParaRPr lang="en-US" sz="5600" b="1" dirty="0"/>
                    </a:p>
                  </a:txBody>
                  <a:tcPr/>
                </a:tc>
                <a:tc>
                  <a:txBody>
                    <a:bodyPr/>
                    <a:lstStyle/>
                    <a:p>
                      <a:r>
                        <a:rPr lang="en-US" sz="5600" b="1" dirty="0" smtClean="0"/>
                        <a:t>78.4</a:t>
                      </a:r>
                      <a:endParaRPr lang="en-US" sz="5600" b="1" dirty="0"/>
                    </a:p>
                  </a:txBody>
                  <a:tcPr/>
                </a:tc>
              </a:tr>
              <a:tr h="1016290">
                <a:tc>
                  <a:txBody>
                    <a:bodyPr/>
                    <a:lstStyle/>
                    <a:p>
                      <a:r>
                        <a:rPr lang="en-US" sz="5600" b="1" dirty="0" smtClean="0"/>
                        <a:t>Exposure to the </a:t>
                      </a:r>
                      <a:r>
                        <a:rPr lang="en-US" sz="5600" b="1" dirty="0" smtClean="0"/>
                        <a:t>discipline (4)</a:t>
                      </a:r>
                      <a:endParaRPr lang="en-US" sz="5600" b="1" dirty="0"/>
                    </a:p>
                  </a:txBody>
                  <a:tcPr/>
                </a:tc>
                <a:tc>
                  <a:txBody>
                    <a:bodyPr/>
                    <a:lstStyle/>
                    <a:p>
                      <a:r>
                        <a:rPr lang="en-US" sz="5600" b="1" dirty="0" smtClean="0"/>
                        <a:t>5.24</a:t>
                      </a:r>
                      <a:endParaRPr lang="en-US" sz="5600" b="1" dirty="0"/>
                    </a:p>
                  </a:txBody>
                  <a:tcPr/>
                </a:tc>
                <a:tc>
                  <a:txBody>
                    <a:bodyPr/>
                    <a:lstStyle/>
                    <a:p>
                      <a:r>
                        <a:rPr lang="en-US" sz="5600" b="1" dirty="0" smtClean="0"/>
                        <a:t>68.0</a:t>
                      </a:r>
                      <a:endParaRPr lang="en-US" sz="5600" b="1" dirty="0"/>
                    </a:p>
                  </a:txBody>
                  <a:tcPr/>
                </a:tc>
              </a:tr>
              <a:tr h="1016290">
                <a:tc>
                  <a:txBody>
                    <a:bodyPr/>
                    <a:lstStyle/>
                    <a:p>
                      <a:r>
                        <a:rPr lang="en-US" sz="5600" b="1" dirty="0" smtClean="0"/>
                        <a:t>Theoretical </a:t>
                      </a:r>
                      <a:r>
                        <a:rPr lang="en-US" sz="5600" b="1" dirty="0" smtClean="0"/>
                        <a:t>application (6)</a:t>
                      </a:r>
                      <a:endParaRPr lang="en-US" sz="5600" b="1" dirty="0"/>
                    </a:p>
                  </a:txBody>
                  <a:tcPr/>
                </a:tc>
                <a:tc>
                  <a:txBody>
                    <a:bodyPr/>
                    <a:lstStyle/>
                    <a:p>
                      <a:r>
                        <a:rPr lang="en-US" sz="5600" b="1" dirty="0" smtClean="0"/>
                        <a:t>5.50</a:t>
                      </a:r>
                      <a:endParaRPr lang="en-US" sz="5600" b="1" dirty="0"/>
                    </a:p>
                  </a:txBody>
                  <a:tcPr/>
                </a:tc>
                <a:tc>
                  <a:txBody>
                    <a:bodyPr/>
                    <a:lstStyle/>
                    <a:p>
                      <a:r>
                        <a:rPr lang="en-US" sz="5600" b="1" dirty="0" smtClean="0"/>
                        <a:t>76.0</a:t>
                      </a:r>
                      <a:endParaRPr lang="en-US" sz="5600" b="1" dirty="0"/>
                    </a:p>
                  </a:txBody>
                  <a:tcPr/>
                </a:tc>
              </a:tr>
              <a:tr h="1016290">
                <a:tc>
                  <a:txBody>
                    <a:bodyPr/>
                    <a:lstStyle/>
                    <a:p>
                      <a:r>
                        <a:rPr lang="en-US" sz="5600" b="1" dirty="0" smtClean="0"/>
                        <a:t>Personal </a:t>
                      </a:r>
                      <a:r>
                        <a:rPr lang="en-US" sz="5600" b="1" dirty="0" smtClean="0"/>
                        <a:t>enjoyment/fulfillment (2)</a:t>
                      </a:r>
                      <a:endParaRPr lang="en-US" sz="5600" b="1" dirty="0"/>
                    </a:p>
                  </a:txBody>
                  <a:tcPr/>
                </a:tc>
                <a:tc>
                  <a:txBody>
                    <a:bodyPr/>
                    <a:lstStyle/>
                    <a:p>
                      <a:r>
                        <a:rPr lang="en-US" sz="5600" b="1" dirty="0" smtClean="0"/>
                        <a:t>5.36</a:t>
                      </a:r>
                      <a:endParaRPr lang="en-US" sz="5600" b="1" dirty="0"/>
                    </a:p>
                  </a:txBody>
                  <a:tcPr/>
                </a:tc>
                <a:tc>
                  <a:txBody>
                    <a:bodyPr/>
                    <a:lstStyle/>
                    <a:p>
                      <a:r>
                        <a:rPr lang="en-US" sz="5600" b="1" dirty="0" smtClean="0"/>
                        <a:t>68.0</a:t>
                      </a:r>
                      <a:endParaRPr lang="en-US" sz="5600" b="1" dirty="0"/>
                    </a:p>
                  </a:txBody>
                  <a:tcPr/>
                </a:tc>
              </a:tr>
              <a:tr h="1016290">
                <a:tc>
                  <a:txBody>
                    <a:bodyPr/>
                    <a:lstStyle/>
                    <a:p>
                      <a:r>
                        <a:rPr lang="en-US" sz="5600" b="1" dirty="0" smtClean="0"/>
                        <a:t>Career and skill </a:t>
                      </a:r>
                      <a:r>
                        <a:rPr lang="en-US" sz="5600" b="1" dirty="0" smtClean="0"/>
                        <a:t>development (6)</a:t>
                      </a:r>
                      <a:endParaRPr lang="en-US" sz="5600" b="1" dirty="0"/>
                    </a:p>
                  </a:txBody>
                  <a:tcPr/>
                </a:tc>
                <a:tc>
                  <a:txBody>
                    <a:bodyPr/>
                    <a:lstStyle/>
                    <a:p>
                      <a:r>
                        <a:rPr lang="en-US" sz="5600" b="1" dirty="0" smtClean="0"/>
                        <a:t>5.16</a:t>
                      </a:r>
                      <a:endParaRPr lang="en-US" sz="5600" b="1" dirty="0"/>
                    </a:p>
                  </a:txBody>
                  <a:tcPr/>
                </a:tc>
                <a:tc>
                  <a:txBody>
                    <a:bodyPr/>
                    <a:lstStyle/>
                    <a:p>
                      <a:r>
                        <a:rPr lang="en-US" sz="5600" b="1" dirty="0" smtClean="0"/>
                        <a:t>66.0</a:t>
                      </a:r>
                      <a:endParaRPr lang="en-US" sz="5600" b="1" dirty="0"/>
                    </a:p>
                  </a:txBody>
                  <a:tcPr/>
                </a:tc>
              </a:tr>
            </a:tbl>
          </a:graphicData>
        </a:graphic>
      </p:graphicFrame>
    </p:spTree>
    <p:extLst>
      <p:ext uri="{BB962C8B-B14F-4D97-AF65-F5344CB8AC3E}">
        <p14:creationId xmlns:p14="http://schemas.microsoft.com/office/powerpoint/2010/main" val="109478388"/>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9006" y="3362547"/>
            <a:ext cx="19358393" cy="2884636"/>
          </a:xfrm>
        </p:spPr>
        <p:txBody>
          <a:bodyPr/>
          <a:lstStyle/>
          <a:p>
            <a:pPr algn="l"/>
            <a:r>
              <a:rPr lang="en-US" dirty="0" smtClean="0"/>
              <a:t>Future Directions</a:t>
            </a:r>
            <a:endParaRPr lang="en-US" dirty="0"/>
          </a:p>
        </p:txBody>
      </p:sp>
      <p:sp>
        <p:nvSpPr>
          <p:cNvPr id="3" name="Content Placeholder 2"/>
          <p:cNvSpPr>
            <a:spLocks noGrp="1"/>
          </p:cNvSpPr>
          <p:nvPr>
            <p:ph sz="quarter" idx="18"/>
          </p:nvPr>
        </p:nvSpPr>
        <p:spPr>
          <a:xfrm>
            <a:off x="2799005" y="6750236"/>
            <a:ext cx="19358393" cy="8493392"/>
          </a:xfrm>
        </p:spPr>
        <p:txBody>
          <a:bodyPr/>
          <a:lstStyle/>
          <a:p>
            <a:pPr lvl="0"/>
            <a:r>
              <a:rPr lang="en-US" dirty="0" smtClean="0">
                <a:latin typeface="+mn-lt"/>
              </a:rPr>
              <a:t> Expansion of </a:t>
            </a:r>
            <a:r>
              <a:rPr lang="en-US" dirty="0" smtClean="0">
                <a:latin typeface="+mn-lt"/>
              </a:rPr>
              <a:t>partnerships</a:t>
            </a:r>
          </a:p>
          <a:p>
            <a:pPr lvl="0"/>
            <a:r>
              <a:rPr lang="en-US" dirty="0">
                <a:latin typeface="+mn-lt"/>
              </a:rPr>
              <a:t> </a:t>
            </a:r>
            <a:r>
              <a:rPr lang="en-US" dirty="0" smtClean="0">
                <a:latin typeface="+mn-lt"/>
              </a:rPr>
              <a:t>Greater </a:t>
            </a:r>
            <a:r>
              <a:rPr lang="en-US" dirty="0" smtClean="0">
                <a:latin typeface="+mn-lt"/>
              </a:rPr>
              <a:t>integration </a:t>
            </a:r>
            <a:r>
              <a:rPr lang="en-US" dirty="0" smtClean="0">
                <a:latin typeface="+mn-lt"/>
              </a:rPr>
              <a:t>across the curriculum</a:t>
            </a:r>
            <a:endParaRPr lang="en-US" dirty="0" smtClean="0">
              <a:latin typeface="+mn-lt"/>
            </a:endParaRPr>
          </a:p>
          <a:p>
            <a:pPr lvl="0"/>
            <a:r>
              <a:rPr lang="en-US" dirty="0">
                <a:latin typeface="+mn-lt"/>
              </a:rPr>
              <a:t> </a:t>
            </a:r>
            <a:r>
              <a:rPr lang="en-US" dirty="0" smtClean="0">
                <a:latin typeface="+mn-lt"/>
              </a:rPr>
              <a:t>Steady enrollment growth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55312" y="1208314"/>
            <a:ext cx="5802086" cy="5802086"/>
          </a:xfrm>
          <a:prstGeom prst="rect">
            <a:avLst/>
          </a:prstGeom>
        </p:spPr>
      </p:pic>
    </p:spTree>
    <p:extLst>
      <p:ext uri="{BB962C8B-B14F-4D97-AF65-F5344CB8AC3E}">
        <p14:creationId xmlns:p14="http://schemas.microsoft.com/office/powerpoint/2010/main" val="949840632"/>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Sources</a:t>
            </a:r>
            <a:endParaRPr lang="en-US" dirty="0"/>
          </a:p>
        </p:txBody>
      </p:sp>
      <p:sp>
        <p:nvSpPr>
          <p:cNvPr id="3" name="Content Placeholder 2"/>
          <p:cNvSpPr>
            <a:spLocks noGrp="1"/>
          </p:cNvSpPr>
          <p:nvPr>
            <p:ph sz="quarter" idx="18"/>
          </p:nvPr>
        </p:nvSpPr>
        <p:spPr>
          <a:xfrm>
            <a:off x="2799005" y="4333608"/>
            <a:ext cx="19358393" cy="8043449"/>
          </a:xfrm>
          <a:prstGeom prst="rect">
            <a:avLst/>
          </a:prstGeom>
        </p:spPr>
        <p:txBody>
          <a:bodyPr/>
          <a:lstStyle/>
          <a:p>
            <a:r>
              <a:rPr lang="en-US" sz="2400" dirty="0">
                <a:latin typeface="+mn-lt"/>
              </a:rPr>
              <a:t>Bennett, G., Henson, R. K., &amp; </a:t>
            </a:r>
            <a:r>
              <a:rPr lang="en-US" sz="2400" dirty="0" err="1">
                <a:latin typeface="+mn-lt"/>
              </a:rPr>
              <a:t>Drane</a:t>
            </a:r>
            <a:r>
              <a:rPr lang="en-US" sz="2400" dirty="0">
                <a:latin typeface="+mn-lt"/>
              </a:rPr>
              <a:t>, D. (2003). Student experiences with service-learning in sport management. </a:t>
            </a:r>
            <a:r>
              <a:rPr lang="en-US" sz="2400" i="1" dirty="0">
                <a:latin typeface="+mn-lt"/>
              </a:rPr>
              <a:t>The Journal of Experiential Education, 26</a:t>
            </a:r>
            <a:r>
              <a:rPr lang="en-US" sz="2400" dirty="0">
                <a:latin typeface="+mn-lt"/>
              </a:rPr>
              <a:t>(2), 61-69. </a:t>
            </a:r>
            <a:endParaRPr lang="en-US" sz="2400" dirty="0" smtClean="0">
              <a:latin typeface="+mn-lt"/>
            </a:endParaRPr>
          </a:p>
          <a:p>
            <a:r>
              <a:rPr lang="en-US" sz="2400" dirty="0" smtClean="0">
                <a:latin typeface="+mn-lt"/>
              </a:rPr>
              <a:t>Christensen</a:t>
            </a:r>
            <a:r>
              <a:rPr lang="en-US" sz="2400" dirty="0">
                <a:latin typeface="+mn-lt"/>
              </a:rPr>
              <a:t>, C., &amp; </a:t>
            </a:r>
            <a:r>
              <a:rPr lang="en-US" sz="2400" dirty="0" err="1">
                <a:latin typeface="+mn-lt"/>
              </a:rPr>
              <a:t>Eyring</a:t>
            </a:r>
            <a:r>
              <a:rPr lang="en-US" sz="2400" dirty="0">
                <a:latin typeface="+mn-lt"/>
              </a:rPr>
              <a:t>, H. (2011). </a:t>
            </a:r>
            <a:r>
              <a:rPr lang="en-US" sz="2400" i="1" dirty="0">
                <a:latin typeface="+mn-lt"/>
              </a:rPr>
              <a:t>The </a:t>
            </a:r>
            <a:r>
              <a:rPr lang="en-US" sz="2400" i="1" dirty="0" smtClean="0">
                <a:latin typeface="+mn-lt"/>
              </a:rPr>
              <a:t>innovative </a:t>
            </a:r>
            <a:r>
              <a:rPr lang="en-US" sz="2400" i="1" dirty="0">
                <a:latin typeface="+mn-lt"/>
              </a:rPr>
              <a:t>university: Changing the DNA of higher education from the inside out. </a:t>
            </a:r>
            <a:r>
              <a:rPr lang="en-US" sz="2400" dirty="0">
                <a:latin typeface="+mn-lt"/>
              </a:rPr>
              <a:t>San Francisco: Josey-Bass.</a:t>
            </a:r>
          </a:p>
          <a:p>
            <a:r>
              <a:rPr lang="en-US" sz="2400" dirty="0" err="1">
                <a:latin typeface="+mn-lt"/>
              </a:rPr>
              <a:t>Dunfee</a:t>
            </a:r>
            <a:r>
              <a:rPr lang="en-US" sz="2400" dirty="0">
                <a:latin typeface="+mn-lt"/>
              </a:rPr>
              <a:t>, R. (2014). Engagement in regional prosperity. In </a:t>
            </a:r>
            <a:r>
              <a:rPr lang="en-US" sz="2400" dirty="0" err="1">
                <a:latin typeface="+mn-lt"/>
              </a:rPr>
              <a:t>Domagal</a:t>
            </a:r>
            <a:r>
              <a:rPr lang="en-US" sz="2400" dirty="0">
                <a:latin typeface="+mn-lt"/>
              </a:rPr>
              <a:t>-Goldman, J., </a:t>
            </a:r>
            <a:r>
              <a:rPr lang="en-US" sz="2400" dirty="0" err="1">
                <a:latin typeface="+mn-lt"/>
              </a:rPr>
              <a:t>Dunfee</a:t>
            </a:r>
            <a:r>
              <a:rPr lang="en-US" sz="2400" dirty="0">
                <a:latin typeface="+mn-lt"/>
              </a:rPr>
              <a:t>, R., Jackson, A., Stearns, P.N., &amp; </a:t>
            </a:r>
            <a:r>
              <a:rPr lang="en-US" sz="2400" dirty="0" err="1">
                <a:latin typeface="+mn-lt"/>
              </a:rPr>
              <a:t>Westerhof</a:t>
            </a:r>
            <a:r>
              <a:rPr lang="en-US" sz="2400" dirty="0">
                <a:latin typeface="+mn-lt"/>
              </a:rPr>
              <a:t>, J. </a:t>
            </a:r>
            <a:r>
              <a:rPr lang="en-US" sz="2400" i="1" dirty="0">
                <a:latin typeface="+mn-lt"/>
              </a:rPr>
              <a:t>Becoming a steward of place: Four areas of institutional focus</a:t>
            </a:r>
            <a:r>
              <a:rPr lang="en-US" sz="2400" dirty="0">
                <a:latin typeface="+mn-lt"/>
              </a:rPr>
              <a:t>. New York: American Association of State Colleges and Universities. </a:t>
            </a:r>
          </a:p>
          <a:p>
            <a:r>
              <a:rPr lang="en-US" sz="2400" dirty="0" smtClean="0">
                <a:latin typeface="+mn-lt"/>
              </a:rPr>
              <a:t>Hanover Research. (2013). </a:t>
            </a:r>
            <a:r>
              <a:rPr lang="en-US" sz="2400" i="1" dirty="0" smtClean="0">
                <a:latin typeface="+mn-lt"/>
              </a:rPr>
              <a:t>Institutionalizing innovation in higher education. </a:t>
            </a:r>
            <a:r>
              <a:rPr lang="en-US" sz="2400" dirty="0" smtClean="0">
                <a:latin typeface="+mn-lt"/>
              </a:rPr>
              <a:t>Retrieved from </a:t>
            </a:r>
            <a:r>
              <a:rPr lang="en-US" sz="2400" dirty="0" smtClean="0">
                <a:latin typeface="+mn-lt"/>
                <a:hlinkClick r:id="rId2"/>
              </a:rPr>
              <a:t>http://www.hanoverresearch.com/wp-content/uploads/2013/06/Institutionalizing-Innovation-in-Higher-Education.pdf</a:t>
            </a:r>
            <a:r>
              <a:rPr lang="en-US" sz="2400" dirty="0" smtClean="0">
                <a:latin typeface="+mn-lt"/>
              </a:rPr>
              <a:t>  </a:t>
            </a:r>
          </a:p>
          <a:p>
            <a:r>
              <a:rPr lang="en-US" sz="2400" dirty="0" err="1" smtClean="0">
                <a:latin typeface="+mn-lt"/>
              </a:rPr>
              <a:t>Sotiriadou</a:t>
            </a:r>
            <a:r>
              <a:rPr lang="en-US" sz="2400" dirty="0" smtClean="0">
                <a:latin typeface="+mn-lt"/>
              </a:rPr>
              <a:t>, P. (2011). Improving the practicum experience in sport management: A case study. </a:t>
            </a:r>
            <a:r>
              <a:rPr lang="en-US" sz="2400" i="1" dirty="0" smtClean="0">
                <a:latin typeface="+mn-lt"/>
              </a:rPr>
              <a:t>European Sport Management </a:t>
            </a:r>
            <a:r>
              <a:rPr lang="en-US" sz="2400" i="1" dirty="0" err="1" smtClean="0">
                <a:latin typeface="+mn-lt"/>
              </a:rPr>
              <a:t>Quaterly</a:t>
            </a:r>
            <a:r>
              <a:rPr lang="en-US" sz="2400" i="1" dirty="0" smtClean="0">
                <a:latin typeface="+mn-lt"/>
              </a:rPr>
              <a:t>, 11 </a:t>
            </a:r>
            <a:r>
              <a:rPr lang="en-US" sz="2400" dirty="0" smtClean="0">
                <a:latin typeface="+mn-lt"/>
              </a:rPr>
              <a:t>(5), 529-550.</a:t>
            </a:r>
          </a:p>
          <a:p>
            <a:r>
              <a:rPr lang="en-US" sz="2400" dirty="0" smtClean="0">
                <a:latin typeface="+mn-lt"/>
              </a:rPr>
              <a:t>U.S. Department of Education. (2004). What do we mean by “innovation” </a:t>
            </a:r>
            <a:r>
              <a:rPr lang="en-US" sz="2400" dirty="0">
                <a:latin typeface="+mn-lt"/>
              </a:rPr>
              <a:t>Retrieved from </a:t>
            </a:r>
            <a:r>
              <a:rPr lang="en-US" sz="2400" dirty="0">
                <a:latin typeface="+mn-lt"/>
                <a:hlinkClick r:id="rId3"/>
              </a:rPr>
              <a:t>http://</a:t>
            </a:r>
            <a:r>
              <a:rPr lang="en-US" sz="2400" dirty="0" smtClean="0">
                <a:latin typeface="+mn-lt"/>
                <a:hlinkClick r:id="rId3"/>
              </a:rPr>
              <a:t>www2.ed.gov/about/offices/list/oii/about/definition.html</a:t>
            </a:r>
            <a:endParaRPr lang="en-US" sz="2400" dirty="0" smtClean="0">
              <a:latin typeface="+mn-lt"/>
            </a:endParaRPr>
          </a:p>
          <a:p>
            <a:r>
              <a:rPr lang="en-US" sz="2400" dirty="0" smtClean="0">
                <a:latin typeface="+mn-lt"/>
              </a:rPr>
              <a:t>Wichita State University. (2013) </a:t>
            </a:r>
            <a:r>
              <a:rPr lang="en-US" sz="2400" i="1" dirty="0" smtClean="0">
                <a:latin typeface="+mn-lt"/>
              </a:rPr>
              <a:t>Real-world ideas for real-world impact</a:t>
            </a:r>
            <a:r>
              <a:rPr lang="en-US" sz="2400" dirty="0" smtClean="0">
                <a:latin typeface="+mn-lt"/>
              </a:rPr>
              <a:t>. Wichita, KS: Author.</a:t>
            </a:r>
          </a:p>
          <a:p>
            <a:r>
              <a:rPr lang="en-US" sz="2400" dirty="0" smtClean="0">
                <a:latin typeface="+mn-lt"/>
              </a:rPr>
              <a:t>Wichita State University. (2014). </a:t>
            </a:r>
            <a:r>
              <a:rPr lang="en-US" sz="2400" i="1" dirty="0" smtClean="0">
                <a:latin typeface="+mn-lt"/>
              </a:rPr>
              <a:t>Department of Sport Management Strategic Plan</a:t>
            </a:r>
            <a:r>
              <a:rPr lang="en-US" sz="2400" dirty="0" smtClean="0">
                <a:latin typeface="+mn-lt"/>
              </a:rPr>
              <a:t>. Wichita, KS: Author.</a:t>
            </a:r>
          </a:p>
          <a:p>
            <a:r>
              <a:rPr lang="en-US" sz="2400" dirty="0" err="1" smtClean="0">
                <a:latin typeface="+mn-lt"/>
              </a:rPr>
              <a:t>Wildavsky</a:t>
            </a:r>
            <a:r>
              <a:rPr lang="en-US" sz="2400" dirty="0">
                <a:latin typeface="+mn-lt"/>
              </a:rPr>
              <a:t>, B.,  Kelly, A.P., &amp; Carey, K (eds.). (2011). </a:t>
            </a:r>
            <a:r>
              <a:rPr lang="en-US" sz="2400" i="1" dirty="0">
                <a:latin typeface="+mn-lt"/>
              </a:rPr>
              <a:t>Reinventing higher education: The promise of innovation</a:t>
            </a:r>
            <a:r>
              <a:rPr lang="en-US" sz="2400" dirty="0">
                <a:latin typeface="+mn-lt"/>
              </a:rPr>
              <a:t>.  Cambridge, MA: Harvard</a:t>
            </a:r>
            <a:r>
              <a:rPr lang="en-US" sz="2400" dirty="0" smtClean="0">
                <a:latin typeface="+mn-lt"/>
              </a:rPr>
              <a:t>.</a:t>
            </a:r>
            <a:endParaRPr lang="en-US" sz="2400" dirty="0">
              <a:latin typeface="+mn-lt"/>
            </a:endParaRPr>
          </a:p>
        </p:txBody>
      </p:sp>
    </p:spTree>
    <p:extLst>
      <p:ext uri="{BB962C8B-B14F-4D97-AF65-F5344CB8AC3E}">
        <p14:creationId xmlns:p14="http://schemas.microsoft.com/office/powerpoint/2010/main" val="1200729618"/>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0837" y="4669587"/>
            <a:ext cx="17243778" cy="2884636"/>
          </a:xfrm>
        </p:spPr>
        <p:txBody>
          <a:bodyPr/>
          <a:lstStyle/>
          <a:p>
            <a:r>
              <a:rPr lang="en-US" dirty="0" smtClean="0"/>
              <a:t>Thank You </a:t>
            </a:r>
            <a:r>
              <a:rPr lang="en-US" smtClean="0"/>
              <a:t>for Attending!</a:t>
            </a:r>
            <a:endParaRPr lang="en-US" dirty="0"/>
          </a:p>
        </p:txBody>
      </p:sp>
    </p:spTree>
    <p:extLst>
      <p:ext uri="{BB962C8B-B14F-4D97-AF65-F5344CB8AC3E}">
        <p14:creationId xmlns:p14="http://schemas.microsoft.com/office/powerpoint/2010/main" val="361143101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Overview</a:t>
            </a:r>
            <a:endParaRPr lang="en-US" dirty="0"/>
          </a:p>
        </p:txBody>
      </p:sp>
      <p:sp>
        <p:nvSpPr>
          <p:cNvPr id="3" name="Content Placeholder 2"/>
          <p:cNvSpPr>
            <a:spLocks noGrp="1"/>
          </p:cNvSpPr>
          <p:nvPr>
            <p:ph sz="quarter" idx="18"/>
          </p:nvPr>
        </p:nvSpPr>
        <p:spPr/>
        <p:txBody>
          <a:bodyPr/>
          <a:lstStyle/>
          <a:p>
            <a:pPr lvl="0"/>
            <a:r>
              <a:rPr lang="en-US" dirty="0">
                <a:latin typeface="+mn-lt"/>
              </a:rPr>
              <a:t>Illustrate ways sport management programs can leverage opportunities with innovation campus</a:t>
            </a:r>
          </a:p>
          <a:p>
            <a:pPr lvl="1"/>
            <a:r>
              <a:rPr lang="en-US" dirty="0">
                <a:latin typeface="+mn-lt"/>
              </a:rPr>
              <a:t>Trend toward innovation</a:t>
            </a:r>
          </a:p>
          <a:p>
            <a:pPr lvl="1"/>
            <a:r>
              <a:rPr lang="en-US" dirty="0" smtClean="0">
                <a:latin typeface="+mn-lt"/>
              </a:rPr>
              <a:t>Evolution </a:t>
            </a:r>
            <a:r>
              <a:rPr lang="en-US" dirty="0">
                <a:latin typeface="+mn-lt"/>
              </a:rPr>
              <a:t>of the presenters’ campus</a:t>
            </a:r>
          </a:p>
          <a:p>
            <a:pPr lvl="1"/>
            <a:r>
              <a:rPr lang="en-US" dirty="0">
                <a:latin typeface="+mn-lt"/>
              </a:rPr>
              <a:t>Sport-management-specific initiatives</a:t>
            </a:r>
          </a:p>
          <a:p>
            <a:pPr lvl="1"/>
            <a:r>
              <a:rPr lang="en-US" dirty="0">
                <a:latin typeface="+mn-lt"/>
              </a:rPr>
              <a:t>Data regarding student perceptions</a:t>
            </a:r>
          </a:p>
          <a:p>
            <a:pPr lvl="1"/>
            <a:r>
              <a:rPr lang="en-US" dirty="0">
                <a:latin typeface="+mn-lt"/>
              </a:rPr>
              <a:t>Future directions</a:t>
            </a:r>
          </a:p>
        </p:txBody>
      </p:sp>
    </p:spTree>
    <p:extLst>
      <p:ext uri="{BB962C8B-B14F-4D97-AF65-F5344CB8AC3E}">
        <p14:creationId xmlns:p14="http://schemas.microsoft.com/office/powerpoint/2010/main" val="36956117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Relevant Trends</a:t>
            </a:r>
            <a:endParaRPr lang="en-US" dirty="0"/>
          </a:p>
        </p:txBody>
      </p:sp>
      <p:sp>
        <p:nvSpPr>
          <p:cNvPr id="3" name="Content Placeholder 2"/>
          <p:cNvSpPr>
            <a:spLocks noGrp="1"/>
          </p:cNvSpPr>
          <p:nvPr>
            <p:ph sz="quarter" idx="18"/>
          </p:nvPr>
        </p:nvSpPr>
        <p:spPr/>
        <p:txBody>
          <a:bodyPr/>
          <a:lstStyle/>
          <a:p>
            <a:pPr lvl="0"/>
            <a:r>
              <a:rPr lang="en-US" dirty="0" smtClean="0">
                <a:latin typeface="+mn-lt"/>
              </a:rPr>
              <a:t> </a:t>
            </a:r>
            <a:r>
              <a:rPr lang="en-US" dirty="0">
                <a:latin typeface="+mn-lt"/>
              </a:rPr>
              <a:t>Broad criticism of higher education </a:t>
            </a:r>
            <a:endParaRPr lang="en-US" dirty="0" smtClean="0">
              <a:latin typeface="+mn-lt"/>
            </a:endParaRPr>
          </a:p>
          <a:p>
            <a:pPr lvl="0"/>
            <a:r>
              <a:rPr lang="en-US" dirty="0">
                <a:latin typeface="+mn-lt"/>
              </a:rPr>
              <a:t> </a:t>
            </a:r>
            <a:r>
              <a:rPr lang="en-US" dirty="0" smtClean="0">
                <a:latin typeface="+mn-lt"/>
              </a:rPr>
              <a:t>Reduced public funding</a:t>
            </a:r>
          </a:p>
          <a:p>
            <a:pPr lvl="0"/>
            <a:r>
              <a:rPr lang="en-US" dirty="0">
                <a:latin typeface="+mn-lt"/>
              </a:rPr>
              <a:t> Steady increase in tuition and </a:t>
            </a:r>
            <a:r>
              <a:rPr lang="en-US" dirty="0" smtClean="0">
                <a:latin typeface="+mn-lt"/>
              </a:rPr>
              <a:t>fees</a:t>
            </a:r>
          </a:p>
          <a:p>
            <a:pPr lvl="0"/>
            <a:r>
              <a:rPr lang="en-US" dirty="0">
                <a:latin typeface="+mn-lt"/>
              </a:rPr>
              <a:t> </a:t>
            </a:r>
            <a:r>
              <a:rPr lang="en-US" dirty="0" smtClean="0">
                <a:latin typeface="+mn-lt"/>
              </a:rPr>
              <a:t>Technological transformation of society</a:t>
            </a:r>
          </a:p>
          <a:p>
            <a:pPr lvl="0"/>
            <a:r>
              <a:rPr lang="en-US" dirty="0">
                <a:latin typeface="+mn-lt"/>
              </a:rPr>
              <a:t> </a:t>
            </a:r>
            <a:r>
              <a:rPr lang="en-US" dirty="0" smtClean="0">
                <a:latin typeface="+mn-lt"/>
              </a:rPr>
              <a:t>More students, traditional and nontraditional</a:t>
            </a:r>
          </a:p>
          <a:p>
            <a:pPr lvl="0"/>
            <a:r>
              <a:rPr lang="en-US" dirty="0">
                <a:latin typeface="+mn-lt"/>
              </a:rPr>
              <a:t> </a:t>
            </a:r>
            <a:r>
              <a:rPr lang="en-US" dirty="0" smtClean="0">
                <a:latin typeface="+mn-lt"/>
              </a:rPr>
              <a:t>Emergence of online </a:t>
            </a:r>
            <a:r>
              <a:rPr lang="en-US" dirty="0" smtClean="0">
                <a:latin typeface="+mn-lt"/>
              </a:rPr>
              <a:t>competition</a:t>
            </a:r>
            <a:endParaRPr lang="en-US" dirty="0" smtClean="0">
              <a:latin typeface="+mn-lt"/>
            </a:endParaRPr>
          </a:p>
          <a:p>
            <a:pPr marL="49784" lvl="0" indent="0">
              <a:buNone/>
            </a:pPr>
            <a:r>
              <a:rPr lang="en-US" sz="2400" dirty="0" smtClean="0">
                <a:latin typeface="+mn-lt"/>
              </a:rPr>
              <a:t>(Hanover Research, 2013; </a:t>
            </a:r>
            <a:r>
              <a:rPr lang="en-US" sz="2400" dirty="0" err="1" smtClean="0">
                <a:latin typeface="+mn-lt"/>
              </a:rPr>
              <a:t>Wildavsky</a:t>
            </a:r>
            <a:r>
              <a:rPr lang="en-US" sz="2400" dirty="0" smtClean="0">
                <a:latin typeface="+mn-lt"/>
              </a:rPr>
              <a:t>, Kelly &amp; Carey, 2011)</a:t>
            </a:r>
            <a:endParaRPr lang="en-US" dirty="0" smtClean="0">
              <a:latin typeface="+mn-lt"/>
            </a:endParaRPr>
          </a:p>
        </p:txBody>
      </p:sp>
    </p:spTree>
    <p:extLst>
      <p:ext uri="{BB962C8B-B14F-4D97-AF65-F5344CB8AC3E}">
        <p14:creationId xmlns:p14="http://schemas.microsoft.com/office/powerpoint/2010/main" val="185242399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Innovation</a:t>
            </a:r>
            <a:endParaRPr lang="en-US" dirty="0"/>
          </a:p>
        </p:txBody>
      </p:sp>
      <p:sp>
        <p:nvSpPr>
          <p:cNvPr id="3" name="Content Placeholder 2"/>
          <p:cNvSpPr>
            <a:spLocks noGrp="1"/>
          </p:cNvSpPr>
          <p:nvPr>
            <p:ph sz="quarter" idx="18"/>
          </p:nvPr>
        </p:nvSpPr>
        <p:spPr/>
        <p:txBody>
          <a:bodyPr/>
          <a:lstStyle/>
          <a:p>
            <a:pPr lvl="0"/>
            <a:r>
              <a:rPr lang="en-US" dirty="0" smtClean="0">
                <a:latin typeface="+mn-lt"/>
              </a:rPr>
              <a:t>Way systems are organized and managed</a:t>
            </a:r>
          </a:p>
          <a:p>
            <a:pPr lvl="0"/>
            <a:r>
              <a:rPr lang="en-US" dirty="0" smtClean="0">
                <a:latin typeface="+mn-lt"/>
              </a:rPr>
              <a:t>Instructional techniques or delivery systems</a:t>
            </a:r>
          </a:p>
          <a:p>
            <a:pPr lvl="0"/>
            <a:r>
              <a:rPr lang="en-US" dirty="0" smtClean="0">
                <a:latin typeface="+mn-lt"/>
              </a:rPr>
              <a:t>Ways faculty are recruited, compensated</a:t>
            </a:r>
          </a:p>
          <a:p>
            <a:pPr marL="49784" lvl="0" indent="0">
              <a:buNone/>
            </a:pPr>
            <a:endParaRPr lang="en-US" sz="2400" dirty="0">
              <a:latin typeface="+mn-lt"/>
            </a:endParaRPr>
          </a:p>
          <a:p>
            <a:pPr marL="49784" lvl="0" indent="0">
              <a:buNone/>
            </a:pPr>
            <a:r>
              <a:rPr lang="en-US" sz="2400" dirty="0" smtClean="0">
                <a:latin typeface="+mn-lt"/>
              </a:rPr>
              <a:t>(U.S. Department of Education, 2004)</a:t>
            </a:r>
          </a:p>
        </p:txBody>
      </p:sp>
    </p:spTree>
    <p:extLst>
      <p:ext uri="{BB962C8B-B14F-4D97-AF65-F5344CB8AC3E}">
        <p14:creationId xmlns:p14="http://schemas.microsoft.com/office/powerpoint/2010/main" val="175429762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Innovation</a:t>
            </a:r>
            <a:endParaRPr lang="en-US" dirty="0"/>
          </a:p>
        </p:txBody>
      </p:sp>
      <p:sp>
        <p:nvSpPr>
          <p:cNvPr id="3" name="Content Placeholder 2"/>
          <p:cNvSpPr>
            <a:spLocks noGrp="1"/>
          </p:cNvSpPr>
          <p:nvPr>
            <p:ph sz="quarter" idx="18"/>
          </p:nvPr>
        </p:nvSpPr>
        <p:spPr>
          <a:xfrm>
            <a:off x="2799006" y="4333608"/>
            <a:ext cx="11962024" cy="8631278"/>
          </a:xfrm>
        </p:spPr>
        <p:txBody>
          <a:bodyPr/>
          <a:lstStyle/>
          <a:p>
            <a:pPr marL="49784" lvl="0" indent="0">
              <a:buNone/>
            </a:pPr>
            <a:r>
              <a:rPr lang="en-US" dirty="0" smtClean="0">
                <a:latin typeface="+mn-lt"/>
              </a:rPr>
              <a:t>“</a:t>
            </a:r>
            <a:r>
              <a:rPr lang="is-IS" dirty="0" smtClean="0">
                <a:latin typeface="+mn-lt"/>
              </a:rPr>
              <a:t>…</a:t>
            </a:r>
            <a:r>
              <a:rPr lang="en-US" dirty="0" smtClean="0">
                <a:latin typeface="+mn-lt"/>
              </a:rPr>
              <a:t>it </a:t>
            </a:r>
            <a:r>
              <a:rPr lang="en-US" dirty="0">
                <a:latin typeface="+mn-lt"/>
              </a:rPr>
              <a:t>is a fundamental responsibility of all faculty and staff at public colleges and universities to foster problem-solving skills and applied technological solutions to promote economic prosperity and the cultural enrichment of their </a:t>
            </a:r>
            <a:r>
              <a:rPr lang="en-US" dirty="0" smtClean="0">
                <a:latin typeface="+mn-lt"/>
              </a:rPr>
              <a:t>regions” </a:t>
            </a:r>
            <a:r>
              <a:rPr lang="en-US" sz="2400" dirty="0" smtClean="0">
                <a:latin typeface="+mn-lt"/>
              </a:rPr>
              <a:t>(</a:t>
            </a:r>
            <a:r>
              <a:rPr lang="en-US" sz="2400" dirty="0" err="1" smtClean="0">
                <a:latin typeface="+mn-lt"/>
              </a:rPr>
              <a:t>Dunfee</a:t>
            </a:r>
            <a:r>
              <a:rPr lang="en-US" sz="2400" dirty="0" smtClean="0">
                <a:latin typeface="+mn-lt"/>
              </a:rPr>
              <a:t>, 2014</a:t>
            </a:r>
            <a:r>
              <a:rPr lang="en-US" sz="2400" dirty="0">
                <a:latin typeface="+mn-lt"/>
              </a:rPr>
              <a:t>, p. 28</a:t>
            </a:r>
            <a:r>
              <a:rPr lang="en-US" sz="2400" dirty="0" smtClean="0">
                <a:latin typeface="+mn-lt"/>
              </a:rPr>
              <a:t>).</a:t>
            </a:r>
            <a:endParaRPr lang="en-US" sz="2400" dirty="0">
              <a:latin typeface="+mn-lt"/>
            </a:endParaRPr>
          </a:p>
        </p:txBody>
      </p:sp>
      <p:pic>
        <p:nvPicPr>
          <p:cNvPr id="4" name="Picture 3" descr="th.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25799" y="3494311"/>
            <a:ext cx="6362227" cy="8191708"/>
          </a:xfrm>
          <a:prstGeom prst="rect">
            <a:avLst/>
          </a:prstGeom>
        </p:spPr>
      </p:pic>
    </p:spTree>
    <p:extLst>
      <p:ext uri="{BB962C8B-B14F-4D97-AF65-F5344CB8AC3E}">
        <p14:creationId xmlns:p14="http://schemas.microsoft.com/office/powerpoint/2010/main" val="44189181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9004" y="3830555"/>
            <a:ext cx="19358393" cy="2884636"/>
          </a:xfrm>
        </p:spPr>
        <p:txBody>
          <a:bodyPr/>
          <a:lstStyle/>
          <a:p>
            <a:pPr algn="l"/>
            <a:r>
              <a:rPr lang="en-US" dirty="0" smtClean="0"/>
              <a:t>WSU Mission </a:t>
            </a:r>
            <a:r>
              <a:rPr lang="en-US" sz="2400" dirty="0" smtClean="0"/>
              <a:t>(WSU, 2013)</a:t>
            </a:r>
            <a:endParaRPr lang="en-US" dirty="0"/>
          </a:p>
        </p:txBody>
      </p:sp>
      <p:sp>
        <p:nvSpPr>
          <p:cNvPr id="3" name="Content Placeholder 2"/>
          <p:cNvSpPr>
            <a:spLocks noGrp="1"/>
          </p:cNvSpPr>
          <p:nvPr>
            <p:ph sz="quarter" idx="18"/>
          </p:nvPr>
        </p:nvSpPr>
        <p:spPr>
          <a:xfrm>
            <a:off x="2799005" y="7762608"/>
            <a:ext cx="19358393" cy="8493392"/>
          </a:xfrm>
        </p:spPr>
        <p:txBody>
          <a:bodyPr/>
          <a:lstStyle/>
          <a:p>
            <a:pPr marL="49784" lvl="0" indent="0">
              <a:buNone/>
            </a:pPr>
            <a:r>
              <a:rPr lang="en-US" dirty="0" smtClean="0">
                <a:latin typeface="+mn-lt"/>
              </a:rPr>
              <a:t>“</a:t>
            </a:r>
            <a:r>
              <a:rPr lang="is-IS" dirty="0">
                <a:latin typeface="+mn-lt"/>
              </a:rPr>
              <a:t>…essential educational, economic, and cultural driver for Kansas and the greater public </a:t>
            </a:r>
            <a:r>
              <a:rPr lang="is-IS" dirty="0" smtClean="0">
                <a:latin typeface="+mn-lt"/>
              </a:rPr>
              <a:t>good” </a:t>
            </a:r>
            <a:endParaRPr lang="en-US" dirty="0">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005" y="1214355"/>
            <a:ext cx="9932960" cy="3175000"/>
          </a:xfrm>
          <a:prstGeom prst="rect">
            <a:avLst/>
          </a:prstGeom>
        </p:spPr>
      </p:pic>
    </p:spTree>
    <p:extLst>
      <p:ext uri="{BB962C8B-B14F-4D97-AF65-F5344CB8AC3E}">
        <p14:creationId xmlns:p14="http://schemas.microsoft.com/office/powerpoint/2010/main" val="146156370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9006" y="3972639"/>
            <a:ext cx="19358393" cy="2622396"/>
          </a:xfrm>
        </p:spPr>
        <p:txBody>
          <a:bodyPr/>
          <a:lstStyle/>
          <a:p>
            <a:pPr algn="l"/>
            <a:r>
              <a:rPr lang="en-US" dirty="0" smtClean="0"/>
              <a:t>Strategic Planning Goals</a:t>
            </a:r>
            <a:endParaRPr lang="en-US" dirty="0"/>
          </a:p>
        </p:txBody>
      </p:sp>
      <p:sp>
        <p:nvSpPr>
          <p:cNvPr id="3" name="Content Placeholder 2"/>
          <p:cNvSpPr>
            <a:spLocks noGrp="1"/>
          </p:cNvSpPr>
          <p:nvPr>
            <p:ph sz="quarter" idx="18"/>
          </p:nvPr>
        </p:nvSpPr>
        <p:spPr>
          <a:xfrm>
            <a:off x="2799005" y="6726272"/>
            <a:ext cx="20493646" cy="7721265"/>
          </a:xfrm>
        </p:spPr>
        <p:txBody>
          <a:bodyPr/>
          <a:lstStyle/>
          <a:p>
            <a:r>
              <a:rPr lang="en-US" dirty="0" smtClean="0">
                <a:latin typeface="+mn-lt"/>
              </a:rPr>
              <a:t>Applied learning</a:t>
            </a:r>
          </a:p>
          <a:p>
            <a:r>
              <a:rPr lang="en-US" dirty="0" smtClean="0">
                <a:latin typeface="+mn-lt"/>
              </a:rPr>
              <a:t>Capitalize on trends</a:t>
            </a:r>
          </a:p>
          <a:p>
            <a:r>
              <a:rPr lang="en-US" dirty="0" smtClean="0">
                <a:latin typeface="+mn-lt"/>
              </a:rPr>
              <a:t>Accelerate transfer of new knowledge</a:t>
            </a:r>
          </a:p>
          <a:p>
            <a:r>
              <a:rPr lang="en-US" dirty="0" smtClean="0">
                <a:latin typeface="+mn-lt"/>
              </a:rPr>
              <a:t>And more</a:t>
            </a:r>
            <a:r>
              <a:rPr lang="is-IS" dirty="0" smtClean="0">
                <a:latin typeface="+mn-lt"/>
              </a:rPr>
              <a:t>…</a:t>
            </a:r>
            <a:endParaRPr lang="en-US" dirty="0">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6004" y="1308100"/>
            <a:ext cx="8402395" cy="3255928"/>
          </a:xfrm>
          <a:prstGeom prst="rect">
            <a:avLst/>
          </a:prstGeom>
        </p:spPr>
      </p:pic>
    </p:spTree>
    <p:extLst>
      <p:ext uri="{BB962C8B-B14F-4D97-AF65-F5344CB8AC3E}">
        <p14:creationId xmlns:p14="http://schemas.microsoft.com/office/powerpoint/2010/main" val="175167609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6394" r="6394"/>
          <a:stretch>
            <a:fillRect/>
          </a:stretch>
        </p:blipFill>
        <p:spPr>
          <a:xfrm>
            <a:off x="3584222" y="2088444"/>
            <a:ext cx="10004778" cy="5326652"/>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5999" y="6464300"/>
            <a:ext cx="12603151" cy="4610100"/>
          </a:xfrm>
          <a:prstGeom prst="rect">
            <a:avLst/>
          </a:prstGeom>
        </p:spPr>
      </p:pic>
    </p:spTree>
    <p:extLst>
      <p:ext uri="{BB962C8B-B14F-4D97-AF65-F5344CB8AC3E}">
        <p14:creationId xmlns:p14="http://schemas.microsoft.com/office/powerpoint/2010/main" val="1681063291"/>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WSU Sport Management</a:t>
            </a:r>
          </a:p>
        </p:txBody>
      </p:sp>
      <p:sp>
        <p:nvSpPr>
          <p:cNvPr id="3" name="Content Placeholder 2"/>
          <p:cNvSpPr>
            <a:spLocks noGrp="1"/>
          </p:cNvSpPr>
          <p:nvPr>
            <p:ph sz="quarter" idx="18"/>
          </p:nvPr>
        </p:nvSpPr>
        <p:spPr>
          <a:xfrm>
            <a:off x="10563411" y="4521200"/>
            <a:ext cx="12454598" cy="8493392"/>
          </a:xfrm>
        </p:spPr>
        <p:txBody>
          <a:bodyPr/>
          <a:lstStyle/>
          <a:p>
            <a:pPr lvl="0"/>
            <a:r>
              <a:rPr lang="en-US" dirty="0">
                <a:latin typeface="+mn-lt"/>
              </a:rPr>
              <a:t>Strategic </a:t>
            </a:r>
            <a:r>
              <a:rPr lang="en-US" dirty="0" smtClean="0">
                <a:latin typeface="+mn-lt"/>
              </a:rPr>
              <a:t>priorities </a:t>
            </a:r>
            <a:r>
              <a:rPr lang="en-US" sz="2400" dirty="0" smtClean="0">
                <a:latin typeface="+mn-lt"/>
              </a:rPr>
              <a:t>(WSU, 2014)</a:t>
            </a:r>
            <a:endParaRPr lang="en-US" dirty="0">
              <a:latin typeface="+mn-lt"/>
            </a:endParaRPr>
          </a:p>
          <a:p>
            <a:pPr lvl="1"/>
            <a:r>
              <a:rPr lang="en-US" dirty="0">
                <a:latin typeface="+mn-lt"/>
              </a:rPr>
              <a:t>Expanding partnerships</a:t>
            </a:r>
          </a:p>
          <a:p>
            <a:pPr lvl="1"/>
            <a:r>
              <a:rPr lang="en-US" dirty="0">
                <a:latin typeface="+mn-lt"/>
              </a:rPr>
              <a:t>Technology emphasis</a:t>
            </a:r>
          </a:p>
          <a:p>
            <a:pPr lvl="1"/>
            <a:r>
              <a:rPr lang="en-US" dirty="0">
                <a:latin typeface="+mn-lt"/>
              </a:rPr>
              <a:t>Graduate research</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8344" y="8767896"/>
            <a:ext cx="6248399" cy="468629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6159" y="4521200"/>
            <a:ext cx="6370044" cy="8493392"/>
          </a:xfrm>
          <a:prstGeom prst="rect">
            <a:avLst/>
          </a:prstGeom>
        </p:spPr>
      </p:pic>
    </p:spTree>
    <p:extLst>
      <p:ext uri="{BB962C8B-B14F-4D97-AF65-F5344CB8AC3E}">
        <p14:creationId xmlns:p14="http://schemas.microsoft.com/office/powerpoint/2010/main" val="2023741226"/>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Custom 4">
      <a:dk1>
        <a:srgbClr val="000000"/>
      </a:dk1>
      <a:lt1>
        <a:srgbClr val="FFFFFF"/>
      </a:lt1>
      <a:dk2>
        <a:srgbClr val="53585F"/>
      </a:dk2>
      <a:lt2>
        <a:srgbClr val="DCDEE0"/>
      </a:lt2>
      <a:accent1>
        <a:srgbClr val="3B5C8D"/>
      </a:accent1>
      <a:accent2>
        <a:srgbClr val="B1B96F"/>
      </a:accent2>
      <a:accent3>
        <a:srgbClr val="CFA02E"/>
      </a:accent3>
      <a:accent4>
        <a:srgbClr val="BC7425"/>
      </a:accent4>
      <a:accent5>
        <a:srgbClr val="73191E"/>
      </a:accent5>
      <a:accent6>
        <a:srgbClr val="70A9B7"/>
      </a:accent6>
      <a:hlink>
        <a:srgbClr val="D15120"/>
      </a:hlink>
      <a:folHlink>
        <a:srgbClr val="A2588C"/>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1415</TotalTime>
  <Words>1494</Words>
  <Application>Microsoft Macintosh PowerPoint</Application>
  <PresentationFormat>Custom</PresentationFormat>
  <Paragraphs>139</Paragraphs>
  <Slides>18</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Calibri</vt:lpstr>
      <vt:lpstr>Georgia</vt:lpstr>
      <vt:lpstr>Helvetica Light</vt:lpstr>
      <vt:lpstr>Helvetica Neue</vt:lpstr>
      <vt:lpstr>Klavika</vt:lpstr>
      <vt:lpstr>Klavika Bold</vt:lpstr>
      <vt:lpstr>Verdana</vt:lpstr>
      <vt:lpstr>White</vt:lpstr>
      <vt:lpstr>Leveraging Sport Management on an Innovation Campus</vt:lpstr>
      <vt:lpstr>Overview</vt:lpstr>
      <vt:lpstr>Relevant Trends</vt:lpstr>
      <vt:lpstr>Innovation</vt:lpstr>
      <vt:lpstr>Innovation</vt:lpstr>
      <vt:lpstr>WSU Mission (WSU, 2013)</vt:lpstr>
      <vt:lpstr>Strategic Planning Goals</vt:lpstr>
      <vt:lpstr>PowerPoint Presentation</vt:lpstr>
      <vt:lpstr>WSU Sport Management</vt:lpstr>
      <vt:lpstr>Partnerships</vt:lpstr>
      <vt:lpstr>Technology Education</vt:lpstr>
      <vt:lpstr>Graduate Research</vt:lpstr>
      <vt:lpstr>Partnership for the Advancement of Sport Management</vt:lpstr>
      <vt:lpstr>Student Perceptions</vt:lpstr>
      <vt:lpstr>Student Perceptions (n=24)</vt:lpstr>
      <vt:lpstr>Future Directions</vt:lpstr>
      <vt:lpstr>Sources</vt:lpstr>
      <vt:lpstr>Thank You for Attending!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Clay Stoldt</cp:lastModifiedBy>
  <cp:revision>277</cp:revision>
  <dcterms:modified xsi:type="dcterms:W3CDTF">2016-02-11T02:53:51Z</dcterms:modified>
</cp:coreProperties>
</file>