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2"/>
  </p:notesMasterIdLst>
  <p:sldIdLst>
    <p:sldId id="256" r:id="rId2"/>
    <p:sldId id="298" r:id="rId3"/>
    <p:sldId id="299" r:id="rId4"/>
    <p:sldId id="301" r:id="rId5"/>
    <p:sldId id="297" r:id="rId6"/>
    <p:sldId id="258" r:id="rId7"/>
    <p:sldId id="289" r:id="rId8"/>
    <p:sldId id="273" r:id="rId9"/>
    <p:sldId id="274" r:id="rId10"/>
    <p:sldId id="276" r:id="rId11"/>
    <p:sldId id="275" r:id="rId12"/>
    <p:sldId id="294" r:id="rId13"/>
    <p:sldId id="292" r:id="rId14"/>
    <p:sldId id="277" r:id="rId15"/>
    <p:sldId id="257" r:id="rId16"/>
    <p:sldId id="300" r:id="rId17"/>
    <p:sldId id="295" r:id="rId18"/>
    <p:sldId id="296" r:id="rId19"/>
    <p:sldId id="278"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80" autoAdjust="0"/>
  </p:normalViewPr>
  <p:slideViewPr>
    <p:cSldViewPr>
      <p:cViewPr varScale="1">
        <p:scale>
          <a:sx n="89" d="100"/>
          <a:sy n="89" d="100"/>
        </p:scale>
        <p:origin x="-254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xPr>
        <a:bodyPr/>
        <a:lstStyle/>
        <a:p>
          <a:pPr>
            <a:defRPr>
              <a:latin typeface="Calisto MT" panose="02040603050505030304" pitchFamily="18" charset="0"/>
            </a:defRPr>
          </a:pPr>
          <a:endParaRPr lang="en-US"/>
        </a:p>
      </c:txPr>
    </c:title>
    <c:autoTitleDeleted val="0"/>
    <c:plotArea>
      <c:layout/>
      <c:pieChart>
        <c:varyColors val="1"/>
        <c:ser>
          <c:idx val="0"/>
          <c:order val="0"/>
          <c:tx>
            <c:strRef>
              <c:f>Sheet1!$B$1</c:f>
              <c:strCache>
                <c:ptCount val="1"/>
                <c:pt idx="0">
                  <c:v>Satisfaction</c:v>
                </c:pt>
              </c:strCache>
            </c:strRef>
          </c:tx>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Sheet1!$A$2:$A$6</c:f>
              <c:strCache>
                <c:ptCount val="5"/>
                <c:pt idx="0">
                  <c:v>Very satisfied</c:v>
                </c:pt>
                <c:pt idx="1">
                  <c:v>Satisfied</c:v>
                </c:pt>
                <c:pt idx="2">
                  <c:v>Neither</c:v>
                </c:pt>
                <c:pt idx="3">
                  <c:v>Dissatisfied</c:v>
                </c:pt>
                <c:pt idx="4">
                  <c:v>Very Dissatisfied</c:v>
                </c:pt>
              </c:strCache>
            </c:strRef>
          </c:cat>
          <c:val>
            <c:numRef>
              <c:f>Sheet1!$B$2:$B$6</c:f>
              <c:numCache>
                <c:formatCode>General</c:formatCode>
                <c:ptCount val="5"/>
                <c:pt idx="0">
                  <c:v>8.0</c:v>
                </c:pt>
                <c:pt idx="1">
                  <c:v>61.0</c:v>
                </c:pt>
                <c:pt idx="2">
                  <c:v>22.0</c:v>
                </c:pt>
                <c:pt idx="3">
                  <c:v>8.0</c:v>
                </c:pt>
                <c:pt idx="4">
                  <c:v>1.0</c:v>
                </c:pt>
              </c:numCache>
            </c:numRef>
          </c:val>
          <c:extLst xmlns:c16r2="http://schemas.microsoft.com/office/drawing/2015/06/chart">
            <c:ext xmlns:c16="http://schemas.microsoft.com/office/drawing/2014/chart" uri="{C3380CC4-5D6E-409C-BE32-E72D297353CC}">
              <c16:uniqueId val="{00000000-45F9-4DCF-8B89-945E277B1FF4}"/>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latin typeface="Calisto MT" panose="02040603050505030304" pitchFamily="18" charset="0"/>
              </a:defRPr>
            </a:pPr>
            <a:r>
              <a:rPr lang="en-US" dirty="0" smtClean="0">
                <a:latin typeface="Calisto MT" panose="02040603050505030304" pitchFamily="18" charset="0"/>
              </a:rPr>
              <a:t>Errors identified</a:t>
            </a:r>
            <a:endParaRPr lang="en-US" dirty="0">
              <a:latin typeface="Calisto MT" panose="02040603050505030304" pitchFamily="18" charset="0"/>
            </a:endParaRP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Correct</c:v>
                </c:pt>
              </c:strCache>
            </c:strRef>
          </c:tx>
          <c:invertIfNegative val="0"/>
          <c:dLbls>
            <c:dLbl>
              <c:idx val="0"/>
              <c:layout/>
              <c:tx>
                <c:rich>
                  <a:bodyPr/>
                  <a:lstStyle/>
                  <a:p>
                    <a:r>
                      <a:rPr lang="en-US" smtClean="0"/>
                      <a:t>33%</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01F-4FD4-9C10-E8A96FAF1F23}"/>
                </c:ext>
                <c:ext xmlns:c15="http://schemas.microsoft.com/office/drawing/2012/chart" uri="{CE6537A1-D6FC-4f65-9D91-7224C49458BB}">
                  <c15:layout/>
                </c:ext>
              </c:extLst>
            </c:dLbl>
            <c:dLbl>
              <c:idx val="1"/>
              <c:layout/>
              <c:tx>
                <c:rich>
                  <a:bodyPr/>
                  <a:lstStyle/>
                  <a:p>
                    <a:r>
                      <a:rPr lang="en-US" smtClean="0"/>
                      <a:t>25%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01F-4FD4-9C10-E8A96FAF1F23}"/>
                </c:ext>
                <c:ext xmlns:c15="http://schemas.microsoft.com/office/drawing/2012/chart" uri="{CE6537A1-D6FC-4f65-9D91-7224C49458BB}">
                  <c15:layout/>
                </c:ext>
              </c:extLst>
            </c:dLbl>
            <c:dLbl>
              <c:idx val="2"/>
              <c:layout/>
              <c:tx>
                <c:rich>
                  <a:bodyPr/>
                  <a:lstStyle/>
                  <a:p>
                    <a:r>
                      <a:rPr lang="en-US" smtClean="0"/>
                      <a:t>28.7%</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01F-4FD4-9C10-E8A96FAF1F23}"/>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Sheet1!$A$2:$A$4</c:f>
              <c:strCache>
                <c:ptCount val="3"/>
                <c:pt idx="0">
                  <c:v>Study 1</c:v>
                </c:pt>
                <c:pt idx="1">
                  <c:v>Study 2</c:v>
                </c:pt>
                <c:pt idx="2">
                  <c:v>Study 3</c:v>
                </c:pt>
              </c:strCache>
            </c:strRef>
          </c:cat>
          <c:val>
            <c:numRef>
              <c:f>Sheet1!$B$2:$B$4</c:f>
              <c:numCache>
                <c:formatCode>General</c:formatCode>
                <c:ptCount val="3"/>
                <c:pt idx="0">
                  <c:v>3.0</c:v>
                </c:pt>
                <c:pt idx="1">
                  <c:v>2.0</c:v>
                </c:pt>
                <c:pt idx="2">
                  <c:v>2.58</c:v>
                </c:pt>
              </c:numCache>
            </c:numRef>
          </c:val>
          <c:extLst xmlns:c16r2="http://schemas.microsoft.com/office/drawing/2015/06/chart">
            <c:ext xmlns:c16="http://schemas.microsoft.com/office/drawing/2014/chart" uri="{C3380CC4-5D6E-409C-BE32-E72D297353CC}">
              <c16:uniqueId val="{00000000-4467-4033-B5B1-C216D0814BE8}"/>
            </c:ext>
          </c:extLst>
        </c:ser>
        <c:ser>
          <c:idx val="1"/>
          <c:order val="1"/>
          <c:tx>
            <c:strRef>
              <c:f>Sheet1!$C$1</c:f>
              <c:strCache>
                <c:ptCount val="1"/>
                <c:pt idx="0">
                  <c:v>Incorrect</c:v>
                </c:pt>
              </c:strCache>
            </c:strRef>
          </c:tx>
          <c:invertIfNegative val="0"/>
          <c:cat>
            <c:strRef>
              <c:f>Sheet1!$A$2:$A$4</c:f>
              <c:strCache>
                <c:ptCount val="3"/>
                <c:pt idx="0">
                  <c:v>Study 1</c:v>
                </c:pt>
                <c:pt idx="1">
                  <c:v>Study 2</c:v>
                </c:pt>
                <c:pt idx="2">
                  <c:v>Study 3</c:v>
                </c:pt>
              </c:strCache>
            </c:strRef>
          </c:cat>
          <c:val>
            <c:numRef>
              <c:f>Sheet1!$C$2:$C$4</c:f>
              <c:numCache>
                <c:formatCode>General</c:formatCode>
                <c:ptCount val="3"/>
                <c:pt idx="0">
                  <c:v>6.0</c:v>
                </c:pt>
                <c:pt idx="1">
                  <c:v>6.0</c:v>
                </c:pt>
                <c:pt idx="2">
                  <c:v>6.42</c:v>
                </c:pt>
              </c:numCache>
            </c:numRef>
          </c:val>
          <c:extLst xmlns:c16r2="http://schemas.microsoft.com/office/drawing/2015/06/chart">
            <c:ext xmlns:c16="http://schemas.microsoft.com/office/drawing/2014/chart" uri="{C3380CC4-5D6E-409C-BE32-E72D297353CC}">
              <c16:uniqueId val="{00000001-4467-4033-B5B1-C216D0814BE8}"/>
            </c:ext>
          </c:extLst>
        </c:ser>
        <c:dLbls>
          <c:showLegendKey val="0"/>
          <c:showVal val="0"/>
          <c:showCatName val="0"/>
          <c:showSerName val="0"/>
          <c:showPercent val="0"/>
          <c:showBubbleSize val="0"/>
        </c:dLbls>
        <c:gapWidth val="100"/>
        <c:shape val="box"/>
        <c:axId val="-1972590408"/>
        <c:axId val="-1962587896"/>
        <c:axId val="0"/>
      </c:bar3DChart>
      <c:catAx>
        <c:axId val="-1972590408"/>
        <c:scaling>
          <c:orientation val="minMax"/>
        </c:scaling>
        <c:delete val="1"/>
        <c:axPos val="b"/>
        <c:numFmt formatCode="General" sourceLinked="0"/>
        <c:majorTickMark val="out"/>
        <c:minorTickMark val="none"/>
        <c:tickLblPos val="nextTo"/>
        <c:crossAx val="-1962587896"/>
        <c:crosses val="autoZero"/>
        <c:auto val="1"/>
        <c:lblAlgn val="ctr"/>
        <c:lblOffset val="100"/>
        <c:noMultiLvlLbl val="0"/>
      </c:catAx>
      <c:valAx>
        <c:axId val="-1962587896"/>
        <c:scaling>
          <c:orientation val="minMax"/>
        </c:scaling>
        <c:delete val="0"/>
        <c:axPos val="l"/>
        <c:majorGridlines/>
        <c:numFmt formatCode="0%" sourceLinked="1"/>
        <c:majorTickMark val="out"/>
        <c:minorTickMark val="none"/>
        <c:tickLblPos val="nextTo"/>
        <c:crossAx val="-19725904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6DC9D-FB5F-4670-BEBF-5FB62DFD59D4}"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AF8EC3C-700E-415D-BFF9-4AD49433DE2F}">
      <dgm:prSet phldrT="[Text]"/>
      <dgm:spPr/>
      <dgm:t>
        <a:bodyPr/>
        <a:lstStyle/>
        <a:p>
          <a:r>
            <a:rPr lang="en-US" dirty="0" smtClean="0"/>
            <a:t>Introduction</a:t>
          </a:r>
          <a:endParaRPr lang="en-US" dirty="0"/>
        </a:p>
      </dgm:t>
    </dgm:pt>
    <dgm:pt modelId="{17FADF42-8C7D-4039-92CA-09C165FE22BA}" type="parTrans" cxnId="{92350CBF-A660-45A1-BD59-85685B0BE7F0}">
      <dgm:prSet/>
      <dgm:spPr/>
      <dgm:t>
        <a:bodyPr/>
        <a:lstStyle/>
        <a:p>
          <a:endParaRPr lang="en-US"/>
        </a:p>
      </dgm:t>
    </dgm:pt>
    <dgm:pt modelId="{6EFE2DD4-BDCC-4B2C-BE5A-D010FB1B73E0}" type="sibTrans" cxnId="{92350CBF-A660-45A1-BD59-85685B0BE7F0}">
      <dgm:prSet/>
      <dgm:spPr/>
      <dgm:t>
        <a:bodyPr/>
        <a:lstStyle/>
        <a:p>
          <a:endParaRPr lang="en-US"/>
        </a:p>
      </dgm:t>
    </dgm:pt>
    <dgm:pt modelId="{149FDC13-DAAC-449E-89F7-9AC53AD3D1C0}">
      <dgm:prSet phldrT="[Text]"/>
      <dgm:spPr/>
      <dgm:t>
        <a:bodyPr/>
        <a:lstStyle/>
        <a:p>
          <a:r>
            <a:rPr lang="en-US" dirty="0" smtClean="0"/>
            <a:t>Objectives</a:t>
          </a:r>
          <a:endParaRPr lang="en-US" dirty="0"/>
        </a:p>
      </dgm:t>
    </dgm:pt>
    <dgm:pt modelId="{51DCB76D-5E12-4801-BB0F-2529FCD4C184}" type="parTrans" cxnId="{AD621419-8388-4927-9C74-0D1C0FD39B03}">
      <dgm:prSet/>
      <dgm:spPr/>
      <dgm:t>
        <a:bodyPr/>
        <a:lstStyle/>
        <a:p>
          <a:endParaRPr lang="en-US"/>
        </a:p>
      </dgm:t>
    </dgm:pt>
    <dgm:pt modelId="{7BF408AE-98D5-4AD4-ABA6-4B9BD93F4B1D}" type="sibTrans" cxnId="{AD621419-8388-4927-9C74-0D1C0FD39B03}">
      <dgm:prSet/>
      <dgm:spPr/>
      <dgm:t>
        <a:bodyPr/>
        <a:lstStyle/>
        <a:p>
          <a:endParaRPr lang="en-US"/>
        </a:p>
      </dgm:t>
    </dgm:pt>
    <dgm:pt modelId="{FA8FCC85-CE0E-4656-98EE-CFE859948B99}">
      <dgm:prSet phldrT="[Text]"/>
      <dgm:spPr/>
      <dgm:t>
        <a:bodyPr/>
        <a:lstStyle/>
        <a:p>
          <a:r>
            <a:rPr lang="en-US" dirty="0" smtClean="0"/>
            <a:t>Peer Review Experience?</a:t>
          </a:r>
          <a:endParaRPr lang="en-US" dirty="0"/>
        </a:p>
      </dgm:t>
    </dgm:pt>
    <dgm:pt modelId="{E5DA10A5-CF80-4EC9-9689-C77DF766DD0A}" type="parTrans" cxnId="{6FC82F00-B7EE-4807-B3B3-6A568CC5F4AC}">
      <dgm:prSet/>
      <dgm:spPr/>
      <dgm:t>
        <a:bodyPr/>
        <a:lstStyle/>
        <a:p>
          <a:endParaRPr lang="en-US"/>
        </a:p>
      </dgm:t>
    </dgm:pt>
    <dgm:pt modelId="{E9FFE69C-05BF-4C03-AC3E-7ED9D7F6D15F}" type="sibTrans" cxnId="{6FC82F00-B7EE-4807-B3B3-6A568CC5F4AC}">
      <dgm:prSet/>
      <dgm:spPr/>
      <dgm:t>
        <a:bodyPr/>
        <a:lstStyle/>
        <a:p>
          <a:endParaRPr lang="en-US"/>
        </a:p>
      </dgm:t>
    </dgm:pt>
    <dgm:pt modelId="{044B59F3-BB74-4D0E-A6C8-FA00C28209DF}">
      <dgm:prSet/>
      <dgm:spPr/>
      <dgm:t>
        <a:bodyPr/>
        <a:lstStyle/>
        <a:p>
          <a:r>
            <a:rPr lang="en-US" dirty="0" smtClean="0"/>
            <a:t>Case</a:t>
          </a:r>
          <a:endParaRPr lang="en-US" dirty="0"/>
        </a:p>
      </dgm:t>
    </dgm:pt>
    <dgm:pt modelId="{A4B2A66B-0E34-44D5-BEB9-B85AD7EE82BE}" type="parTrans" cxnId="{EE58B517-EE13-43C9-8A12-54C6762916CD}">
      <dgm:prSet/>
      <dgm:spPr/>
      <dgm:t>
        <a:bodyPr/>
        <a:lstStyle/>
        <a:p>
          <a:endParaRPr lang="en-US"/>
        </a:p>
      </dgm:t>
    </dgm:pt>
    <dgm:pt modelId="{6EAB25B2-4365-4201-BF53-AAE9D6F053D6}" type="sibTrans" cxnId="{EE58B517-EE13-43C9-8A12-54C6762916CD}">
      <dgm:prSet/>
      <dgm:spPr/>
      <dgm:t>
        <a:bodyPr/>
        <a:lstStyle/>
        <a:p>
          <a:endParaRPr lang="en-US"/>
        </a:p>
      </dgm:t>
    </dgm:pt>
    <dgm:pt modelId="{8A09E473-D7CD-44C2-8ACA-7FA4AA5E5871}">
      <dgm:prSet/>
      <dgm:spPr/>
      <dgm:t>
        <a:bodyPr/>
        <a:lstStyle/>
        <a:p>
          <a:r>
            <a:rPr lang="en-US" dirty="0" smtClean="0"/>
            <a:t>Peer Review Sufficiency</a:t>
          </a:r>
          <a:endParaRPr lang="en-US" dirty="0"/>
        </a:p>
      </dgm:t>
    </dgm:pt>
    <dgm:pt modelId="{60D74ACF-4602-43E9-BC52-762DDCC748EB}" type="parTrans" cxnId="{E2783F34-5B70-4B49-BA93-A4354955F4F3}">
      <dgm:prSet/>
      <dgm:spPr/>
      <dgm:t>
        <a:bodyPr/>
        <a:lstStyle/>
        <a:p>
          <a:endParaRPr lang="en-US"/>
        </a:p>
      </dgm:t>
    </dgm:pt>
    <dgm:pt modelId="{D5866247-83C8-4101-870D-9BC958F37577}" type="sibTrans" cxnId="{E2783F34-5B70-4B49-BA93-A4354955F4F3}">
      <dgm:prSet/>
      <dgm:spPr/>
      <dgm:t>
        <a:bodyPr/>
        <a:lstStyle/>
        <a:p>
          <a:endParaRPr lang="en-US"/>
        </a:p>
      </dgm:t>
    </dgm:pt>
    <dgm:pt modelId="{9D5300C4-AF3A-4398-B223-CE0FA0B3E453}">
      <dgm:prSet/>
      <dgm:spPr/>
      <dgm:t>
        <a:bodyPr/>
        <a:lstStyle/>
        <a:p>
          <a:r>
            <a:rPr lang="en-US" dirty="0" smtClean="0"/>
            <a:t>Solutions</a:t>
          </a:r>
          <a:endParaRPr lang="en-US" dirty="0"/>
        </a:p>
      </dgm:t>
    </dgm:pt>
    <dgm:pt modelId="{120ADDA9-BBBD-4713-A7AF-CE28A6D19DA6}" type="parTrans" cxnId="{2E67B5F0-EE8C-4427-A16A-006E0C5911E4}">
      <dgm:prSet/>
      <dgm:spPr/>
      <dgm:t>
        <a:bodyPr/>
        <a:lstStyle/>
        <a:p>
          <a:endParaRPr lang="en-US"/>
        </a:p>
      </dgm:t>
    </dgm:pt>
    <dgm:pt modelId="{CCC09335-895E-4AE4-A16A-728A5D2A2538}" type="sibTrans" cxnId="{2E67B5F0-EE8C-4427-A16A-006E0C5911E4}">
      <dgm:prSet/>
      <dgm:spPr/>
      <dgm:t>
        <a:bodyPr/>
        <a:lstStyle/>
        <a:p>
          <a:endParaRPr lang="en-US"/>
        </a:p>
      </dgm:t>
    </dgm:pt>
    <dgm:pt modelId="{49282147-BD3D-4FA6-83EE-D04C82C289CA}">
      <dgm:prSet/>
      <dgm:spPr/>
      <dgm:t>
        <a:bodyPr/>
        <a:lstStyle/>
        <a:p>
          <a:r>
            <a:rPr lang="en-US" dirty="0" smtClean="0"/>
            <a:t>Recommendations</a:t>
          </a:r>
          <a:endParaRPr lang="en-US" dirty="0"/>
        </a:p>
      </dgm:t>
    </dgm:pt>
    <dgm:pt modelId="{A768B6C8-C628-46E8-AC2E-67661923F336}" type="parTrans" cxnId="{EFCF1982-C696-4557-82B8-10D8AA47BB53}">
      <dgm:prSet/>
      <dgm:spPr/>
      <dgm:t>
        <a:bodyPr/>
        <a:lstStyle/>
        <a:p>
          <a:endParaRPr lang="en-US"/>
        </a:p>
      </dgm:t>
    </dgm:pt>
    <dgm:pt modelId="{5EAED3FF-35F8-49A5-B348-0534C84F0C3F}" type="sibTrans" cxnId="{EFCF1982-C696-4557-82B8-10D8AA47BB53}">
      <dgm:prSet/>
      <dgm:spPr/>
      <dgm:t>
        <a:bodyPr/>
        <a:lstStyle/>
        <a:p>
          <a:endParaRPr lang="en-US"/>
        </a:p>
      </dgm:t>
    </dgm:pt>
    <dgm:pt modelId="{A1AD9E94-86EA-4C7B-911B-9775F3A664B9}" type="pres">
      <dgm:prSet presAssocID="{8556DC9D-FB5F-4670-BEBF-5FB62DFD59D4}" presName="linear" presStyleCnt="0">
        <dgm:presLayoutVars>
          <dgm:dir/>
          <dgm:animLvl val="lvl"/>
          <dgm:resizeHandles val="exact"/>
        </dgm:presLayoutVars>
      </dgm:prSet>
      <dgm:spPr/>
      <dgm:t>
        <a:bodyPr/>
        <a:lstStyle/>
        <a:p>
          <a:endParaRPr lang="en-US"/>
        </a:p>
      </dgm:t>
    </dgm:pt>
    <dgm:pt modelId="{166FA63F-F6D5-4C01-A41D-6781BE261381}" type="pres">
      <dgm:prSet presAssocID="{5AF8EC3C-700E-415D-BFF9-4AD49433DE2F}" presName="parentLin" presStyleCnt="0"/>
      <dgm:spPr/>
    </dgm:pt>
    <dgm:pt modelId="{4FB0F84C-A60A-4A3B-B506-8A467B8F20F0}" type="pres">
      <dgm:prSet presAssocID="{5AF8EC3C-700E-415D-BFF9-4AD49433DE2F}" presName="parentLeftMargin" presStyleLbl="node1" presStyleIdx="0" presStyleCnt="7"/>
      <dgm:spPr/>
      <dgm:t>
        <a:bodyPr/>
        <a:lstStyle/>
        <a:p>
          <a:endParaRPr lang="en-US"/>
        </a:p>
      </dgm:t>
    </dgm:pt>
    <dgm:pt modelId="{C66E70A5-A389-4727-AF85-314BB262D5EA}" type="pres">
      <dgm:prSet presAssocID="{5AF8EC3C-700E-415D-BFF9-4AD49433DE2F}" presName="parentText" presStyleLbl="node1" presStyleIdx="0" presStyleCnt="7">
        <dgm:presLayoutVars>
          <dgm:chMax val="0"/>
          <dgm:bulletEnabled val="1"/>
        </dgm:presLayoutVars>
      </dgm:prSet>
      <dgm:spPr/>
      <dgm:t>
        <a:bodyPr/>
        <a:lstStyle/>
        <a:p>
          <a:endParaRPr lang="en-US"/>
        </a:p>
      </dgm:t>
    </dgm:pt>
    <dgm:pt modelId="{33D08ACC-33ED-40AE-98D0-C8AC58DA13F2}" type="pres">
      <dgm:prSet presAssocID="{5AF8EC3C-700E-415D-BFF9-4AD49433DE2F}" presName="negativeSpace" presStyleCnt="0"/>
      <dgm:spPr/>
    </dgm:pt>
    <dgm:pt modelId="{E5B9D38A-E37A-4C97-9D8D-667262A06863}" type="pres">
      <dgm:prSet presAssocID="{5AF8EC3C-700E-415D-BFF9-4AD49433DE2F}" presName="childText" presStyleLbl="conFgAcc1" presStyleIdx="0" presStyleCnt="7">
        <dgm:presLayoutVars>
          <dgm:bulletEnabled val="1"/>
        </dgm:presLayoutVars>
      </dgm:prSet>
      <dgm:spPr/>
    </dgm:pt>
    <dgm:pt modelId="{99CEDAB7-2070-4DFE-BA9F-4630E05F9AC1}" type="pres">
      <dgm:prSet presAssocID="{6EFE2DD4-BDCC-4B2C-BE5A-D010FB1B73E0}" presName="spaceBetweenRectangles" presStyleCnt="0"/>
      <dgm:spPr/>
    </dgm:pt>
    <dgm:pt modelId="{9E28B905-E99E-48A6-A5F6-3A7E9A7A7909}" type="pres">
      <dgm:prSet presAssocID="{149FDC13-DAAC-449E-89F7-9AC53AD3D1C0}" presName="parentLin" presStyleCnt="0"/>
      <dgm:spPr/>
    </dgm:pt>
    <dgm:pt modelId="{A034879D-6202-4A95-BF12-F88668D58B6C}" type="pres">
      <dgm:prSet presAssocID="{149FDC13-DAAC-449E-89F7-9AC53AD3D1C0}" presName="parentLeftMargin" presStyleLbl="node1" presStyleIdx="0" presStyleCnt="7"/>
      <dgm:spPr/>
      <dgm:t>
        <a:bodyPr/>
        <a:lstStyle/>
        <a:p>
          <a:endParaRPr lang="en-US"/>
        </a:p>
      </dgm:t>
    </dgm:pt>
    <dgm:pt modelId="{9C2D9B8D-3730-4525-81C9-6D2D5FD3E433}" type="pres">
      <dgm:prSet presAssocID="{149FDC13-DAAC-449E-89F7-9AC53AD3D1C0}" presName="parentText" presStyleLbl="node1" presStyleIdx="1" presStyleCnt="7">
        <dgm:presLayoutVars>
          <dgm:chMax val="0"/>
          <dgm:bulletEnabled val="1"/>
        </dgm:presLayoutVars>
      </dgm:prSet>
      <dgm:spPr/>
      <dgm:t>
        <a:bodyPr/>
        <a:lstStyle/>
        <a:p>
          <a:endParaRPr lang="en-US"/>
        </a:p>
      </dgm:t>
    </dgm:pt>
    <dgm:pt modelId="{05F76C4B-C5F3-488F-A67E-E41B970330FD}" type="pres">
      <dgm:prSet presAssocID="{149FDC13-DAAC-449E-89F7-9AC53AD3D1C0}" presName="negativeSpace" presStyleCnt="0"/>
      <dgm:spPr/>
    </dgm:pt>
    <dgm:pt modelId="{95AEABE3-248C-4C50-A555-A5A25E65C15A}" type="pres">
      <dgm:prSet presAssocID="{149FDC13-DAAC-449E-89F7-9AC53AD3D1C0}" presName="childText" presStyleLbl="conFgAcc1" presStyleIdx="1" presStyleCnt="7">
        <dgm:presLayoutVars>
          <dgm:bulletEnabled val="1"/>
        </dgm:presLayoutVars>
      </dgm:prSet>
      <dgm:spPr/>
    </dgm:pt>
    <dgm:pt modelId="{4A0B6C0E-6EA2-4209-819A-8670FA306125}" type="pres">
      <dgm:prSet presAssocID="{7BF408AE-98D5-4AD4-ABA6-4B9BD93F4B1D}" presName="spaceBetweenRectangles" presStyleCnt="0"/>
      <dgm:spPr/>
    </dgm:pt>
    <dgm:pt modelId="{B264368F-964A-4748-B4EF-2F2F38C5423F}" type="pres">
      <dgm:prSet presAssocID="{FA8FCC85-CE0E-4656-98EE-CFE859948B99}" presName="parentLin" presStyleCnt="0"/>
      <dgm:spPr/>
    </dgm:pt>
    <dgm:pt modelId="{D1ED03BE-EFCE-41E2-802D-889477FD88BD}" type="pres">
      <dgm:prSet presAssocID="{FA8FCC85-CE0E-4656-98EE-CFE859948B99}" presName="parentLeftMargin" presStyleLbl="node1" presStyleIdx="1" presStyleCnt="7"/>
      <dgm:spPr/>
      <dgm:t>
        <a:bodyPr/>
        <a:lstStyle/>
        <a:p>
          <a:endParaRPr lang="en-US"/>
        </a:p>
      </dgm:t>
    </dgm:pt>
    <dgm:pt modelId="{9CB0E8F2-EB99-46A6-B638-98CA4775FF41}" type="pres">
      <dgm:prSet presAssocID="{FA8FCC85-CE0E-4656-98EE-CFE859948B99}" presName="parentText" presStyleLbl="node1" presStyleIdx="2" presStyleCnt="7">
        <dgm:presLayoutVars>
          <dgm:chMax val="0"/>
          <dgm:bulletEnabled val="1"/>
        </dgm:presLayoutVars>
      </dgm:prSet>
      <dgm:spPr/>
      <dgm:t>
        <a:bodyPr/>
        <a:lstStyle/>
        <a:p>
          <a:endParaRPr lang="en-US"/>
        </a:p>
      </dgm:t>
    </dgm:pt>
    <dgm:pt modelId="{2C91D61B-9E17-478F-89F0-C4CFAB5C21F4}" type="pres">
      <dgm:prSet presAssocID="{FA8FCC85-CE0E-4656-98EE-CFE859948B99}" presName="negativeSpace" presStyleCnt="0"/>
      <dgm:spPr/>
    </dgm:pt>
    <dgm:pt modelId="{66D7B2BD-D61F-4CD1-A871-FA5EA6CE2A1D}" type="pres">
      <dgm:prSet presAssocID="{FA8FCC85-CE0E-4656-98EE-CFE859948B99}" presName="childText" presStyleLbl="conFgAcc1" presStyleIdx="2" presStyleCnt="7">
        <dgm:presLayoutVars>
          <dgm:bulletEnabled val="1"/>
        </dgm:presLayoutVars>
      </dgm:prSet>
      <dgm:spPr/>
    </dgm:pt>
    <dgm:pt modelId="{6DC2DC5B-A7F4-4059-B7B7-F5E04D8D509E}" type="pres">
      <dgm:prSet presAssocID="{E9FFE69C-05BF-4C03-AC3E-7ED9D7F6D15F}" presName="spaceBetweenRectangles" presStyleCnt="0"/>
      <dgm:spPr/>
    </dgm:pt>
    <dgm:pt modelId="{F2ADF409-BC43-45E3-BC2D-9D59163CFC01}" type="pres">
      <dgm:prSet presAssocID="{044B59F3-BB74-4D0E-A6C8-FA00C28209DF}" presName="parentLin" presStyleCnt="0"/>
      <dgm:spPr/>
    </dgm:pt>
    <dgm:pt modelId="{4D7ED8D8-4DDF-467D-A39E-9FBEE7948369}" type="pres">
      <dgm:prSet presAssocID="{044B59F3-BB74-4D0E-A6C8-FA00C28209DF}" presName="parentLeftMargin" presStyleLbl="node1" presStyleIdx="2" presStyleCnt="7"/>
      <dgm:spPr/>
      <dgm:t>
        <a:bodyPr/>
        <a:lstStyle/>
        <a:p>
          <a:endParaRPr lang="en-US"/>
        </a:p>
      </dgm:t>
    </dgm:pt>
    <dgm:pt modelId="{3A000BC0-9928-49C1-935A-1806CC37E9FD}" type="pres">
      <dgm:prSet presAssocID="{044B59F3-BB74-4D0E-A6C8-FA00C28209DF}" presName="parentText" presStyleLbl="node1" presStyleIdx="3" presStyleCnt="7">
        <dgm:presLayoutVars>
          <dgm:chMax val="0"/>
          <dgm:bulletEnabled val="1"/>
        </dgm:presLayoutVars>
      </dgm:prSet>
      <dgm:spPr/>
      <dgm:t>
        <a:bodyPr/>
        <a:lstStyle/>
        <a:p>
          <a:endParaRPr lang="en-US"/>
        </a:p>
      </dgm:t>
    </dgm:pt>
    <dgm:pt modelId="{2856F45A-9988-4BB9-99CA-D33A25AF639F}" type="pres">
      <dgm:prSet presAssocID="{044B59F3-BB74-4D0E-A6C8-FA00C28209DF}" presName="negativeSpace" presStyleCnt="0"/>
      <dgm:spPr/>
    </dgm:pt>
    <dgm:pt modelId="{C4532535-99D2-4573-960E-349E393983C2}" type="pres">
      <dgm:prSet presAssocID="{044B59F3-BB74-4D0E-A6C8-FA00C28209DF}" presName="childText" presStyleLbl="conFgAcc1" presStyleIdx="3" presStyleCnt="7">
        <dgm:presLayoutVars>
          <dgm:bulletEnabled val="1"/>
        </dgm:presLayoutVars>
      </dgm:prSet>
      <dgm:spPr/>
    </dgm:pt>
    <dgm:pt modelId="{F04E75B3-3887-4C1A-8BD3-A212E93413F4}" type="pres">
      <dgm:prSet presAssocID="{6EAB25B2-4365-4201-BF53-AAE9D6F053D6}" presName="spaceBetweenRectangles" presStyleCnt="0"/>
      <dgm:spPr/>
    </dgm:pt>
    <dgm:pt modelId="{DF06337C-DE31-42A2-9477-7190EBFC81C1}" type="pres">
      <dgm:prSet presAssocID="{8A09E473-D7CD-44C2-8ACA-7FA4AA5E5871}" presName="parentLin" presStyleCnt="0"/>
      <dgm:spPr/>
    </dgm:pt>
    <dgm:pt modelId="{155D0230-365A-4F78-95CA-2AE05D1EF196}" type="pres">
      <dgm:prSet presAssocID="{8A09E473-D7CD-44C2-8ACA-7FA4AA5E5871}" presName="parentLeftMargin" presStyleLbl="node1" presStyleIdx="3" presStyleCnt="7"/>
      <dgm:spPr/>
      <dgm:t>
        <a:bodyPr/>
        <a:lstStyle/>
        <a:p>
          <a:endParaRPr lang="en-US"/>
        </a:p>
      </dgm:t>
    </dgm:pt>
    <dgm:pt modelId="{34E40E90-4A71-48ED-9318-1985A3190996}" type="pres">
      <dgm:prSet presAssocID="{8A09E473-D7CD-44C2-8ACA-7FA4AA5E5871}" presName="parentText" presStyleLbl="node1" presStyleIdx="4" presStyleCnt="7">
        <dgm:presLayoutVars>
          <dgm:chMax val="0"/>
          <dgm:bulletEnabled val="1"/>
        </dgm:presLayoutVars>
      </dgm:prSet>
      <dgm:spPr/>
      <dgm:t>
        <a:bodyPr/>
        <a:lstStyle/>
        <a:p>
          <a:endParaRPr lang="en-US"/>
        </a:p>
      </dgm:t>
    </dgm:pt>
    <dgm:pt modelId="{C344C221-9886-4BE1-B1A7-D4A03CEB8690}" type="pres">
      <dgm:prSet presAssocID="{8A09E473-D7CD-44C2-8ACA-7FA4AA5E5871}" presName="negativeSpace" presStyleCnt="0"/>
      <dgm:spPr/>
    </dgm:pt>
    <dgm:pt modelId="{C5F7FD9C-E6C9-44C6-89B7-0D467A5ADD03}" type="pres">
      <dgm:prSet presAssocID="{8A09E473-D7CD-44C2-8ACA-7FA4AA5E5871}" presName="childText" presStyleLbl="conFgAcc1" presStyleIdx="4" presStyleCnt="7">
        <dgm:presLayoutVars>
          <dgm:bulletEnabled val="1"/>
        </dgm:presLayoutVars>
      </dgm:prSet>
      <dgm:spPr/>
    </dgm:pt>
    <dgm:pt modelId="{1E30C2FC-065C-440D-B091-705031F67908}" type="pres">
      <dgm:prSet presAssocID="{D5866247-83C8-4101-870D-9BC958F37577}" presName="spaceBetweenRectangles" presStyleCnt="0"/>
      <dgm:spPr/>
    </dgm:pt>
    <dgm:pt modelId="{39C92155-CB0E-4BB1-8030-8CC543C0E707}" type="pres">
      <dgm:prSet presAssocID="{9D5300C4-AF3A-4398-B223-CE0FA0B3E453}" presName="parentLin" presStyleCnt="0"/>
      <dgm:spPr/>
    </dgm:pt>
    <dgm:pt modelId="{16308BA2-E50C-437A-A423-1B3B14252EED}" type="pres">
      <dgm:prSet presAssocID="{9D5300C4-AF3A-4398-B223-CE0FA0B3E453}" presName="parentLeftMargin" presStyleLbl="node1" presStyleIdx="4" presStyleCnt="7"/>
      <dgm:spPr/>
      <dgm:t>
        <a:bodyPr/>
        <a:lstStyle/>
        <a:p>
          <a:endParaRPr lang="en-US"/>
        </a:p>
      </dgm:t>
    </dgm:pt>
    <dgm:pt modelId="{A09AA31C-6877-4A39-A65E-29EFB4FA28AC}" type="pres">
      <dgm:prSet presAssocID="{9D5300C4-AF3A-4398-B223-CE0FA0B3E453}" presName="parentText" presStyleLbl="node1" presStyleIdx="5" presStyleCnt="7">
        <dgm:presLayoutVars>
          <dgm:chMax val="0"/>
          <dgm:bulletEnabled val="1"/>
        </dgm:presLayoutVars>
      </dgm:prSet>
      <dgm:spPr/>
      <dgm:t>
        <a:bodyPr/>
        <a:lstStyle/>
        <a:p>
          <a:endParaRPr lang="en-US"/>
        </a:p>
      </dgm:t>
    </dgm:pt>
    <dgm:pt modelId="{7025A770-B7F8-4335-8EDF-0B8F6AC93CC5}" type="pres">
      <dgm:prSet presAssocID="{9D5300C4-AF3A-4398-B223-CE0FA0B3E453}" presName="negativeSpace" presStyleCnt="0"/>
      <dgm:spPr/>
    </dgm:pt>
    <dgm:pt modelId="{6BBD56C7-7D23-4B0E-B14B-AF9DC5AF34E1}" type="pres">
      <dgm:prSet presAssocID="{9D5300C4-AF3A-4398-B223-CE0FA0B3E453}" presName="childText" presStyleLbl="conFgAcc1" presStyleIdx="5" presStyleCnt="7">
        <dgm:presLayoutVars>
          <dgm:bulletEnabled val="1"/>
        </dgm:presLayoutVars>
      </dgm:prSet>
      <dgm:spPr/>
    </dgm:pt>
    <dgm:pt modelId="{DC6E9591-9119-464E-953D-DE73969352C5}" type="pres">
      <dgm:prSet presAssocID="{CCC09335-895E-4AE4-A16A-728A5D2A2538}" presName="spaceBetweenRectangles" presStyleCnt="0"/>
      <dgm:spPr/>
    </dgm:pt>
    <dgm:pt modelId="{35109E97-60B4-435F-AEC5-8FCFA834B8B7}" type="pres">
      <dgm:prSet presAssocID="{49282147-BD3D-4FA6-83EE-D04C82C289CA}" presName="parentLin" presStyleCnt="0"/>
      <dgm:spPr/>
    </dgm:pt>
    <dgm:pt modelId="{ABF7E6AD-D384-495F-B5D7-267D9F86090C}" type="pres">
      <dgm:prSet presAssocID="{49282147-BD3D-4FA6-83EE-D04C82C289CA}" presName="parentLeftMargin" presStyleLbl="node1" presStyleIdx="5" presStyleCnt="7"/>
      <dgm:spPr/>
      <dgm:t>
        <a:bodyPr/>
        <a:lstStyle/>
        <a:p>
          <a:endParaRPr lang="en-US"/>
        </a:p>
      </dgm:t>
    </dgm:pt>
    <dgm:pt modelId="{79E5E200-C21A-4D44-BA63-830A652C1ACA}" type="pres">
      <dgm:prSet presAssocID="{49282147-BD3D-4FA6-83EE-D04C82C289CA}" presName="parentText" presStyleLbl="node1" presStyleIdx="6" presStyleCnt="7">
        <dgm:presLayoutVars>
          <dgm:chMax val="0"/>
          <dgm:bulletEnabled val="1"/>
        </dgm:presLayoutVars>
      </dgm:prSet>
      <dgm:spPr/>
      <dgm:t>
        <a:bodyPr/>
        <a:lstStyle/>
        <a:p>
          <a:endParaRPr lang="en-US"/>
        </a:p>
      </dgm:t>
    </dgm:pt>
    <dgm:pt modelId="{010290C0-ABCF-4660-B6B6-99DD2831B03F}" type="pres">
      <dgm:prSet presAssocID="{49282147-BD3D-4FA6-83EE-D04C82C289CA}" presName="negativeSpace" presStyleCnt="0"/>
      <dgm:spPr/>
    </dgm:pt>
    <dgm:pt modelId="{9AD1F45E-D3CB-44F6-9512-7038567E6C39}" type="pres">
      <dgm:prSet presAssocID="{49282147-BD3D-4FA6-83EE-D04C82C289CA}" presName="childText" presStyleLbl="conFgAcc1" presStyleIdx="6" presStyleCnt="7">
        <dgm:presLayoutVars>
          <dgm:bulletEnabled val="1"/>
        </dgm:presLayoutVars>
      </dgm:prSet>
      <dgm:spPr/>
    </dgm:pt>
  </dgm:ptLst>
  <dgm:cxnLst>
    <dgm:cxn modelId="{4844DC6D-44FA-41AC-96F5-72776D9FE148}" type="presOf" srcId="{FA8FCC85-CE0E-4656-98EE-CFE859948B99}" destId="{9CB0E8F2-EB99-46A6-B638-98CA4775FF41}" srcOrd="1" destOrd="0" presId="urn:microsoft.com/office/officeart/2005/8/layout/list1"/>
    <dgm:cxn modelId="{50B7B010-26D4-489B-9E53-83155AD0DB96}" type="presOf" srcId="{8556DC9D-FB5F-4670-BEBF-5FB62DFD59D4}" destId="{A1AD9E94-86EA-4C7B-911B-9775F3A664B9}" srcOrd="0" destOrd="0" presId="urn:microsoft.com/office/officeart/2005/8/layout/list1"/>
    <dgm:cxn modelId="{E7BCD50E-C103-481B-8552-66DCA57BD50A}" type="presOf" srcId="{044B59F3-BB74-4D0E-A6C8-FA00C28209DF}" destId="{3A000BC0-9928-49C1-935A-1806CC37E9FD}" srcOrd="1" destOrd="0" presId="urn:microsoft.com/office/officeart/2005/8/layout/list1"/>
    <dgm:cxn modelId="{E3EACA51-8BFF-4AF9-AE3F-58109735BC89}" type="presOf" srcId="{5AF8EC3C-700E-415D-BFF9-4AD49433DE2F}" destId="{4FB0F84C-A60A-4A3B-B506-8A467B8F20F0}" srcOrd="0" destOrd="0" presId="urn:microsoft.com/office/officeart/2005/8/layout/list1"/>
    <dgm:cxn modelId="{04CE5933-E5B0-4E3C-9C78-D983C586D82A}" type="presOf" srcId="{8A09E473-D7CD-44C2-8ACA-7FA4AA5E5871}" destId="{155D0230-365A-4F78-95CA-2AE05D1EF196}" srcOrd="0" destOrd="0" presId="urn:microsoft.com/office/officeart/2005/8/layout/list1"/>
    <dgm:cxn modelId="{15F1BD85-C327-402C-B60D-ECBCB52A8673}" type="presOf" srcId="{9D5300C4-AF3A-4398-B223-CE0FA0B3E453}" destId="{A09AA31C-6877-4A39-A65E-29EFB4FA28AC}" srcOrd="1" destOrd="0" presId="urn:microsoft.com/office/officeart/2005/8/layout/list1"/>
    <dgm:cxn modelId="{2E67B5F0-EE8C-4427-A16A-006E0C5911E4}" srcId="{8556DC9D-FB5F-4670-BEBF-5FB62DFD59D4}" destId="{9D5300C4-AF3A-4398-B223-CE0FA0B3E453}" srcOrd="5" destOrd="0" parTransId="{120ADDA9-BBBD-4713-A7AF-CE28A6D19DA6}" sibTransId="{CCC09335-895E-4AE4-A16A-728A5D2A2538}"/>
    <dgm:cxn modelId="{97119886-B474-40F7-8A23-1485937E789E}" type="presOf" srcId="{49282147-BD3D-4FA6-83EE-D04C82C289CA}" destId="{79E5E200-C21A-4D44-BA63-830A652C1ACA}" srcOrd="1" destOrd="0" presId="urn:microsoft.com/office/officeart/2005/8/layout/list1"/>
    <dgm:cxn modelId="{92350CBF-A660-45A1-BD59-85685B0BE7F0}" srcId="{8556DC9D-FB5F-4670-BEBF-5FB62DFD59D4}" destId="{5AF8EC3C-700E-415D-BFF9-4AD49433DE2F}" srcOrd="0" destOrd="0" parTransId="{17FADF42-8C7D-4039-92CA-09C165FE22BA}" sibTransId="{6EFE2DD4-BDCC-4B2C-BE5A-D010FB1B73E0}"/>
    <dgm:cxn modelId="{6FC82F00-B7EE-4807-B3B3-6A568CC5F4AC}" srcId="{8556DC9D-FB5F-4670-BEBF-5FB62DFD59D4}" destId="{FA8FCC85-CE0E-4656-98EE-CFE859948B99}" srcOrd="2" destOrd="0" parTransId="{E5DA10A5-CF80-4EC9-9689-C77DF766DD0A}" sibTransId="{E9FFE69C-05BF-4C03-AC3E-7ED9D7F6D15F}"/>
    <dgm:cxn modelId="{E08935CB-8A8F-49EB-8B5D-F490EEA52C14}" type="presOf" srcId="{149FDC13-DAAC-449E-89F7-9AC53AD3D1C0}" destId="{9C2D9B8D-3730-4525-81C9-6D2D5FD3E433}" srcOrd="1" destOrd="0" presId="urn:microsoft.com/office/officeart/2005/8/layout/list1"/>
    <dgm:cxn modelId="{7D208FF9-9F05-4E14-9BA2-4B1C9FD7BD38}" type="presOf" srcId="{FA8FCC85-CE0E-4656-98EE-CFE859948B99}" destId="{D1ED03BE-EFCE-41E2-802D-889477FD88BD}" srcOrd="0" destOrd="0" presId="urn:microsoft.com/office/officeart/2005/8/layout/list1"/>
    <dgm:cxn modelId="{E2783F34-5B70-4B49-BA93-A4354955F4F3}" srcId="{8556DC9D-FB5F-4670-BEBF-5FB62DFD59D4}" destId="{8A09E473-D7CD-44C2-8ACA-7FA4AA5E5871}" srcOrd="4" destOrd="0" parTransId="{60D74ACF-4602-43E9-BC52-762DDCC748EB}" sibTransId="{D5866247-83C8-4101-870D-9BC958F37577}"/>
    <dgm:cxn modelId="{FF154A95-FBDF-41A8-864F-BD2595DDB532}" type="presOf" srcId="{49282147-BD3D-4FA6-83EE-D04C82C289CA}" destId="{ABF7E6AD-D384-495F-B5D7-267D9F86090C}" srcOrd="0" destOrd="0" presId="urn:microsoft.com/office/officeart/2005/8/layout/list1"/>
    <dgm:cxn modelId="{31715F1E-22E8-4A1A-ABBB-8CC582CBA207}" type="presOf" srcId="{8A09E473-D7CD-44C2-8ACA-7FA4AA5E5871}" destId="{34E40E90-4A71-48ED-9318-1985A3190996}" srcOrd="1" destOrd="0" presId="urn:microsoft.com/office/officeart/2005/8/layout/list1"/>
    <dgm:cxn modelId="{39D8A45D-DEF5-4CBA-A8B6-9178B14C10CC}" type="presOf" srcId="{9D5300C4-AF3A-4398-B223-CE0FA0B3E453}" destId="{16308BA2-E50C-437A-A423-1B3B14252EED}" srcOrd="0" destOrd="0" presId="urn:microsoft.com/office/officeart/2005/8/layout/list1"/>
    <dgm:cxn modelId="{32602C1A-A63A-4A72-85E4-D22417A4635A}" type="presOf" srcId="{5AF8EC3C-700E-415D-BFF9-4AD49433DE2F}" destId="{C66E70A5-A389-4727-AF85-314BB262D5EA}" srcOrd="1" destOrd="0" presId="urn:microsoft.com/office/officeart/2005/8/layout/list1"/>
    <dgm:cxn modelId="{F1CF2BEE-D01B-4993-99A6-3E31546169C8}" type="presOf" srcId="{044B59F3-BB74-4D0E-A6C8-FA00C28209DF}" destId="{4D7ED8D8-4DDF-467D-A39E-9FBEE7948369}" srcOrd="0" destOrd="0" presId="urn:microsoft.com/office/officeart/2005/8/layout/list1"/>
    <dgm:cxn modelId="{AD621419-8388-4927-9C74-0D1C0FD39B03}" srcId="{8556DC9D-FB5F-4670-BEBF-5FB62DFD59D4}" destId="{149FDC13-DAAC-449E-89F7-9AC53AD3D1C0}" srcOrd="1" destOrd="0" parTransId="{51DCB76D-5E12-4801-BB0F-2529FCD4C184}" sibTransId="{7BF408AE-98D5-4AD4-ABA6-4B9BD93F4B1D}"/>
    <dgm:cxn modelId="{EE58B517-EE13-43C9-8A12-54C6762916CD}" srcId="{8556DC9D-FB5F-4670-BEBF-5FB62DFD59D4}" destId="{044B59F3-BB74-4D0E-A6C8-FA00C28209DF}" srcOrd="3" destOrd="0" parTransId="{A4B2A66B-0E34-44D5-BEB9-B85AD7EE82BE}" sibTransId="{6EAB25B2-4365-4201-BF53-AAE9D6F053D6}"/>
    <dgm:cxn modelId="{C8E25386-A812-4D59-9A88-0DAA7E5130AC}" type="presOf" srcId="{149FDC13-DAAC-449E-89F7-9AC53AD3D1C0}" destId="{A034879D-6202-4A95-BF12-F88668D58B6C}" srcOrd="0" destOrd="0" presId="urn:microsoft.com/office/officeart/2005/8/layout/list1"/>
    <dgm:cxn modelId="{EFCF1982-C696-4557-82B8-10D8AA47BB53}" srcId="{8556DC9D-FB5F-4670-BEBF-5FB62DFD59D4}" destId="{49282147-BD3D-4FA6-83EE-D04C82C289CA}" srcOrd="6" destOrd="0" parTransId="{A768B6C8-C628-46E8-AC2E-67661923F336}" sibTransId="{5EAED3FF-35F8-49A5-B348-0534C84F0C3F}"/>
    <dgm:cxn modelId="{960C8F39-A80D-4E2E-B0EF-8AB186B3B3B0}" type="presParOf" srcId="{A1AD9E94-86EA-4C7B-911B-9775F3A664B9}" destId="{166FA63F-F6D5-4C01-A41D-6781BE261381}" srcOrd="0" destOrd="0" presId="urn:microsoft.com/office/officeart/2005/8/layout/list1"/>
    <dgm:cxn modelId="{AAEE3152-62D8-4EEF-915A-D64C0446DF44}" type="presParOf" srcId="{166FA63F-F6D5-4C01-A41D-6781BE261381}" destId="{4FB0F84C-A60A-4A3B-B506-8A467B8F20F0}" srcOrd="0" destOrd="0" presId="urn:microsoft.com/office/officeart/2005/8/layout/list1"/>
    <dgm:cxn modelId="{4D488B12-ED5B-4877-9634-3B65FB8DE5DB}" type="presParOf" srcId="{166FA63F-F6D5-4C01-A41D-6781BE261381}" destId="{C66E70A5-A389-4727-AF85-314BB262D5EA}" srcOrd="1" destOrd="0" presId="urn:microsoft.com/office/officeart/2005/8/layout/list1"/>
    <dgm:cxn modelId="{5E9AA2AA-6BB2-4CC3-8AB3-1BA17A63A872}" type="presParOf" srcId="{A1AD9E94-86EA-4C7B-911B-9775F3A664B9}" destId="{33D08ACC-33ED-40AE-98D0-C8AC58DA13F2}" srcOrd="1" destOrd="0" presId="urn:microsoft.com/office/officeart/2005/8/layout/list1"/>
    <dgm:cxn modelId="{8079C5F7-2C5E-4E57-BAE5-8A7DE8324F9A}" type="presParOf" srcId="{A1AD9E94-86EA-4C7B-911B-9775F3A664B9}" destId="{E5B9D38A-E37A-4C97-9D8D-667262A06863}" srcOrd="2" destOrd="0" presId="urn:microsoft.com/office/officeart/2005/8/layout/list1"/>
    <dgm:cxn modelId="{07BD4D09-AEBC-47B0-BFC4-F8B4D9A9F472}" type="presParOf" srcId="{A1AD9E94-86EA-4C7B-911B-9775F3A664B9}" destId="{99CEDAB7-2070-4DFE-BA9F-4630E05F9AC1}" srcOrd="3" destOrd="0" presId="urn:microsoft.com/office/officeart/2005/8/layout/list1"/>
    <dgm:cxn modelId="{9A7E7EAF-92AF-4F62-8599-7CF5F884C717}" type="presParOf" srcId="{A1AD9E94-86EA-4C7B-911B-9775F3A664B9}" destId="{9E28B905-E99E-48A6-A5F6-3A7E9A7A7909}" srcOrd="4" destOrd="0" presId="urn:microsoft.com/office/officeart/2005/8/layout/list1"/>
    <dgm:cxn modelId="{70EC9B59-6146-4342-B8BC-4BFE336E0820}" type="presParOf" srcId="{9E28B905-E99E-48A6-A5F6-3A7E9A7A7909}" destId="{A034879D-6202-4A95-BF12-F88668D58B6C}" srcOrd="0" destOrd="0" presId="urn:microsoft.com/office/officeart/2005/8/layout/list1"/>
    <dgm:cxn modelId="{267280CB-3B19-4ADC-96F3-67BBF9E0C117}" type="presParOf" srcId="{9E28B905-E99E-48A6-A5F6-3A7E9A7A7909}" destId="{9C2D9B8D-3730-4525-81C9-6D2D5FD3E433}" srcOrd="1" destOrd="0" presId="urn:microsoft.com/office/officeart/2005/8/layout/list1"/>
    <dgm:cxn modelId="{5722F349-52FA-444B-8581-2203C26C540D}" type="presParOf" srcId="{A1AD9E94-86EA-4C7B-911B-9775F3A664B9}" destId="{05F76C4B-C5F3-488F-A67E-E41B970330FD}" srcOrd="5" destOrd="0" presId="urn:microsoft.com/office/officeart/2005/8/layout/list1"/>
    <dgm:cxn modelId="{14DAA25E-24A8-444D-A1B3-56435085D4EA}" type="presParOf" srcId="{A1AD9E94-86EA-4C7B-911B-9775F3A664B9}" destId="{95AEABE3-248C-4C50-A555-A5A25E65C15A}" srcOrd="6" destOrd="0" presId="urn:microsoft.com/office/officeart/2005/8/layout/list1"/>
    <dgm:cxn modelId="{4D3D010B-B7C8-4FAB-8C87-254EFCEBC3AC}" type="presParOf" srcId="{A1AD9E94-86EA-4C7B-911B-9775F3A664B9}" destId="{4A0B6C0E-6EA2-4209-819A-8670FA306125}" srcOrd="7" destOrd="0" presId="urn:microsoft.com/office/officeart/2005/8/layout/list1"/>
    <dgm:cxn modelId="{6627F269-980C-41AA-81DA-545DE9B67C42}" type="presParOf" srcId="{A1AD9E94-86EA-4C7B-911B-9775F3A664B9}" destId="{B264368F-964A-4748-B4EF-2F2F38C5423F}" srcOrd="8" destOrd="0" presId="urn:microsoft.com/office/officeart/2005/8/layout/list1"/>
    <dgm:cxn modelId="{8BECCCE8-B891-496C-8901-0FE92250EA0A}" type="presParOf" srcId="{B264368F-964A-4748-B4EF-2F2F38C5423F}" destId="{D1ED03BE-EFCE-41E2-802D-889477FD88BD}" srcOrd="0" destOrd="0" presId="urn:microsoft.com/office/officeart/2005/8/layout/list1"/>
    <dgm:cxn modelId="{353D94B0-9C96-48E3-911D-9CBF0CB4AC0F}" type="presParOf" srcId="{B264368F-964A-4748-B4EF-2F2F38C5423F}" destId="{9CB0E8F2-EB99-46A6-B638-98CA4775FF41}" srcOrd="1" destOrd="0" presId="urn:microsoft.com/office/officeart/2005/8/layout/list1"/>
    <dgm:cxn modelId="{8FA0E399-7C86-4DB7-827E-E6230FC908B4}" type="presParOf" srcId="{A1AD9E94-86EA-4C7B-911B-9775F3A664B9}" destId="{2C91D61B-9E17-478F-89F0-C4CFAB5C21F4}" srcOrd="9" destOrd="0" presId="urn:microsoft.com/office/officeart/2005/8/layout/list1"/>
    <dgm:cxn modelId="{4AB91E21-4E21-4184-8F83-903CE2741B25}" type="presParOf" srcId="{A1AD9E94-86EA-4C7B-911B-9775F3A664B9}" destId="{66D7B2BD-D61F-4CD1-A871-FA5EA6CE2A1D}" srcOrd="10" destOrd="0" presId="urn:microsoft.com/office/officeart/2005/8/layout/list1"/>
    <dgm:cxn modelId="{39D0C19C-C0F3-4556-A7B7-D2BDA2AD06D3}" type="presParOf" srcId="{A1AD9E94-86EA-4C7B-911B-9775F3A664B9}" destId="{6DC2DC5B-A7F4-4059-B7B7-F5E04D8D509E}" srcOrd="11" destOrd="0" presId="urn:microsoft.com/office/officeart/2005/8/layout/list1"/>
    <dgm:cxn modelId="{E151A6D9-3233-4392-AEF4-468160F71F09}" type="presParOf" srcId="{A1AD9E94-86EA-4C7B-911B-9775F3A664B9}" destId="{F2ADF409-BC43-45E3-BC2D-9D59163CFC01}" srcOrd="12" destOrd="0" presId="urn:microsoft.com/office/officeart/2005/8/layout/list1"/>
    <dgm:cxn modelId="{E058B3CB-4DB0-4C6F-B87E-1265A9893DC5}" type="presParOf" srcId="{F2ADF409-BC43-45E3-BC2D-9D59163CFC01}" destId="{4D7ED8D8-4DDF-467D-A39E-9FBEE7948369}" srcOrd="0" destOrd="0" presId="urn:microsoft.com/office/officeart/2005/8/layout/list1"/>
    <dgm:cxn modelId="{B52B2E71-DB2C-431E-8D19-60F6546C91C7}" type="presParOf" srcId="{F2ADF409-BC43-45E3-BC2D-9D59163CFC01}" destId="{3A000BC0-9928-49C1-935A-1806CC37E9FD}" srcOrd="1" destOrd="0" presId="urn:microsoft.com/office/officeart/2005/8/layout/list1"/>
    <dgm:cxn modelId="{5AB6376D-0C49-4B3C-A558-8E91859C5376}" type="presParOf" srcId="{A1AD9E94-86EA-4C7B-911B-9775F3A664B9}" destId="{2856F45A-9988-4BB9-99CA-D33A25AF639F}" srcOrd="13" destOrd="0" presId="urn:microsoft.com/office/officeart/2005/8/layout/list1"/>
    <dgm:cxn modelId="{957B2117-028D-4893-80E8-DC215E4C18DC}" type="presParOf" srcId="{A1AD9E94-86EA-4C7B-911B-9775F3A664B9}" destId="{C4532535-99D2-4573-960E-349E393983C2}" srcOrd="14" destOrd="0" presId="urn:microsoft.com/office/officeart/2005/8/layout/list1"/>
    <dgm:cxn modelId="{1F88B0B7-D764-46FE-96D8-CECE2D6BD6F8}" type="presParOf" srcId="{A1AD9E94-86EA-4C7B-911B-9775F3A664B9}" destId="{F04E75B3-3887-4C1A-8BD3-A212E93413F4}" srcOrd="15" destOrd="0" presId="urn:microsoft.com/office/officeart/2005/8/layout/list1"/>
    <dgm:cxn modelId="{E2FD0D2A-383E-4265-B021-01D02FDD6DCB}" type="presParOf" srcId="{A1AD9E94-86EA-4C7B-911B-9775F3A664B9}" destId="{DF06337C-DE31-42A2-9477-7190EBFC81C1}" srcOrd="16" destOrd="0" presId="urn:microsoft.com/office/officeart/2005/8/layout/list1"/>
    <dgm:cxn modelId="{E401BD97-DFF0-4FBD-8FDC-31A235592D72}" type="presParOf" srcId="{DF06337C-DE31-42A2-9477-7190EBFC81C1}" destId="{155D0230-365A-4F78-95CA-2AE05D1EF196}" srcOrd="0" destOrd="0" presId="urn:microsoft.com/office/officeart/2005/8/layout/list1"/>
    <dgm:cxn modelId="{C6615635-3685-4DA8-9169-A39ADC35A0D5}" type="presParOf" srcId="{DF06337C-DE31-42A2-9477-7190EBFC81C1}" destId="{34E40E90-4A71-48ED-9318-1985A3190996}" srcOrd="1" destOrd="0" presId="urn:microsoft.com/office/officeart/2005/8/layout/list1"/>
    <dgm:cxn modelId="{53B619D9-E41A-4BC3-8DE4-6D33BF327EF2}" type="presParOf" srcId="{A1AD9E94-86EA-4C7B-911B-9775F3A664B9}" destId="{C344C221-9886-4BE1-B1A7-D4A03CEB8690}" srcOrd="17" destOrd="0" presId="urn:microsoft.com/office/officeart/2005/8/layout/list1"/>
    <dgm:cxn modelId="{CDC1CBA1-4C69-4A8F-841D-DE5B61F922F7}" type="presParOf" srcId="{A1AD9E94-86EA-4C7B-911B-9775F3A664B9}" destId="{C5F7FD9C-E6C9-44C6-89B7-0D467A5ADD03}" srcOrd="18" destOrd="0" presId="urn:microsoft.com/office/officeart/2005/8/layout/list1"/>
    <dgm:cxn modelId="{68729BB4-B772-4528-BF2A-D3B8794B4BB5}" type="presParOf" srcId="{A1AD9E94-86EA-4C7B-911B-9775F3A664B9}" destId="{1E30C2FC-065C-440D-B091-705031F67908}" srcOrd="19" destOrd="0" presId="urn:microsoft.com/office/officeart/2005/8/layout/list1"/>
    <dgm:cxn modelId="{7B92FD09-0BB0-41ED-8A84-9AA8EAE089D5}" type="presParOf" srcId="{A1AD9E94-86EA-4C7B-911B-9775F3A664B9}" destId="{39C92155-CB0E-4BB1-8030-8CC543C0E707}" srcOrd="20" destOrd="0" presId="urn:microsoft.com/office/officeart/2005/8/layout/list1"/>
    <dgm:cxn modelId="{3CE9A995-3EAB-49FE-9947-7F1CA783D435}" type="presParOf" srcId="{39C92155-CB0E-4BB1-8030-8CC543C0E707}" destId="{16308BA2-E50C-437A-A423-1B3B14252EED}" srcOrd="0" destOrd="0" presId="urn:microsoft.com/office/officeart/2005/8/layout/list1"/>
    <dgm:cxn modelId="{F33649F9-7CD7-4091-9D42-36598010C719}" type="presParOf" srcId="{39C92155-CB0E-4BB1-8030-8CC543C0E707}" destId="{A09AA31C-6877-4A39-A65E-29EFB4FA28AC}" srcOrd="1" destOrd="0" presId="urn:microsoft.com/office/officeart/2005/8/layout/list1"/>
    <dgm:cxn modelId="{A5EAB1FB-5BF5-4421-8035-30973FDFA1C5}" type="presParOf" srcId="{A1AD9E94-86EA-4C7B-911B-9775F3A664B9}" destId="{7025A770-B7F8-4335-8EDF-0B8F6AC93CC5}" srcOrd="21" destOrd="0" presId="urn:microsoft.com/office/officeart/2005/8/layout/list1"/>
    <dgm:cxn modelId="{E681495B-5BB2-4CD0-9633-AF870CB6848C}" type="presParOf" srcId="{A1AD9E94-86EA-4C7B-911B-9775F3A664B9}" destId="{6BBD56C7-7D23-4B0E-B14B-AF9DC5AF34E1}" srcOrd="22" destOrd="0" presId="urn:microsoft.com/office/officeart/2005/8/layout/list1"/>
    <dgm:cxn modelId="{82CF6980-4519-4397-88DE-B8FE1DD2E57E}" type="presParOf" srcId="{A1AD9E94-86EA-4C7B-911B-9775F3A664B9}" destId="{DC6E9591-9119-464E-953D-DE73969352C5}" srcOrd="23" destOrd="0" presId="urn:microsoft.com/office/officeart/2005/8/layout/list1"/>
    <dgm:cxn modelId="{BFC1CDBA-6A4A-4DD3-A98A-AA1F01727543}" type="presParOf" srcId="{A1AD9E94-86EA-4C7B-911B-9775F3A664B9}" destId="{35109E97-60B4-435F-AEC5-8FCFA834B8B7}" srcOrd="24" destOrd="0" presId="urn:microsoft.com/office/officeart/2005/8/layout/list1"/>
    <dgm:cxn modelId="{FE03967F-F2DD-477C-9AB5-5A2031795516}" type="presParOf" srcId="{35109E97-60B4-435F-AEC5-8FCFA834B8B7}" destId="{ABF7E6AD-D384-495F-B5D7-267D9F86090C}" srcOrd="0" destOrd="0" presId="urn:microsoft.com/office/officeart/2005/8/layout/list1"/>
    <dgm:cxn modelId="{61CA1BF5-18D6-4E5E-AA8D-53A81F8F34FD}" type="presParOf" srcId="{35109E97-60B4-435F-AEC5-8FCFA834B8B7}" destId="{79E5E200-C21A-4D44-BA63-830A652C1ACA}" srcOrd="1" destOrd="0" presId="urn:microsoft.com/office/officeart/2005/8/layout/list1"/>
    <dgm:cxn modelId="{E0B2B6CE-9364-4B6D-99D2-480E7055D6D0}" type="presParOf" srcId="{A1AD9E94-86EA-4C7B-911B-9775F3A664B9}" destId="{010290C0-ABCF-4660-B6B6-99DD2831B03F}" srcOrd="25" destOrd="0" presId="urn:microsoft.com/office/officeart/2005/8/layout/list1"/>
    <dgm:cxn modelId="{44F530D6-9D01-4AB0-B1AF-C43ADC9D89C1}" type="presParOf" srcId="{A1AD9E94-86EA-4C7B-911B-9775F3A664B9}" destId="{9AD1F45E-D3CB-44F6-9512-7038567E6C39}"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CB6D2-77A2-40BB-B58F-4DC80F48F61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B0B7BA8-3E76-40FA-AA52-A3EB050E39EF}">
      <dgm:prSet phldrT="[Text]"/>
      <dgm:spPr/>
      <dgm:t>
        <a:bodyPr/>
        <a:lstStyle/>
        <a:p>
          <a:r>
            <a:rPr lang="en-US" dirty="0" smtClean="0"/>
            <a:t>CrossFit</a:t>
          </a:r>
          <a:endParaRPr lang="en-US" dirty="0"/>
        </a:p>
      </dgm:t>
    </dgm:pt>
    <dgm:pt modelId="{A92CB7C0-1629-4F77-AC34-1D60CF4C2354}" type="parTrans" cxnId="{75AC2F30-4704-4D45-BC1B-0CB8E9A92B11}">
      <dgm:prSet/>
      <dgm:spPr/>
      <dgm:t>
        <a:bodyPr/>
        <a:lstStyle/>
        <a:p>
          <a:endParaRPr lang="en-US"/>
        </a:p>
      </dgm:t>
    </dgm:pt>
    <dgm:pt modelId="{3A6B2A03-8F34-4432-A243-9DC12C4BCE64}" type="sibTrans" cxnId="{75AC2F30-4704-4D45-BC1B-0CB8E9A92B11}">
      <dgm:prSet/>
      <dgm:spPr/>
      <dgm:t>
        <a:bodyPr/>
        <a:lstStyle/>
        <a:p>
          <a:endParaRPr lang="en-US"/>
        </a:p>
      </dgm:t>
    </dgm:pt>
    <dgm:pt modelId="{BA1D8D2F-E77E-4FF1-89D2-FA1EA9FA291A}">
      <dgm:prSet phldrT="[Text]"/>
      <dgm:spPr>
        <a:solidFill>
          <a:schemeClr val="tx2"/>
        </a:solidFill>
      </dgm:spPr>
      <dgm:t>
        <a:bodyPr/>
        <a:lstStyle/>
        <a:p>
          <a:r>
            <a:rPr lang="en-US" dirty="0" smtClean="0">
              <a:solidFill>
                <a:schemeClr val="bg2"/>
              </a:solidFill>
            </a:rPr>
            <a:t>NSCA</a:t>
          </a:r>
          <a:endParaRPr lang="en-US" dirty="0">
            <a:solidFill>
              <a:schemeClr val="bg2"/>
            </a:solidFill>
          </a:endParaRPr>
        </a:p>
      </dgm:t>
    </dgm:pt>
    <dgm:pt modelId="{20FD1C6E-573F-493F-B114-CD0CB01DCC80}" type="parTrans" cxnId="{E3C0020D-3706-43E0-945A-A5EDE818D536}">
      <dgm:prSet/>
      <dgm:spPr/>
      <dgm:t>
        <a:bodyPr/>
        <a:lstStyle/>
        <a:p>
          <a:endParaRPr lang="en-US"/>
        </a:p>
      </dgm:t>
    </dgm:pt>
    <dgm:pt modelId="{461B7208-6AC9-4B85-AEBD-38AF90127698}" type="sibTrans" cxnId="{E3C0020D-3706-43E0-945A-A5EDE818D536}">
      <dgm:prSet/>
      <dgm:spPr/>
      <dgm:t>
        <a:bodyPr/>
        <a:lstStyle/>
        <a:p>
          <a:endParaRPr lang="en-US"/>
        </a:p>
      </dgm:t>
    </dgm:pt>
    <dgm:pt modelId="{48D17EB6-4D97-42BA-A72F-55312E5ECF28}" type="pres">
      <dgm:prSet presAssocID="{9FDCB6D2-77A2-40BB-B58F-4DC80F48F614}" presName="diagram" presStyleCnt="0">
        <dgm:presLayoutVars>
          <dgm:dir/>
          <dgm:resizeHandles val="exact"/>
        </dgm:presLayoutVars>
      </dgm:prSet>
      <dgm:spPr/>
      <dgm:t>
        <a:bodyPr/>
        <a:lstStyle/>
        <a:p>
          <a:endParaRPr lang="en-US"/>
        </a:p>
      </dgm:t>
    </dgm:pt>
    <dgm:pt modelId="{38A9416B-8F30-4612-8F48-E60CE6B69EC7}" type="pres">
      <dgm:prSet presAssocID="{AB0B7BA8-3E76-40FA-AA52-A3EB050E39EF}" presName="arrow" presStyleLbl="node1" presStyleIdx="0" presStyleCnt="2">
        <dgm:presLayoutVars>
          <dgm:bulletEnabled val="1"/>
        </dgm:presLayoutVars>
      </dgm:prSet>
      <dgm:spPr/>
      <dgm:t>
        <a:bodyPr/>
        <a:lstStyle/>
        <a:p>
          <a:endParaRPr lang="en-US"/>
        </a:p>
      </dgm:t>
    </dgm:pt>
    <dgm:pt modelId="{09A9B494-2AA4-40D4-B54E-6DAAFB6A230E}" type="pres">
      <dgm:prSet presAssocID="{BA1D8D2F-E77E-4FF1-89D2-FA1EA9FA291A}" presName="arrow" presStyleLbl="node1" presStyleIdx="1" presStyleCnt="2">
        <dgm:presLayoutVars>
          <dgm:bulletEnabled val="1"/>
        </dgm:presLayoutVars>
      </dgm:prSet>
      <dgm:spPr/>
      <dgm:t>
        <a:bodyPr/>
        <a:lstStyle/>
        <a:p>
          <a:endParaRPr lang="en-US"/>
        </a:p>
      </dgm:t>
    </dgm:pt>
  </dgm:ptLst>
  <dgm:cxnLst>
    <dgm:cxn modelId="{23DF7B8C-26F6-4117-80FE-B59EAB8A819F}" type="presOf" srcId="{BA1D8D2F-E77E-4FF1-89D2-FA1EA9FA291A}" destId="{09A9B494-2AA4-40D4-B54E-6DAAFB6A230E}" srcOrd="0" destOrd="0" presId="urn:microsoft.com/office/officeart/2005/8/layout/arrow5"/>
    <dgm:cxn modelId="{F005292A-83F6-4630-BC9A-8CA20E54F473}" type="presOf" srcId="{AB0B7BA8-3E76-40FA-AA52-A3EB050E39EF}" destId="{38A9416B-8F30-4612-8F48-E60CE6B69EC7}" srcOrd="0" destOrd="0" presId="urn:microsoft.com/office/officeart/2005/8/layout/arrow5"/>
    <dgm:cxn modelId="{E3C0020D-3706-43E0-945A-A5EDE818D536}" srcId="{9FDCB6D2-77A2-40BB-B58F-4DC80F48F614}" destId="{BA1D8D2F-E77E-4FF1-89D2-FA1EA9FA291A}" srcOrd="1" destOrd="0" parTransId="{20FD1C6E-573F-493F-B114-CD0CB01DCC80}" sibTransId="{461B7208-6AC9-4B85-AEBD-38AF90127698}"/>
    <dgm:cxn modelId="{75AC2F30-4704-4D45-BC1B-0CB8E9A92B11}" srcId="{9FDCB6D2-77A2-40BB-B58F-4DC80F48F614}" destId="{AB0B7BA8-3E76-40FA-AA52-A3EB050E39EF}" srcOrd="0" destOrd="0" parTransId="{A92CB7C0-1629-4F77-AC34-1D60CF4C2354}" sibTransId="{3A6B2A03-8F34-4432-A243-9DC12C4BCE64}"/>
    <dgm:cxn modelId="{63FF019B-DB13-40EF-814E-ED64291CF9F2}" type="presOf" srcId="{9FDCB6D2-77A2-40BB-B58F-4DC80F48F614}" destId="{48D17EB6-4D97-42BA-A72F-55312E5ECF28}" srcOrd="0" destOrd="0" presId="urn:microsoft.com/office/officeart/2005/8/layout/arrow5"/>
    <dgm:cxn modelId="{E315A355-65BC-4825-AF7D-C34D2B6D81E8}" type="presParOf" srcId="{48D17EB6-4D97-42BA-A72F-55312E5ECF28}" destId="{38A9416B-8F30-4612-8F48-E60CE6B69EC7}" srcOrd="0" destOrd="0" presId="urn:microsoft.com/office/officeart/2005/8/layout/arrow5"/>
    <dgm:cxn modelId="{0A16FB9A-EC99-484E-86B4-57A1ADB07C72}" type="presParOf" srcId="{48D17EB6-4D97-42BA-A72F-55312E5ECF28}" destId="{09A9B494-2AA4-40D4-B54E-6DAAFB6A230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DD549-E895-44B6-8972-D988EAAF9174}" type="doc">
      <dgm:prSet loTypeId="urn:microsoft.com/office/officeart/2008/layout/CircleAccentTimeline" loCatId="process" qsTypeId="urn:microsoft.com/office/officeart/2005/8/quickstyle/simple1" qsCatId="simple" csTypeId="urn:microsoft.com/office/officeart/2005/8/colors/colorful1" csCatId="colorful" phldr="1"/>
      <dgm:spPr/>
      <dgm:t>
        <a:bodyPr/>
        <a:lstStyle/>
        <a:p>
          <a:endParaRPr lang="en-US"/>
        </a:p>
      </dgm:t>
    </dgm:pt>
    <dgm:pt modelId="{0B4B2A32-E140-43CB-B275-4A7629DE8A46}">
      <dgm:prSet phldrT="[Text]"/>
      <dgm:spPr/>
      <dgm:t>
        <a:bodyPr/>
        <a:lstStyle/>
        <a:p>
          <a:r>
            <a:rPr lang="en-US" dirty="0" smtClean="0"/>
            <a:t>May 2014</a:t>
          </a:r>
          <a:endParaRPr lang="en-US" dirty="0"/>
        </a:p>
      </dgm:t>
    </dgm:pt>
    <dgm:pt modelId="{EBDA55B1-D49D-423C-A86D-4CCB15F39D3F}" type="parTrans" cxnId="{6E746091-453B-4ABF-8603-095C4D94C9CC}">
      <dgm:prSet/>
      <dgm:spPr/>
      <dgm:t>
        <a:bodyPr/>
        <a:lstStyle/>
        <a:p>
          <a:endParaRPr lang="en-US"/>
        </a:p>
      </dgm:t>
    </dgm:pt>
    <dgm:pt modelId="{000441B8-0987-49AB-BAA5-B06EB6C2D9B7}" type="sibTrans" cxnId="{6E746091-453B-4ABF-8603-095C4D94C9CC}">
      <dgm:prSet/>
      <dgm:spPr/>
      <dgm:t>
        <a:bodyPr/>
        <a:lstStyle/>
        <a:p>
          <a:endParaRPr lang="en-US"/>
        </a:p>
      </dgm:t>
    </dgm:pt>
    <dgm:pt modelId="{205BF3A5-17BF-4D18-B465-89A4438B4B1E}">
      <dgm:prSet phldrT="[Text]"/>
      <dgm:spPr/>
      <dgm:t>
        <a:bodyPr/>
        <a:lstStyle/>
        <a:p>
          <a:r>
            <a:rPr lang="en-US" dirty="0" smtClean="0"/>
            <a:t>May 2016</a:t>
          </a:r>
          <a:endParaRPr lang="en-US" dirty="0"/>
        </a:p>
      </dgm:t>
    </dgm:pt>
    <dgm:pt modelId="{FB0D8797-596F-415A-B655-834B8C530FC7}" type="parTrans" cxnId="{DE3032DF-D08E-4918-A243-690384408374}">
      <dgm:prSet/>
      <dgm:spPr/>
      <dgm:t>
        <a:bodyPr/>
        <a:lstStyle/>
        <a:p>
          <a:endParaRPr lang="en-US"/>
        </a:p>
      </dgm:t>
    </dgm:pt>
    <dgm:pt modelId="{056764B8-ED2A-47D4-8F12-A93AB11A1F4A}" type="sibTrans" cxnId="{DE3032DF-D08E-4918-A243-690384408374}">
      <dgm:prSet/>
      <dgm:spPr/>
      <dgm:t>
        <a:bodyPr/>
        <a:lstStyle/>
        <a:p>
          <a:endParaRPr lang="en-US"/>
        </a:p>
      </dgm:t>
    </dgm:pt>
    <dgm:pt modelId="{37B13BCF-09FB-41E9-89BE-566DD057A63C}">
      <dgm:prSet phldrT="[Text]"/>
      <dgm:spPr/>
      <dgm:t>
        <a:bodyPr/>
        <a:lstStyle/>
        <a:p>
          <a:r>
            <a:rPr lang="en-US" dirty="0" smtClean="0"/>
            <a:t>Sept 2016</a:t>
          </a:r>
          <a:endParaRPr lang="en-US" dirty="0"/>
        </a:p>
      </dgm:t>
    </dgm:pt>
    <dgm:pt modelId="{6B68809D-8B12-4399-B74B-034AD56482A1}" type="parTrans" cxnId="{89B3C976-A632-4BF5-A79F-B873912C80F1}">
      <dgm:prSet/>
      <dgm:spPr/>
      <dgm:t>
        <a:bodyPr/>
        <a:lstStyle/>
        <a:p>
          <a:endParaRPr lang="en-US"/>
        </a:p>
      </dgm:t>
    </dgm:pt>
    <dgm:pt modelId="{B8DB4A38-5FB2-4B93-9C6A-F2C74E81D001}" type="sibTrans" cxnId="{89B3C976-A632-4BF5-A79F-B873912C80F1}">
      <dgm:prSet/>
      <dgm:spPr/>
      <dgm:t>
        <a:bodyPr/>
        <a:lstStyle/>
        <a:p>
          <a:endParaRPr lang="en-US"/>
        </a:p>
      </dgm:t>
    </dgm:pt>
    <dgm:pt modelId="{BF0BAB33-CDA0-4B70-B6B7-628225F87293}">
      <dgm:prSet phldrT="[Text]"/>
      <dgm:spPr/>
      <dgm:t>
        <a:bodyPr/>
        <a:lstStyle/>
        <a:p>
          <a:r>
            <a:rPr lang="en-US" dirty="0" smtClean="0"/>
            <a:t>Feb 2017</a:t>
          </a:r>
          <a:endParaRPr lang="en-US" dirty="0"/>
        </a:p>
      </dgm:t>
    </dgm:pt>
    <dgm:pt modelId="{4C8EB4E5-DAC5-4319-98FF-E9414EA5561E}" type="parTrans" cxnId="{5BC3832B-AF54-442C-BBE3-4A16DE1A4CFE}">
      <dgm:prSet/>
      <dgm:spPr/>
      <dgm:t>
        <a:bodyPr/>
        <a:lstStyle/>
        <a:p>
          <a:endParaRPr lang="en-US"/>
        </a:p>
      </dgm:t>
    </dgm:pt>
    <dgm:pt modelId="{A9E6A3D1-77D3-4780-81B5-46476A670D92}" type="sibTrans" cxnId="{5BC3832B-AF54-442C-BBE3-4A16DE1A4CFE}">
      <dgm:prSet/>
      <dgm:spPr/>
      <dgm:t>
        <a:bodyPr/>
        <a:lstStyle/>
        <a:p>
          <a:endParaRPr lang="en-US"/>
        </a:p>
      </dgm:t>
    </dgm:pt>
    <dgm:pt modelId="{19D6AE8F-F91E-48C7-9CDE-399C57E7BE0B}">
      <dgm:prSet phldrT="[Text]"/>
      <dgm:spPr/>
      <dgm:t>
        <a:bodyPr/>
        <a:lstStyle/>
        <a:p>
          <a:r>
            <a:rPr lang="en-US" dirty="0" smtClean="0"/>
            <a:t>May 2017</a:t>
          </a:r>
          <a:endParaRPr lang="en-US" dirty="0"/>
        </a:p>
      </dgm:t>
    </dgm:pt>
    <dgm:pt modelId="{B5A2FAF0-EEDC-4277-9015-B26DF6B07D1D}" type="parTrans" cxnId="{1FA6586F-4397-413C-BAA9-371430723BAD}">
      <dgm:prSet/>
      <dgm:spPr/>
      <dgm:t>
        <a:bodyPr/>
        <a:lstStyle/>
        <a:p>
          <a:endParaRPr lang="en-US"/>
        </a:p>
      </dgm:t>
    </dgm:pt>
    <dgm:pt modelId="{0EDB5BF9-FEBE-441B-94F9-21E102DCF00D}" type="sibTrans" cxnId="{1FA6586F-4397-413C-BAA9-371430723BAD}">
      <dgm:prSet/>
      <dgm:spPr/>
      <dgm:t>
        <a:bodyPr/>
        <a:lstStyle/>
        <a:p>
          <a:endParaRPr lang="en-US"/>
        </a:p>
      </dgm:t>
    </dgm:pt>
    <dgm:pt modelId="{86979A40-016A-4314-9EB8-2E762DF44CC4}">
      <dgm:prSet phldrT="[Text]"/>
      <dgm:spPr/>
      <dgm:t>
        <a:bodyPr/>
        <a:lstStyle/>
        <a:p>
          <a:r>
            <a:rPr lang="en-US" dirty="0" smtClean="0"/>
            <a:t>2017 - 2018 </a:t>
          </a:r>
          <a:endParaRPr lang="en-US" dirty="0"/>
        </a:p>
      </dgm:t>
    </dgm:pt>
    <dgm:pt modelId="{183FC508-6226-44BB-869B-7AA109AEF151}" type="parTrans" cxnId="{FD795A24-B7A9-41C7-A0B1-C342296EDEE2}">
      <dgm:prSet/>
      <dgm:spPr/>
      <dgm:t>
        <a:bodyPr/>
        <a:lstStyle/>
        <a:p>
          <a:endParaRPr lang="en-US"/>
        </a:p>
      </dgm:t>
    </dgm:pt>
    <dgm:pt modelId="{D17D4A73-C5E7-4D96-9B95-E2BF4A326F29}" type="sibTrans" cxnId="{FD795A24-B7A9-41C7-A0B1-C342296EDEE2}">
      <dgm:prSet/>
      <dgm:spPr/>
      <dgm:t>
        <a:bodyPr/>
        <a:lstStyle/>
        <a:p>
          <a:endParaRPr lang="en-US"/>
        </a:p>
      </dgm:t>
    </dgm:pt>
    <dgm:pt modelId="{F9FE5E63-DE7B-4664-BB21-2816FBC229D1}">
      <dgm:prSet/>
      <dgm:spPr/>
      <dgm:t>
        <a:bodyPr/>
        <a:lstStyle/>
        <a:p>
          <a:r>
            <a:rPr lang="en-US" dirty="0" smtClean="0"/>
            <a:t>March 2019</a:t>
          </a:r>
          <a:endParaRPr lang="en-US" dirty="0"/>
        </a:p>
      </dgm:t>
    </dgm:pt>
    <dgm:pt modelId="{309F1A49-B0EC-4D41-BD9C-67F85C3908FA}" type="parTrans" cxnId="{0892B0D0-6550-4B64-B214-E83E115657E0}">
      <dgm:prSet/>
      <dgm:spPr/>
      <dgm:t>
        <a:bodyPr/>
        <a:lstStyle/>
        <a:p>
          <a:endParaRPr lang="en-US"/>
        </a:p>
      </dgm:t>
    </dgm:pt>
    <dgm:pt modelId="{9A822AF9-8394-461E-85F6-A7148D1A75A8}" type="sibTrans" cxnId="{0892B0D0-6550-4B64-B214-E83E115657E0}">
      <dgm:prSet/>
      <dgm:spPr/>
      <dgm:t>
        <a:bodyPr/>
        <a:lstStyle/>
        <a:p>
          <a:endParaRPr lang="en-US"/>
        </a:p>
      </dgm:t>
    </dgm:pt>
    <dgm:pt modelId="{D14751E1-2F4E-4A0F-B808-BBD3829F6AFE}" type="pres">
      <dgm:prSet presAssocID="{A07DD549-E895-44B6-8972-D988EAAF9174}" presName="Name0" presStyleCnt="0">
        <dgm:presLayoutVars>
          <dgm:dir/>
        </dgm:presLayoutVars>
      </dgm:prSet>
      <dgm:spPr/>
      <dgm:t>
        <a:bodyPr/>
        <a:lstStyle/>
        <a:p>
          <a:endParaRPr lang="en-US"/>
        </a:p>
      </dgm:t>
    </dgm:pt>
    <dgm:pt modelId="{8638504D-BD00-4D93-B48F-4316DDB276EA}" type="pres">
      <dgm:prSet presAssocID="{0B4B2A32-E140-43CB-B275-4A7629DE8A46}" presName="parComposite" presStyleCnt="0"/>
      <dgm:spPr/>
    </dgm:pt>
    <dgm:pt modelId="{6E186064-0CAC-4C6E-9038-4F5FF3D2B254}" type="pres">
      <dgm:prSet presAssocID="{0B4B2A32-E140-43CB-B275-4A7629DE8A46}" presName="parBigCircle" presStyleLbl="node0" presStyleIdx="0" presStyleCnt="3"/>
      <dgm:spPr/>
    </dgm:pt>
    <dgm:pt modelId="{4D7A7DF2-3E7F-4DA3-9D48-9914348FD1D7}" type="pres">
      <dgm:prSet presAssocID="{0B4B2A32-E140-43CB-B275-4A7629DE8A46}" presName="parTx" presStyleLbl="revTx" presStyleIdx="0" presStyleCnt="11" custScaleX="143441"/>
      <dgm:spPr/>
      <dgm:t>
        <a:bodyPr/>
        <a:lstStyle/>
        <a:p>
          <a:endParaRPr lang="en-US"/>
        </a:p>
      </dgm:t>
    </dgm:pt>
    <dgm:pt modelId="{FCC6F391-C5A6-4AF7-AE71-55F9E1068AAB}" type="pres">
      <dgm:prSet presAssocID="{0B4B2A32-E140-43CB-B275-4A7629DE8A46}" presName="bSpace" presStyleCnt="0"/>
      <dgm:spPr/>
    </dgm:pt>
    <dgm:pt modelId="{3517368D-B1D6-4102-8298-D794242E0CBB}" type="pres">
      <dgm:prSet presAssocID="{0B4B2A32-E140-43CB-B275-4A7629DE8A46}" presName="parBackupNorm" presStyleCnt="0"/>
      <dgm:spPr/>
    </dgm:pt>
    <dgm:pt modelId="{C45E51ED-2855-4D8B-A7E5-E2050578A1E8}" type="pres">
      <dgm:prSet presAssocID="{000441B8-0987-49AB-BAA5-B06EB6C2D9B7}" presName="parSpace" presStyleCnt="0"/>
      <dgm:spPr/>
    </dgm:pt>
    <dgm:pt modelId="{4683EF58-880E-419E-8120-2BC5A97CFD03}" type="pres">
      <dgm:prSet presAssocID="{205BF3A5-17BF-4D18-B465-89A4438B4B1E}" presName="desBackupLeftNorm" presStyleCnt="0"/>
      <dgm:spPr/>
    </dgm:pt>
    <dgm:pt modelId="{004D6459-6D05-4F09-AF03-EFA90B912430}" type="pres">
      <dgm:prSet presAssocID="{205BF3A5-17BF-4D18-B465-89A4438B4B1E}" presName="desComposite" presStyleCnt="0"/>
      <dgm:spPr/>
    </dgm:pt>
    <dgm:pt modelId="{09E7B135-DF60-4651-A17F-D1642F56A28F}" type="pres">
      <dgm:prSet presAssocID="{205BF3A5-17BF-4D18-B465-89A4438B4B1E}" presName="desCircle" presStyleLbl="node1" presStyleIdx="0" presStyleCnt="4"/>
      <dgm:spPr/>
    </dgm:pt>
    <dgm:pt modelId="{1ABBAF45-C6AC-4C5C-9422-9D1DEEB30DE6}" type="pres">
      <dgm:prSet presAssocID="{205BF3A5-17BF-4D18-B465-89A4438B4B1E}" presName="chTx" presStyleLbl="revTx" presStyleIdx="1" presStyleCnt="11"/>
      <dgm:spPr/>
      <dgm:t>
        <a:bodyPr/>
        <a:lstStyle/>
        <a:p>
          <a:endParaRPr lang="en-US"/>
        </a:p>
      </dgm:t>
    </dgm:pt>
    <dgm:pt modelId="{F95346EF-A14D-4F0A-9C12-A8BB5AE29595}" type="pres">
      <dgm:prSet presAssocID="{205BF3A5-17BF-4D18-B465-89A4438B4B1E}" presName="desTx" presStyleLbl="revTx" presStyleIdx="2" presStyleCnt="11">
        <dgm:presLayoutVars>
          <dgm:bulletEnabled val="1"/>
        </dgm:presLayoutVars>
      </dgm:prSet>
      <dgm:spPr/>
    </dgm:pt>
    <dgm:pt modelId="{20F72E7B-B8F5-4C26-B77B-089C9D646D5C}" type="pres">
      <dgm:prSet presAssocID="{205BF3A5-17BF-4D18-B465-89A4438B4B1E}" presName="desBackupRightNorm" presStyleCnt="0"/>
      <dgm:spPr/>
    </dgm:pt>
    <dgm:pt modelId="{D9F852E8-E5BA-4623-A765-A7000BA36F8A}" type="pres">
      <dgm:prSet presAssocID="{056764B8-ED2A-47D4-8F12-A93AB11A1F4A}" presName="desSpace" presStyleCnt="0"/>
      <dgm:spPr/>
    </dgm:pt>
    <dgm:pt modelId="{79359E3F-73E6-431C-9BF8-342675F97595}" type="pres">
      <dgm:prSet presAssocID="{37B13BCF-09FB-41E9-89BE-566DD057A63C}" presName="desBackupLeftNorm" presStyleCnt="0"/>
      <dgm:spPr/>
    </dgm:pt>
    <dgm:pt modelId="{8F4A784E-F9B3-47C7-9EB5-8672BD75A6C5}" type="pres">
      <dgm:prSet presAssocID="{37B13BCF-09FB-41E9-89BE-566DD057A63C}" presName="desComposite" presStyleCnt="0"/>
      <dgm:spPr/>
    </dgm:pt>
    <dgm:pt modelId="{3DC4575B-8C50-4A84-A501-F2CEE9BA591A}" type="pres">
      <dgm:prSet presAssocID="{37B13BCF-09FB-41E9-89BE-566DD057A63C}" presName="desCircle" presStyleLbl="node1" presStyleIdx="1" presStyleCnt="4"/>
      <dgm:spPr/>
    </dgm:pt>
    <dgm:pt modelId="{3AB44CC5-6B3E-49B8-987A-6CCEBA5CAB1A}" type="pres">
      <dgm:prSet presAssocID="{37B13BCF-09FB-41E9-89BE-566DD057A63C}" presName="chTx" presStyleLbl="revTx" presStyleIdx="3" presStyleCnt="11"/>
      <dgm:spPr/>
      <dgm:t>
        <a:bodyPr/>
        <a:lstStyle/>
        <a:p>
          <a:endParaRPr lang="en-US"/>
        </a:p>
      </dgm:t>
    </dgm:pt>
    <dgm:pt modelId="{22D1FFC9-794B-4D28-8B8C-E463224D60F7}" type="pres">
      <dgm:prSet presAssocID="{37B13BCF-09FB-41E9-89BE-566DD057A63C}" presName="desTx" presStyleLbl="revTx" presStyleIdx="4" presStyleCnt="11">
        <dgm:presLayoutVars>
          <dgm:bulletEnabled val="1"/>
        </dgm:presLayoutVars>
      </dgm:prSet>
      <dgm:spPr/>
    </dgm:pt>
    <dgm:pt modelId="{B7D9A111-A0A7-4646-8963-28BE9BA2A452}" type="pres">
      <dgm:prSet presAssocID="{37B13BCF-09FB-41E9-89BE-566DD057A63C}" presName="desBackupRightNorm" presStyleCnt="0"/>
      <dgm:spPr/>
    </dgm:pt>
    <dgm:pt modelId="{126BC284-0C44-44EF-9919-01495EB0CD97}" type="pres">
      <dgm:prSet presAssocID="{B8DB4A38-5FB2-4B93-9C6A-F2C74E81D001}" presName="desSpace" presStyleCnt="0"/>
      <dgm:spPr/>
    </dgm:pt>
    <dgm:pt modelId="{DD44611A-0266-43E1-9C0F-A7F6A9272169}" type="pres">
      <dgm:prSet presAssocID="{BF0BAB33-CDA0-4B70-B6B7-628225F87293}" presName="parComposite" presStyleCnt="0"/>
      <dgm:spPr/>
    </dgm:pt>
    <dgm:pt modelId="{A4F14575-99CF-4182-A1BC-54235069F8F0}" type="pres">
      <dgm:prSet presAssocID="{BF0BAB33-CDA0-4B70-B6B7-628225F87293}" presName="parBigCircle" presStyleLbl="node0" presStyleIdx="1" presStyleCnt="3"/>
      <dgm:spPr/>
    </dgm:pt>
    <dgm:pt modelId="{410F9F9C-D4B5-4FEE-99A5-E4BF7BCC3D87}" type="pres">
      <dgm:prSet presAssocID="{BF0BAB33-CDA0-4B70-B6B7-628225F87293}" presName="parTx" presStyleLbl="revTx" presStyleIdx="5" presStyleCnt="11"/>
      <dgm:spPr/>
      <dgm:t>
        <a:bodyPr/>
        <a:lstStyle/>
        <a:p>
          <a:endParaRPr lang="en-US"/>
        </a:p>
      </dgm:t>
    </dgm:pt>
    <dgm:pt modelId="{89E177EC-D023-46E5-8298-60FC57161959}" type="pres">
      <dgm:prSet presAssocID="{BF0BAB33-CDA0-4B70-B6B7-628225F87293}" presName="bSpace" presStyleCnt="0"/>
      <dgm:spPr/>
    </dgm:pt>
    <dgm:pt modelId="{DB99E689-76EA-4F51-8738-FB77D3FA89CC}" type="pres">
      <dgm:prSet presAssocID="{BF0BAB33-CDA0-4B70-B6B7-628225F87293}" presName="parBackupNorm" presStyleCnt="0"/>
      <dgm:spPr/>
    </dgm:pt>
    <dgm:pt modelId="{77C4B47E-B51C-4B3C-BCEA-2ECA807D3F96}" type="pres">
      <dgm:prSet presAssocID="{A9E6A3D1-77D3-4780-81B5-46476A670D92}" presName="parSpace" presStyleCnt="0"/>
      <dgm:spPr/>
    </dgm:pt>
    <dgm:pt modelId="{D826788A-3B03-477E-8BE1-D2ED21A7D8A5}" type="pres">
      <dgm:prSet presAssocID="{19D6AE8F-F91E-48C7-9CDE-399C57E7BE0B}" presName="desBackupLeftNorm" presStyleCnt="0"/>
      <dgm:spPr/>
    </dgm:pt>
    <dgm:pt modelId="{9CF7B3F8-F367-41FE-B796-04FE184E45DE}" type="pres">
      <dgm:prSet presAssocID="{19D6AE8F-F91E-48C7-9CDE-399C57E7BE0B}" presName="desComposite" presStyleCnt="0"/>
      <dgm:spPr/>
    </dgm:pt>
    <dgm:pt modelId="{A1AF9F54-59B5-4717-B0E9-324ED0FBDBDB}" type="pres">
      <dgm:prSet presAssocID="{19D6AE8F-F91E-48C7-9CDE-399C57E7BE0B}" presName="desCircle" presStyleLbl="node1" presStyleIdx="2" presStyleCnt="4"/>
      <dgm:spPr/>
    </dgm:pt>
    <dgm:pt modelId="{12E5818C-F012-4E1D-A9CD-6D661976B3C8}" type="pres">
      <dgm:prSet presAssocID="{19D6AE8F-F91E-48C7-9CDE-399C57E7BE0B}" presName="chTx" presStyleLbl="revTx" presStyleIdx="6" presStyleCnt="11"/>
      <dgm:spPr/>
      <dgm:t>
        <a:bodyPr/>
        <a:lstStyle/>
        <a:p>
          <a:endParaRPr lang="en-US"/>
        </a:p>
      </dgm:t>
    </dgm:pt>
    <dgm:pt modelId="{53478427-583B-4BD6-991F-86EB105195CD}" type="pres">
      <dgm:prSet presAssocID="{19D6AE8F-F91E-48C7-9CDE-399C57E7BE0B}" presName="desTx" presStyleLbl="revTx" presStyleIdx="7" presStyleCnt="11">
        <dgm:presLayoutVars>
          <dgm:bulletEnabled val="1"/>
        </dgm:presLayoutVars>
      </dgm:prSet>
      <dgm:spPr/>
    </dgm:pt>
    <dgm:pt modelId="{F453BA34-F10F-4ABB-89D1-1592D6E67525}" type="pres">
      <dgm:prSet presAssocID="{19D6AE8F-F91E-48C7-9CDE-399C57E7BE0B}" presName="desBackupRightNorm" presStyleCnt="0"/>
      <dgm:spPr/>
    </dgm:pt>
    <dgm:pt modelId="{BEDCBE84-D720-40E3-93EA-DFCDE47CACDB}" type="pres">
      <dgm:prSet presAssocID="{0EDB5BF9-FEBE-441B-94F9-21E102DCF00D}" presName="desSpace" presStyleCnt="0"/>
      <dgm:spPr/>
    </dgm:pt>
    <dgm:pt modelId="{24A6C86A-E844-49EA-9072-374ECE26D8BF}" type="pres">
      <dgm:prSet presAssocID="{86979A40-016A-4314-9EB8-2E762DF44CC4}" presName="desBackupLeftNorm" presStyleCnt="0"/>
      <dgm:spPr/>
    </dgm:pt>
    <dgm:pt modelId="{F6FEB0E9-436E-43D1-B3DC-BF56664D2BD4}" type="pres">
      <dgm:prSet presAssocID="{86979A40-016A-4314-9EB8-2E762DF44CC4}" presName="desComposite" presStyleCnt="0"/>
      <dgm:spPr/>
    </dgm:pt>
    <dgm:pt modelId="{1B9A1A5E-D2F6-4D03-93B7-06C003AA5446}" type="pres">
      <dgm:prSet presAssocID="{86979A40-016A-4314-9EB8-2E762DF44CC4}" presName="desCircle" presStyleLbl="node1" presStyleIdx="3" presStyleCnt="4"/>
      <dgm:spPr/>
    </dgm:pt>
    <dgm:pt modelId="{210447BD-5854-43AF-AB63-9C58AB0F53D3}" type="pres">
      <dgm:prSet presAssocID="{86979A40-016A-4314-9EB8-2E762DF44CC4}" presName="chTx" presStyleLbl="revTx" presStyleIdx="8" presStyleCnt="11"/>
      <dgm:spPr/>
      <dgm:t>
        <a:bodyPr/>
        <a:lstStyle/>
        <a:p>
          <a:endParaRPr lang="en-US"/>
        </a:p>
      </dgm:t>
    </dgm:pt>
    <dgm:pt modelId="{78DE8E00-C515-4D4D-8AC9-4DBF09A55A93}" type="pres">
      <dgm:prSet presAssocID="{86979A40-016A-4314-9EB8-2E762DF44CC4}" presName="desTx" presStyleLbl="revTx" presStyleIdx="9" presStyleCnt="11">
        <dgm:presLayoutVars>
          <dgm:bulletEnabled val="1"/>
        </dgm:presLayoutVars>
      </dgm:prSet>
      <dgm:spPr/>
    </dgm:pt>
    <dgm:pt modelId="{88C99C49-C5C5-4605-9810-41055D71FA7E}" type="pres">
      <dgm:prSet presAssocID="{86979A40-016A-4314-9EB8-2E762DF44CC4}" presName="desBackupRightNorm" presStyleCnt="0"/>
      <dgm:spPr/>
    </dgm:pt>
    <dgm:pt modelId="{41E926BD-0B9E-4DF7-911B-0194466ED3E7}" type="pres">
      <dgm:prSet presAssocID="{D17D4A73-C5E7-4D96-9B95-E2BF4A326F29}" presName="desSpace" presStyleCnt="0"/>
      <dgm:spPr/>
    </dgm:pt>
    <dgm:pt modelId="{17CDE191-613E-4047-B3F8-F985002C96F2}" type="pres">
      <dgm:prSet presAssocID="{F9FE5E63-DE7B-4664-BB21-2816FBC229D1}" presName="parComposite" presStyleCnt="0"/>
      <dgm:spPr/>
    </dgm:pt>
    <dgm:pt modelId="{2F7B3568-AF08-4E85-9DD1-AA373065E491}" type="pres">
      <dgm:prSet presAssocID="{F9FE5E63-DE7B-4664-BB21-2816FBC229D1}" presName="parBigCircle" presStyleLbl="node0" presStyleIdx="2" presStyleCnt="3"/>
      <dgm:spPr/>
    </dgm:pt>
    <dgm:pt modelId="{46544E87-07FA-4925-A914-7B1FF650A55E}" type="pres">
      <dgm:prSet presAssocID="{F9FE5E63-DE7B-4664-BB21-2816FBC229D1}" presName="parTx" presStyleLbl="revTx" presStyleIdx="10" presStyleCnt="11"/>
      <dgm:spPr/>
      <dgm:t>
        <a:bodyPr/>
        <a:lstStyle/>
        <a:p>
          <a:endParaRPr lang="en-US"/>
        </a:p>
      </dgm:t>
    </dgm:pt>
    <dgm:pt modelId="{C617D1C9-9552-45D7-8141-633DCEC14651}" type="pres">
      <dgm:prSet presAssocID="{F9FE5E63-DE7B-4664-BB21-2816FBC229D1}" presName="bSpace" presStyleCnt="0"/>
      <dgm:spPr/>
    </dgm:pt>
    <dgm:pt modelId="{26617FF8-2D14-4D54-95D9-3FD9C5D0FCE3}" type="pres">
      <dgm:prSet presAssocID="{F9FE5E63-DE7B-4664-BB21-2816FBC229D1}" presName="parBackupNorm" presStyleCnt="0"/>
      <dgm:spPr/>
    </dgm:pt>
    <dgm:pt modelId="{52359570-4510-48CA-97E9-D5ADCDBF3338}" type="pres">
      <dgm:prSet presAssocID="{9A822AF9-8394-461E-85F6-A7148D1A75A8}" presName="parSpace" presStyleCnt="0"/>
      <dgm:spPr/>
    </dgm:pt>
  </dgm:ptLst>
  <dgm:cxnLst>
    <dgm:cxn modelId="{1FA6586F-4397-413C-BAA9-371430723BAD}" srcId="{BF0BAB33-CDA0-4B70-B6B7-628225F87293}" destId="{19D6AE8F-F91E-48C7-9CDE-399C57E7BE0B}" srcOrd="0" destOrd="0" parTransId="{B5A2FAF0-EEDC-4277-9015-B26DF6B07D1D}" sibTransId="{0EDB5BF9-FEBE-441B-94F9-21E102DCF00D}"/>
    <dgm:cxn modelId="{522A4882-CCA0-499E-888D-D798EF1ACBC2}" type="presOf" srcId="{205BF3A5-17BF-4D18-B465-89A4438B4B1E}" destId="{1ABBAF45-C6AC-4C5C-9422-9D1DEEB30DE6}" srcOrd="0" destOrd="0" presId="urn:microsoft.com/office/officeart/2008/layout/CircleAccentTimeline"/>
    <dgm:cxn modelId="{42FA8B28-3C1B-4541-8876-5E0F3D4571B8}" type="presOf" srcId="{86979A40-016A-4314-9EB8-2E762DF44CC4}" destId="{210447BD-5854-43AF-AB63-9C58AB0F53D3}" srcOrd="0" destOrd="0" presId="urn:microsoft.com/office/officeart/2008/layout/CircleAccentTimeline"/>
    <dgm:cxn modelId="{0892B0D0-6550-4B64-B214-E83E115657E0}" srcId="{A07DD549-E895-44B6-8972-D988EAAF9174}" destId="{F9FE5E63-DE7B-4664-BB21-2816FBC229D1}" srcOrd="2" destOrd="0" parTransId="{309F1A49-B0EC-4D41-BD9C-67F85C3908FA}" sibTransId="{9A822AF9-8394-461E-85F6-A7148D1A75A8}"/>
    <dgm:cxn modelId="{6A9B7F58-9FD0-4851-A65C-E50D9DE3EBBC}" type="presOf" srcId="{0B4B2A32-E140-43CB-B275-4A7629DE8A46}" destId="{4D7A7DF2-3E7F-4DA3-9D48-9914348FD1D7}" srcOrd="0" destOrd="0" presId="urn:microsoft.com/office/officeart/2008/layout/CircleAccentTimeline"/>
    <dgm:cxn modelId="{FBF22415-6B41-42B6-B320-4F621B98E0FC}" type="presOf" srcId="{A07DD549-E895-44B6-8972-D988EAAF9174}" destId="{D14751E1-2F4E-4A0F-B808-BBD3829F6AFE}" srcOrd="0" destOrd="0" presId="urn:microsoft.com/office/officeart/2008/layout/CircleAccentTimeline"/>
    <dgm:cxn modelId="{5BC3832B-AF54-442C-BBE3-4A16DE1A4CFE}" srcId="{A07DD549-E895-44B6-8972-D988EAAF9174}" destId="{BF0BAB33-CDA0-4B70-B6B7-628225F87293}" srcOrd="1" destOrd="0" parTransId="{4C8EB4E5-DAC5-4319-98FF-E9414EA5561E}" sibTransId="{A9E6A3D1-77D3-4780-81B5-46476A670D92}"/>
    <dgm:cxn modelId="{A9381E91-6746-47CA-8136-907BCDC05516}" type="presOf" srcId="{F9FE5E63-DE7B-4664-BB21-2816FBC229D1}" destId="{46544E87-07FA-4925-A914-7B1FF650A55E}" srcOrd="0" destOrd="0" presId="urn:microsoft.com/office/officeart/2008/layout/CircleAccentTimeline"/>
    <dgm:cxn modelId="{DE3032DF-D08E-4918-A243-690384408374}" srcId="{0B4B2A32-E140-43CB-B275-4A7629DE8A46}" destId="{205BF3A5-17BF-4D18-B465-89A4438B4B1E}" srcOrd="0" destOrd="0" parTransId="{FB0D8797-596F-415A-B655-834B8C530FC7}" sibTransId="{056764B8-ED2A-47D4-8F12-A93AB11A1F4A}"/>
    <dgm:cxn modelId="{FD795A24-B7A9-41C7-A0B1-C342296EDEE2}" srcId="{BF0BAB33-CDA0-4B70-B6B7-628225F87293}" destId="{86979A40-016A-4314-9EB8-2E762DF44CC4}" srcOrd="1" destOrd="0" parTransId="{183FC508-6226-44BB-869B-7AA109AEF151}" sibTransId="{D17D4A73-C5E7-4D96-9B95-E2BF4A326F29}"/>
    <dgm:cxn modelId="{89B3C976-A632-4BF5-A79F-B873912C80F1}" srcId="{0B4B2A32-E140-43CB-B275-4A7629DE8A46}" destId="{37B13BCF-09FB-41E9-89BE-566DD057A63C}" srcOrd="1" destOrd="0" parTransId="{6B68809D-8B12-4399-B74B-034AD56482A1}" sibTransId="{B8DB4A38-5FB2-4B93-9C6A-F2C74E81D001}"/>
    <dgm:cxn modelId="{7A3357F3-F122-42C4-B9E6-B54F5440DEE8}" type="presOf" srcId="{19D6AE8F-F91E-48C7-9CDE-399C57E7BE0B}" destId="{12E5818C-F012-4E1D-A9CD-6D661976B3C8}" srcOrd="0" destOrd="0" presId="urn:microsoft.com/office/officeart/2008/layout/CircleAccentTimeline"/>
    <dgm:cxn modelId="{6E746091-453B-4ABF-8603-095C4D94C9CC}" srcId="{A07DD549-E895-44B6-8972-D988EAAF9174}" destId="{0B4B2A32-E140-43CB-B275-4A7629DE8A46}" srcOrd="0" destOrd="0" parTransId="{EBDA55B1-D49D-423C-A86D-4CCB15F39D3F}" sibTransId="{000441B8-0987-49AB-BAA5-B06EB6C2D9B7}"/>
    <dgm:cxn modelId="{ABC62C9F-8D73-4CC4-BA70-A70518CC043D}" type="presOf" srcId="{BF0BAB33-CDA0-4B70-B6B7-628225F87293}" destId="{410F9F9C-D4B5-4FEE-99A5-E4BF7BCC3D87}" srcOrd="0" destOrd="0" presId="urn:microsoft.com/office/officeart/2008/layout/CircleAccentTimeline"/>
    <dgm:cxn modelId="{2EBE12F5-2F8F-42FB-AD1A-07B3874A1138}" type="presOf" srcId="{37B13BCF-09FB-41E9-89BE-566DD057A63C}" destId="{3AB44CC5-6B3E-49B8-987A-6CCEBA5CAB1A}" srcOrd="0" destOrd="0" presId="urn:microsoft.com/office/officeart/2008/layout/CircleAccentTimeline"/>
    <dgm:cxn modelId="{8892434F-C17B-48CC-AE68-56E962FD1DAB}" type="presParOf" srcId="{D14751E1-2F4E-4A0F-B808-BBD3829F6AFE}" destId="{8638504D-BD00-4D93-B48F-4316DDB276EA}" srcOrd="0" destOrd="0" presId="urn:microsoft.com/office/officeart/2008/layout/CircleAccentTimeline"/>
    <dgm:cxn modelId="{BAF45915-5D02-454D-948D-4D40AF680A04}" type="presParOf" srcId="{8638504D-BD00-4D93-B48F-4316DDB276EA}" destId="{6E186064-0CAC-4C6E-9038-4F5FF3D2B254}" srcOrd="0" destOrd="0" presId="urn:microsoft.com/office/officeart/2008/layout/CircleAccentTimeline"/>
    <dgm:cxn modelId="{E8AB1871-6E53-4579-B5CA-0132FA35C908}" type="presParOf" srcId="{8638504D-BD00-4D93-B48F-4316DDB276EA}" destId="{4D7A7DF2-3E7F-4DA3-9D48-9914348FD1D7}" srcOrd="1" destOrd="0" presId="urn:microsoft.com/office/officeart/2008/layout/CircleAccentTimeline"/>
    <dgm:cxn modelId="{998AED8C-AB67-4413-B229-DB0BC5FFA6C3}" type="presParOf" srcId="{8638504D-BD00-4D93-B48F-4316DDB276EA}" destId="{FCC6F391-C5A6-4AF7-AE71-55F9E1068AAB}" srcOrd="2" destOrd="0" presId="urn:microsoft.com/office/officeart/2008/layout/CircleAccentTimeline"/>
    <dgm:cxn modelId="{BA1F26A6-2774-4A41-918C-A1B8570112B4}" type="presParOf" srcId="{D14751E1-2F4E-4A0F-B808-BBD3829F6AFE}" destId="{3517368D-B1D6-4102-8298-D794242E0CBB}" srcOrd="1" destOrd="0" presId="urn:microsoft.com/office/officeart/2008/layout/CircleAccentTimeline"/>
    <dgm:cxn modelId="{4DBDA203-FA5E-43A9-8A60-4444C978A1C8}" type="presParOf" srcId="{D14751E1-2F4E-4A0F-B808-BBD3829F6AFE}" destId="{C45E51ED-2855-4D8B-A7E5-E2050578A1E8}" srcOrd="2" destOrd="0" presId="urn:microsoft.com/office/officeart/2008/layout/CircleAccentTimeline"/>
    <dgm:cxn modelId="{0924C7F0-E4D1-41D4-A260-9CD4C471FC05}" type="presParOf" srcId="{D14751E1-2F4E-4A0F-B808-BBD3829F6AFE}" destId="{4683EF58-880E-419E-8120-2BC5A97CFD03}" srcOrd="3" destOrd="0" presId="urn:microsoft.com/office/officeart/2008/layout/CircleAccentTimeline"/>
    <dgm:cxn modelId="{54A9B7E7-50FE-44D9-821A-FBE20F5C112E}" type="presParOf" srcId="{D14751E1-2F4E-4A0F-B808-BBD3829F6AFE}" destId="{004D6459-6D05-4F09-AF03-EFA90B912430}" srcOrd="4" destOrd="0" presId="urn:microsoft.com/office/officeart/2008/layout/CircleAccentTimeline"/>
    <dgm:cxn modelId="{762B6303-9E4E-4F5E-8769-DD15788007D4}" type="presParOf" srcId="{004D6459-6D05-4F09-AF03-EFA90B912430}" destId="{09E7B135-DF60-4651-A17F-D1642F56A28F}" srcOrd="0" destOrd="0" presId="urn:microsoft.com/office/officeart/2008/layout/CircleAccentTimeline"/>
    <dgm:cxn modelId="{097FE5F5-5434-4EEA-980B-19BDE6436726}" type="presParOf" srcId="{004D6459-6D05-4F09-AF03-EFA90B912430}" destId="{1ABBAF45-C6AC-4C5C-9422-9D1DEEB30DE6}" srcOrd="1" destOrd="0" presId="urn:microsoft.com/office/officeart/2008/layout/CircleAccentTimeline"/>
    <dgm:cxn modelId="{8D765E30-17B7-41B2-8543-D657C582DADE}" type="presParOf" srcId="{004D6459-6D05-4F09-AF03-EFA90B912430}" destId="{F95346EF-A14D-4F0A-9C12-A8BB5AE29595}" srcOrd="2" destOrd="0" presId="urn:microsoft.com/office/officeart/2008/layout/CircleAccentTimeline"/>
    <dgm:cxn modelId="{51D3CEA0-5F33-4F7F-9896-5D1669D77D0A}" type="presParOf" srcId="{D14751E1-2F4E-4A0F-B808-BBD3829F6AFE}" destId="{20F72E7B-B8F5-4C26-B77B-089C9D646D5C}" srcOrd="5" destOrd="0" presId="urn:microsoft.com/office/officeart/2008/layout/CircleAccentTimeline"/>
    <dgm:cxn modelId="{CC7D216C-CE7F-4299-A48E-621B7A3CA5DD}" type="presParOf" srcId="{D14751E1-2F4E-4A0F-B808-BBD3829F6AFE}" destId="{D9F852E8-E5BA-4623-A765-A7000BA36F8A}" srcOrd="6" destOrd="0" presId="urn:microsoft.com/office/officeart/2008/layout/CircleAccentTimeline"/>
    <dgm:cxn modelId="{0B37A04E-D17E-473A-908B-2CD9F9CF2C07}" type="presParOf" srcId="{D14751E1-2F4E-4A0F-B808-BBD3829F6AFE}" destId="{79359E3F-73E6-431C-9BF8-342675F97595}" srcOrd="7" destOrd="0" presId="urn:microsoft.com/office/officeart/2008/layout/CircleAccentTimeline"/>
    <dgm:cxn modelId="{ED22D925-8AB6-40FA-BB80-EC9ABFC80A93}" type="presParOf" srcId="{D14751E1-2F4E-4A0F-B808-BBD3829F6AFE}" destId="{8F4A784E-F9B3-47C7-9EB5-8672BD75A6C5}" srcOrd="8" destOrd="0" presId="urn:microsoft.com/office/officeart/2008/layout/CircleAccentTimeline"/>
    <dgm:cxn modelId="{844B48F6-BF2D-4E3B-BCEE-78093AE6AB53}" type="presParOf" srcId="{8F4A784E-F9B3-47C7-9EB5-8672BD75A6C5}" destId="{3DC4575B-8C50-4A84-A501-F2CEE9BA591A}" srcOrd="0" destOrd="0" presId="urn:microsoft.com/office/officeart/2008/layout/CircleAccentTimeline"/>
    <dgm:cxn modelId="{20643388-F96B-4A22-A389-3FA4E3C6AE09}" type="presParOf" srcId="{8F4A784E-F9B3-47C7-9EB5-8672BD75A6C5}" destId="{3AB44CC5-6B3E-49B8-987A-6CCEBA5CAB1A}" srcOrd="1" destOrd="0" presId="urn:microsoft.com/office/officeart/2008/layout/CircleAccentTimeline"/>
    <dgm:cxn modelId="{EFEF9069-7DF2-442E-B6FF-65206E12ED2A}" type="presParOf" srcId="{8F4A784E-F9B3-47C7-9EB5-8672BD75A6C5}" destId="{22D1FFC9-794B-4D28-8B8C-E463224D60F7}" srcOrd="2" destOrd="0" presId="urn:microsoft.com/office/officeart/2008/layout/CircleAccentTimeline"/>
    <dgm:cxn modelId="{F6960E54-3DB7-41AE-AE0C-33FC420C0314}" type="presParOf" srcId="{D14751E1-2F4E-4A0F-B808-BBD3829F6AFE}" destId="{B7D9A111-A0A7-4646-8963-28BE9BA2A452}" srcOrd="9" destOrd="0" presId="urn:microsoft.com/office/officeart/2008/layout/CircleAccentTimeline"/>
    <dgm:cxn modelId="{41CC2CAA-FED6-4F58-B87A-BE2CEFCFA43C}" type="presParOf" srcId="{D14751E1-2F4E-4A0F-B808-BBD3829F6AFE}" destId="{126BC284-0C44-44EF-9919-01495EB0CD97}" srcOrd="10" destOrd="0" presId="urn:microsoft.com/office/officeart/2008/layout/CircleAccentTimeline"/>
    <dgm:cxn modelId="{3B5A8D02-0F4D-4F7E-A3DE-0127BAE2B695}" type="presParOf" srcId="{D14751E1-2F4E-4A0F-B808-BBD3829F6AFE}" destId="{DD44611A-0266-43E1-9C0F-A7F6A9272169}" srcOrd="11" destOrd="0" presId="urn:microsoft.com/office/officeart/2008/layout/CircleAccentTimeline"/>
    <dgm:cxn modelId="{959B083F-2B70-44FD-ABF2-95B2948B6B27}" type="presParOf" srcId="{DD44611A-0266-43E1-9C0F-A7F6A9272169}" destId="{A4F14575-99CF-4182-A1BC-54235069F8F0}" srcOrd="0" destOrd="0" presId="urn:microsoft.com/office/officeart/2008/layout/CircleAccentTimeline"/>
    <dgm:cxn modelId="{DD94CD27-575B-45BE-A6B7-3EBE633BEDA3}" type="presParOf" srcId="{DD44611A-0266-43E1-9C0F-A7F6A9272169}" destId="{410F9F9C-D4B5-4FEE-99A5-E4BF7BCC3D87}" srcOrd="1" destOrd="0" presId="urn:microsoft.com/office/officeart/2008/layout/CircleAccentTimeline"/>
    <dgm:cxn modelId="{D9555CD7-53E1-4A47-A3C2-29A40A7735D5}" type="presParOf" srcId="{DD44611A-0266-43E1-9C0F-A7F6A9272169}" destId="{89E177EC-D023-46E5-8298-60FC57161959}" srcOrd="2" destOrd="0" presId="urn:microsoft.com/office/officeart/2008/layout/CircleAccentTimeline"/>
    <dgm:cxn modelId="{BBF5CF28-AEDC-44F7-879A-9EA12AE7D967}" type="presParOf" srcId="{D14751E1-2F4E-4A0F-B808-BBD3829F6AFE}" destId="{DB99E689-76EA-4F51-8738-FB77D3FA89CC}" srcOrd="12" destOrd="0" presId="urn:microsoft.com/office/officeart/2008/layout/CircleAccentTimeline"/>
    <dgm:cxn modelId="{F980FD52-AE5C-4059-B95C-653A85D16543}" type="presParOf" srcId="{D14751E1-2F4E-4A0F-B808-BBD3829F6AFE}" destId="{77C4B47E-B51C-4B3C-BCEA-2ECA807D3F96}" srcOrd="13" destOrd="0" presId="urn:microsoft.com/office/officeart/2008/layout/CircleAccentTimeline"/>
    <dgm:cxn modelId="{04389CBC-3B90-4DAD-9FB9-B5391C14B09B}" type="presParOf" srcId="{D14751E1-2F4E-4A0F-B808-BBD3829F6AFE}" destId="{D826788A-3B03-477E-8BE1-D2ED21A7D8A5}" srcOrd="14" destOrd="0" presId="urn:microsoft.com/office/officeart/2008/layout/CircleAccentTimeline"/>
    <dgm:cxn modelId="{9A1FE867-500B-44D8-94C8-A7E2BC808E9B}" type="presParOf" srcId="{D14751E1-2F4E-4A0F-B808-BBD3829F6AFE}" destId="{9CF7B3F8-F367-41FE-B796-04FE184E45DE}" srcOrd="15" destOrd="0" presId="urn:microsoft.com/office/officeart/2008/layout/CircleAccentTimeline"/>
    <dgm:cxn modelId="{DCB2CED5-1B1C-4DCA-8F5E-370ABCE3392C}" type="presParOf" srcId="{9CF7B3F8-F367-41FE-B796-04FE184E45DE}" destId="{A1AF9F54-59B5-4717-B0E9-324ED0FBDBDB}" srcOrd="0" destOrd="0" presId="urn:microsoft.com/office/officeart/2008/layout/CircleAccentTimeline"/>
    <dgm:cxn modelId="{D9D1B1E4-555B-4B47-A672-29CCE9AEFC38}" type="presParOf" srcId="{9CF7B3F8-F367-41FE-B796-04FE184E45DE}" destId="{12E5818C-F012-4E1D-A9CD-6D661976B3C8}" srcOrd="1" destOrd="0" presId="urn:microsoft.com/office/officeart/2008/layout/CircleAccentTimeline"/>
    <dgm:cxn modelId="{6CEA9C00-F5C4-4C3B-BEE8-9DF80687004F}" type="presParOf" srcId="{9CF7B3F8-F367-41FE-B796-04FE184E45DE}" destId="{53478427-583B-4BD6-991F-86EB105195CD}" srcOrd="2" destOrd="0" presId="urn:microsoft.com/office/officeart/2008/layout/CircleAccentTimeline"/>
    <dgm:cxn modelId="{E479A40A-7085-416A-B6B9-A5D21829697D}" type="presParOf" srcId="{D14751E1-2F4E-4A0F-B808-BBD3829F6AFE}" destId="{F453BA34-F10F-4ABB-89D1-1592D6E67525}" srcOrd="16" destOrd="0" presId="urn:microsoft.com/office/officeart/2008/layout/CircleAccentTimeline"/>
    <dgm:cxn modelId="{DA2A9533-7CFF-451C-939B-E23D94F35560}" type="presParOf" srcId="{D14751E1-2F4E-4A0F-B808-BBD3829F6AFE}" destId="{BEDCBE84-D720-40E3-93EA-DFCDE47CACDB}" srcOrd="17" destOrd="0" presId="urn:microsoft.com/office/officeart/2008/layout/CircleAccentTimeline"/>
    <dgm:cxn modelId="{015A13BB-8720-443D-8FC9-236FAE2A6FB8}" type="presParOf" srcId="{D14751E1-2F4E-4A0F-B808-BBD3829F6AFE}" destId="{24A6C86A-E844-49EA-9072-374ECE26D8BF}" srcOrd="18" destOrd="0" presId="urn:microsoft.com/office/officeart/2008/layout/CircleAccentTimeline"/>
    <dgm:cxn modelId="{8CCAE38B-9459-4FFD-AE91-AF7E14D1CB32}" type="presParOf" srcId="{D14751E1-2F4E-4A0F-B808-BBD3829F6AFE}" destId="{F6FEB0E9-436E-43D1-B3DC-BF56664D2BD4}" srcOrd="19" destOrd="0" presId="urn:microsoft.com/office/officeart/2008/layout/CircleAccentTimeline"/>
    <dgm:cxn modelId="{969E34C2-265C-48F0-9458-8022B784B3FB}" type="presParOf" srcId="{F6FEB0E9-436E-43D1-B3DC-BF56664D2BD4}" destId="{1B9A1A5E-D2F6-4D03-93B7-06C003AA5446}" srcOrd="0" destOrd="0" presId="urn:microsoft.com/office/officeart/2008/layout/CircleAccentTimeline"/>
    <dgm:cxn modelId="{991C5B2E-BA9F-43F4-85A6-3FE7C0EC3400}" type="presParOf" srcId="{F6FEB0E9-436E-43D1-B3DC-BF56664D2BD4}" destId="{210447BD-5854-43AF-AB63-9C58AB0F53D3}" srcOrd="1" destOrd="0" presId="urn:microsoft.com/office/officeart/2008/layout/CircleAccentTimeline"/>
    <dgm:cxn modelId="{8367574B-F344-4FAF-93F5-E5E829D7B7DB}" type="presParOf" srcId="{F6FEB0E9-436E-43D1-B3DC-BF56664D2BD4}" destId="{78DE8E00-C515-4D4D-8AC9-4DBF09A55A93}" srcOrd="2" destOrd="0" presId="urn:microsoft.com/office/officeart/2008/layout/CircleAccentTimeline"/>
    <dgm:cxn modelId="{F9C71620-A1DE-4C2F-AFAC-FB0B1A3A0CCC}" type="presParOf" srcId="{D14751E1-2F4E-4A0F-B808-BBD3829F6AFE}" destId="{88C99C49-C5C5-4605-9810-41055D71FA7E}" srcOrd="20" destOrd="0" presId="urn:microsoft.com/office/officeart/2008/layout/CircleAccentTimeline"/>
    <dgm:cxn modelId="{05A27C9A-E480-4969-B48C-51C70A34959B}" type="presParOf" srcId="{D14751E1-2F4E-4A0F-B808-BBD3829F6AFE}" destId="{41E926BD-0B9E-4DF7-911B-0194466ED3E7}" srcOrd="21" destOrd="0" presId="urn:microsoft.com/office/officeart/2008/layout/CircleAccentTimeline"/>
    <dgm:cxn modelId="{6DE1AC6C-BC94-4FE3-A834-44B170B18C92}" type="presParOf" srcId="{D14751E1-2F4E-4A0F-B808-BBD3829F6AFE}" destId="{17CDE191-613E-4047-B3F8-F985002C96F2}" srcOrd="22" destOrd="0" presId="urn:microsoft.com/office/officeart/2008/layout/CircleAccentTimeline"/>
    <dgm:cxn modelId="{B3010C6C-F4A3-4483-9D9B-7FA5ADD1E9C2}" type="presParOf" srcId="{17CDE191-613E-4047-B3F8-F985002C96F2}" destId="{2F7B3568-AF08-4E85-9DD1-AA373065E491}" srcOrd="0" destOrd="0" presId="urn:microsoft.com/office/officeart/2008/layout/CircleAccentTimeline"/>
    <dgm:cxn modelId="{2371B7D4-C81F-4226-AD1F-848AC6D7FB6F}" type="presParOf" srcId="{17CDE191-613E-4047-B3F8-F985002C96F2}" destId="{46544E87-07FA-4925-A914-7B1FF650A55E}" srcOrd="1" destOrd="0" presId="urn:microsoft.com/office/officeart/2008/layout/CircleAccentTimeline"/>
    <dgm:cxn modelId="{6E9BA684-3BA4-443D-88EE-F4EBB44F0A3B}" type="presParOf" srcId="{17CDE191-613E-4047-B3F8-F985002C96F2}" destId="{C617D1C9-9552-45D7-8141-633DCEC14651}" srcOrd="2" destOrd="0" presId="urn:microsoft.com/office/officeart/2008/layout/CircleAccentTimeline"/>
    <dgm:cxn modelId="{F014CE2C-898D-449F-98D6-D1DADB24B20D}" type="presParOf" srcId="{D14751E1-2F4E-4A0F-B808-BBD3829F6AFE}" destId="{26617FF8-2D14-4D54-95D9-3FD9C5D0FCE3}" srcOrd="23" destOrd="0" presId="urn:microsoft.com/office/officeart/2008/layout/CircleAccentTimeline"/>
    <dgm:cxn modelId="{B8C2A7FA-85F3-4A26-857B-E6A5EC7F0D65}" type="presParOf" srcId="{D14751E1-2F4E-4A0F-B808-BBD3829F6AFE}" destId="{52359570-4510-48CA-97E9-D5ADCDBF3338}" srcOrd="24"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2BF447-67F9-4AC3-934B-D6BE1675346E}"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8E331823-E18F-4FD1-A8CF-2848F7971925}">
      <dgm:prSet phldrT="[Text]" custT="1"/>
      <dgm:spPr/>
      <dgm:t>
        <a:bodyPr/>
        <a:lstStyle/>
        <a:p>
          <a:r>
            <a:rPr lang="en-US" sz="1100" dirty="0" smtClean="0"/>
            <a:t>replication</a:t>
          </a:r>
          <a:endParaRPr lang="en-US" sz="1100" dirty="0"/>
        </a:p>
      </dgm:t>
    </dgm:pt>
    <dgm:pt modelId="{9DB9AE05-AC4D-41A0-86E6-F3737B77F9C6}" type="parTrans" cxnId="{9EEAA65D-B93C-4C7C-9EC1-48788152D512}">
      <dgm:prSet/>
      <dgm:spPr/>
      <dgm:t>
        <a:bodyPr/>
        <a:lstStyle/>
        <a:p>
          <a:endParaRPr lang="en-US"/>
        </a:p>
      </dgm:t>
    </dgm:pt>
    <dgm:pt modelId="{2987F5F8-9487-4FE8-A69E-1242603B1446}" type="sibTrans" cxnId="{9EEAA65D-B93C-4C7C-9EC1-48788152D512}">
      <dgm:prSet/>
      <dgm:spPr/>
      <dgm:t>
        <a:bodyPr/>
        <a:lstStyle/>
        <a:p>
          <a:r>
            <a:rPr lang="en-US" dirty="0" smtClean="0"/>
            <a:t>retractions</a:t>
          </a:r>
          <a:endParaRPr lang="en-US" dirty="0"/>
        </a:p>
      </dgm:t>
    </dgm:pt>
    <dgm:pt modelId="{029D118D-FB42-4C8C-9030-961EB9E18295}">
      <dgm:prSet phldrT="[Text]" custT="1"/>
      <dgm:spPr/>
      <dgm:t>
        <a:bodyPr/>
        <a:lstStyle/>
        <a:p>
          <a:r>
            <a:rPr lang="en-US" sz="1000" dirty="0" smtClean="0"/>
            <a:t>Enforce-</a:t>
          </a:r>
          <a:r>
            <a:rPr lang="en-US" sz="1000" dirty="0" err="1" smtClean="0"/>
            <a:t>ment</a:t>
          </a:r>
          <a:r>
            <a:rPr lang="en-US" sz="1000" dirty="0" smtClean="0"/>
            <a:t> </a:t>
          </a:r>
        </a:p>
        <a:p>
          <a:r>
            <a:rPr lang="en-US" sz="1000" dirty="0" smtClean="0"/>
            <a:t>authority</a:t>
          </a:r>
          <a:endParaRPr lang="en-US" sz="1000" dirty="0"/>
        </a:p>
      </dgm:t>
    </dgm:pt>
    <dgm:pt modelId="{BFC568B8-2DD0-427F-893C-633C77A2D524}" type="parTrans" cxnId="{790B3601-D505-48F7-B9C4-D790E049C773}">
      <dgm:prSet/>
      <dgm:spPr/>
      <dgm:t>
        <a:bodyPr/>
        <a:lstStyle/>
        <a:p>
          <a:endParaRPr lang="en-US"/>
        </a:p>
      </dgm:t>
    </dgm:pt>
    <dgm:pt modelId="{47F12D89-BA59-41B9-B1E7-51CF71BBCBC7}" type="sibTrans" cxnId="{790B3601-D505-48F7-B9C4-D790E049C773}">
      <dgm:prSet/>
      <dgm:spPr/>
      <dgm:t>
        <a:bodyPr/>
        <a:lstStyle/>
        <a:p>
          <a:r>
            <a:rPr lang="en-US" dirty="0" smtClean="0"/>
            <a:t>numbers</a:t>
          </a:r>
          <a:endParaRPr lang="en-US" dirty="0"/>
        </a:p>
      </dgm:t>
    </dgm:pt>
    <dgm:pt modelId="{A210B66D-DEF2-4FF8-A6D3-DC41716C2789}">
      <dgm:prSet phldrT="[Text]" custT="1"/>
      <dgm:spPr/>
      <dgm:t>
        <a:bodyPr/>
        <a:lstStyle/>
        <a:p>
          <a:r>
            <a:rPr lang="en-US" sz="1200" dirty="0" smtClean="0"/>
            <a:t>Limited </a:t>
          </a:r>
        </a:p>
        <a:p>
          <a:r>
            <a:rPr lang="en-US" sz="1200" dirty="0" smtClean="0"/>
            <a:t>resources</a:t>
          </a:r>
          <a:endParaRPr lang="en-US" sz="1200" dirty="0"/>
        </a:p>
      </dgm:t>
    </dgm:pt>
    <dgm:pt modelId="{1851D766-4790-4349-A039-78B32746F23B}" type="parTrans" cxnId="{68E9D24D-A895-4232-8E64-A678B9446869}">
      <dgm:prSet/>
      <dgm:spPr/>
      <dgm:t>
        <a:bodyPr/>
        <a:lstStyle/>
        <a:p>
          <a:endParaRPr lang="en-US"/>
        </a:p>
      </dgm:t>
    </dgm:pt>
    <dgm:pt modelId="{FF7909F6-EBF5-4336-B009-49291F772318}" type="sibTrans" cxnId="{68E9D24D-A895-4232-8E64-A678B9446869}">
      <dgm:prSet/>
      <dgm:spPr/>
      <dgm:t>
        <a:bodyPr/>
        <a:lstStyle/>
        <a:p>
          <a:r>
            <a:rPr lang="en-US" dirty="0" smtClean="0"/>
            <a:t>expertise</a:t>
          </a:r>
          <a:endParaRPr lang="en-US" dirty="0"/>
        </a:p>
      </dgm:t>
    </dgm:pt>
    <dgm:pt modelId="{96CAE4A8-E515-477B-8785-B1994CB250FF}">
      <dgm:prSet custT="1"/>
      <dgm:spPr/>
      <dgm:t>
        <a:bodyPr/>
        <a:lstStyle/>
        <a:p>
          <a:r>
            <a:rPr lang="en-US" sz="1200" dirty="0" smtClean="0"/>
            <a:t>Conflicts of interest</a:t>
          </a:r>
          <a:endParaRPr lang="en-US" sz="1200" dirty="0"/>
        </a:p>
      </dgm:t>
    </dgm:pt>
    <dgm:pt modelId="{95A66CBB-56AD-46FB-A103-4CD7BF453AC8}" type="parTrans" cxnId="{824AED0A-9EE1-4EC2-86BF-1329B7E844F4}">
      <dgm:prSet/>
      <dgm:spPr/>
      <dgm:t>
        <a:bodyPr/>
        <a:lstStyle/>
        <a:p>
          <a:endParaRPr lang="en-US"/>
        </a:p>
      </dgm:t>
    </dgm:pt>
    <dgm:pt modelId="{750D0A91-1E9A-41C9-A8B3-0F367DB39864}" type="sibTrans" cxnId="{824AED0A-9EE1-4EC2-86BF-1329B7E844F4}">
      <dgm:prSet custT="1"/>
      <dgm:spPr/>
      <dgm:t>
        <a:bodyPr/>
        <a:lstStyle/>
        <a:p>
          <a:r>
            <a:rPr lang="en-US" sz="1200" dirty="0" smtClean="0"/>
            <a:t>anonymity</a:t>
          </a:r>
          <a:endParaRPr lang="en-US" sz="1200" dirty="0"/>
        </a:p>
      </dgm:t>
    </dgm:pt>
    <dgm:pt modelId="{FFB7B9F8-4045-4623-8A14-B48D836DCA73}">
      <dgm:prSet custT="1"/>
      <dgm:spPr/>
      <dgm:t>
        <a:bodyPr/>
        <a:lstStyle/>
        <a:p>
          <a:r>
            <a:rPr lang="en-US" sz="1000" dirty="0" smtClean="0"/>
            <a:t>prominence</a:t>
          </a:r>
          <a:endParaRPr lang="en-US" sz="1000" dirty="0"/>
        </a:p>
      </dgm:t>
    </dgm:pt>
    <dgm:pt modelId="{74A89FAE-C298-4864-B1FF-9A3B18FCABAB}" type="parTrans" cxnId="{B087BAFB-2829-49BE-B3F4-9510A307DF77}">
      <dgm:prSet/>
      <dgm:spPr/>
      <dgm:t>
        <a:bodyPr/>
        <a:lstStyle/>
        <a:p>
          <a:endParaRPr lang="en-US"/>
        </a:p>
      </dgm:t>
    </dgm:pt>
    <dgm:pt modelId="{32047E75-7B63-4DA9-BBBA-E90330347414}" type="sibTrans" cxnId="{B087BAFB-2829-49BE-B3F4-9510A307DF77}">
      <dgm:prSet custT="1"/>
      <dgm:spPr/>
      <dgm:t>
        <a:bodyPr/>
        <a:lstStyle/>
        <a:p>
          <a:r>
            <a:rPr lang="en-US" sz="1100" dirty="0" smtClean="0"/>
            <a:t>controversy</a:t>
          </a:r>
          <a:endParaRPr lang="en-US" sz="1100" dirty="0"/>
        </a:p>
      </dgm:t>
    </dgm:pt>
    <dgm:pt modelId="{2D446B4C-E844-42F5-A95E-118A6440A609}">
      <dgm:prSet custT="1"/>
      <dgm:spPr/>
      <dgm:t>
        <a:bodyPr/>
        <a:lstStyle/>
        <a:p>
          <a:r>
            <a:rPr lang="en-US" sz="1400" dirty="0" err="1" smtClean="0"/>
            <a:t>Incon-gruence</a:t>
          </a:r>
          <a:endParaRPr lang="en-US" sz="1400" dirty="0"/>
        </a:p>
      </dgm:t>
    </dgm:pt>
    <dgm:pt modelId="{C48262CB-0D35-4746-A476-BF2077607DFB}" type="parTrans" cxnId="{A6581680-FCD8-47CF-AD1E-18449961260C}">
      <dgm:prSet/>
      <dgm:spPr/>
      <dgm:t>
        <a:bodyPr/>
        <a:lstStyle/>
        <a:p>
          <a:endParaRPr lang="en-US"/>
        </a:p>
      </dgm:t>
    </dgm:pt>
    <dgm:pt modelId="{A3F4248A-815D-43F2-9C83-58960754BB0F}" type="sibTrans" cxnId="{A6581680-FCD8-47CF-AD1E-18449961260C}">
      <dgm:prSet/>
      <dgm:spPr/>
      <dgm:t>
        <a:bodyPr/>
        <a:lstStyle/>
        <a:p>
          <a:r>
            <a:rPr lang="en-US" dirty="0" smtClean="0"/>
            <a:t>results</a:t>
          </a:r>
          <a:endParaRPr lang="en-US" dirty="0"/>
        </a:p>
      </dgm:t>
    </dgm:pt>
    <dgm:pt modelId="{CECB73F3-1F78-4B8D-9279-9ED32C237DE5}" type="pres">
      <dgm:prSet presAssocID="{372BF447-67F9-4AC3-934B-D6BE1675346E}" presName="Name0" presStyleCnt="0">
        <dgm:presLayoutVars>
          <dgm:chMax/>
          <dgm:chPref/>
          <dgm:dir/>
          <dgm:animLvl val="lvl"/>
        </dgm:presLayoutVars>
      </dgm:prSet>
      <dgm:spPr/>
      <dgm:t>
        <a:bodyPr/>
        <a:lstStyle/>
        <a:p>
          <a:endParaRPr lang="en-US"/>
        </a:p>
      </dgm:t>
    </dgm:pt>
    <dgm:pt modelId="{B0E258BF-DEB1-404D-A024-EF2DB9E81CA3}" type="pres">
      <dgm:prSet presAssocID="{8E331823-E18F-4FD1-A8CF-2848F7971925}" presName="composite" presStyleCnt="0"/>
      <dgm:spPr/>
    </dgm:pt>
    <dgm:pt modelId="{6AF49C0A-0FAD-419F-AA86-CABEDA0726FB}" type="pres">
      <dgm:prSet presAssocID="{8E331823-E18F-4FD1-A8CF-2848F7971925}" presName="Parent1" presStyleLbl="node1" presStyleIdx="0" presStyleCnt="12" custScaleX="166412" custScaleY="148663" custLinFactNeighborX="19874" custLinFactNeighborY="1376">
        <dgm:presLayoutVars>
          <dgm:chMax val="1"/>
          <dgm:chPref val="1"/>
          <dgm:bulletEnabled val="1"/>
        </dgm:presLayoutVars>
      </dgm:prSet>
      <dgm:spPr/>
      <dgm:t>
        <a:bodyPr/>
        <a:lstStyle/>
        <a:p>
          <a:endParaRPr lang="en-US"/>
        </a:p>
      </dgm:t>
    </dgm:pt>
    <dgm:pt modelId="{0EF04BE0-5927-42BE-BC48-3EF934E32F2E}" type="pres">
      <dgm:prSet presAssocID="{8E331823-E18F-4FD1-A8CF-2848F7971925}" presName="Childtext1" presStyleLbl="revTx" presStyleIdx="0" presStyleCnt="6">
        <dgm:presLayoutVars>
          <dgm:chMax val="0"/>
          <dgm:chPref val="0"/>
          <dgm:bulletEnabled val="1"/>
        </dgm:presLayoutVars>
      </dgm:prSet>
      <dgm:spPr/>
      <dgm:t>
        <a:bodyPr/>
        <a:lstStyle/>
        <a:p>
          <a:endParaRPr lang="en-US"/>
        </a:p>
      </dgm:t>
    </dgm:pt>
    <dgm:pt modelId="{63E05863-4CF9-4971-A64D-F7CC03EF6E9D}" type="pres">
      <dgm:prSet presAssocID="{8E331823-E18F-4FD1-A8CF-2848F7971925}" presName="BalanceSpacing" presStyleCnt="0"/>
      <dgm:spPr/>
    </dgm:pt>
    <dgm:pt modelId="{C906C081-244E-44D1-81D2-19CC655B0F95}" type="pres">
      <dgm:prSet presAssocID="{8E331823-E18F-4FD1-A8CF-2848F7971925}" presName="BalanceSpacing1" presStyleCnt="0"/>
      <dgm:spPr/>
    </dgm:pt>
    <dgm:pt modelId="{DDCEFFDD-89E4-4F76-AFA6-4096BDBFE3E1}" type="pres">
      <dgm:prSet presAssocID="{2987F5F8-9487-4FE8-A69E-1242603B1446}" presName="Accent1Text" presStyleLbl="node1" presStyleIdx="1" presStyleCnt="12" custScaleX="166412" custScaleY="148663" custLinFactNeighborX="-65275" custLinFactNeighborY="6032"/>
      <dgm:spPr/>
      <dgm:t>
        <a:bodyPr/>
        <a:lstStyle/>
        <a:p>
          <a:endParaRPr lang="en-US"/>
        </a:p>
      </dgm:t>
    </dgm:pt>
    <dgm:pt modelId="{9CAE26B4-8C6A-4291-88C9-24F8FFEE38B6}" type="pres">
      <dgm:prSet presAssocID="{2987F5F8-9487-4FE8-A69E-1242603B1446}" presName="spaceBetweenRectangles" presStyleCnt="0"/>
      <dgm:spPr/>
    </dgm:pt>
    <dgm:pt modelId="{15E9F2E1-1071-4CC7-B48D-675D0DB7DA05}" type="pres">
      <dgm:prSet presAssocID="{029D118D-FB42-4C8C-9030-961EB9E18295}" presName="composite" presStyleCnt="0"/>
      <dgm:spPr/>
    </dgm:pt>
    <dgm:pt modelId="{01B03FB3-4C7A-4B5B-9678-94CE1E1384FB}" type="pres">
      <dgm:prSet presAssocID="{029D118D-FB42-4C8C-9030-961EB9E18295}" presName="Parent1" presStyleLbl="node1" presStyleIdx="2" presStyleCnt="12" custScaleX="166412" custScaleY="148663" custLinFactNeighborX="-22268" custLinFactNeighborY="300">
        <dgm:presLayoutVars>
          <dgm:chMax val="1"/>
          <dgm:chPref val="1"/>
          <dgm:bulletEnabled val="1"/>
        </dgm:presLayoutVars>
      </dgm:prSet>
      <dgm:spPr/>
      <dgm:t>
        <a:bodyPr/>
        <a:lstStyle/>
        <a:p>
          <a:endParaRPr lang="en-US"/>
        </a:p>
      </dgm:t>
    </dgm:pt>
    <dgm:pt modelId="{430620AA-50E9-4BA7-A132-04CAB6A7736A}" type="pres">
      <dgm:prSet presAssocID="{029D118D-FB42-4C8C-9030-961EB9E18295}" presName="Childtext1" presStyleLbl="revTx" presStyleIdx="1" presStyleCnt="6">
        <dgm:presLayoutVars>
          <dgm:chMax val="0"/>
          <dgm:chPref val="0"/>
          <dgm:bulletEnabled val="1"/>
        </dgm:presLayoutVars>
      </dgm:prSet>
      <dgm:spPr/>
      <dgm:t>
        <a:bodyPr/>
        <a:lstStyle/>
        <a:p>
          <a:endParaRPr lang="en-US"/>
        </a:p>
      </dgm:t>
    </dgm:pt>
    <dgm:pt modelId="{F9CDDA9E-945A-4786-A9D2-3B244D7C444D}" type="pres">
      <dgm:prSet presAssocID="{029D118D-FB42-4C8C-9030-961EB9E18295}" presName="BalanceSpacing" presStyleCnt="0"/>
      <dgm:spPr/>
    </dgm:pt>
    <dgm:pt modelId="{BA3B3973-7994-4FFB-ADBD-75A94FC2E2ED}" type="pres">
      <dgm:prSet presAssocID="{029D118D-FB42-4C8C-9030-961EB9E18295}" presName="BalanceSpacing1" presStyleCnt="0"/>
      <dgm:spPr/>
    </dgm:pt>
    <dgm:pt modelId="{3A1B034B-FFBE-4696-BD12-0CCE0E6853B1}" type="pres">
      <dgm:prSet presAssocID="{47F12D89-BA59-41B9-B1E7-51CF71BBCBC7}" presName="Accent1Text" presStyleLbl="node1" presStyleIdx="3" presStyleCnt="12" custScaleX="166412" custScaleY="148663" custLinFactX="58867" custLinFactY="-33118" custLinFactNeighborX="100000" custLinFactNeighborY="-100000"/>
      <dgm:spPr/>
      <dgm:t>
        <a:bodyPr/>
        <a:lstStyle/>
        <a:p>
          <a:endParaRPr lang="en-US"/>
        </a:p>
      </dgm:t>
    </dgm:pt>
    <dgm:pt modelId="{91A27EC3-41E9-44D8-8FB3-02CF79E3CF28}" type="pres">
      <dgm:prSet presAssocID="{47F12D89-BA59-41B9-B1E7-51CF71BBCBC7}" presName="spaceBetweenRectangles" presStyleCnt="0"/>
      <dgm:spPr/>
    </dgm:pt>
    <dgm:pt modelId="{6C6D9AD1-50EE-420A-8EC2-C229790BAB51}" type="pres">
      <dgm:prSet presAssocID="{A210B66D-DEF2-4FF8-A6D3-DC41716C2789}" presName="composite" presStyleCnt="0"/>
      <dgm:spPr/>
    </dgm:pt>
    <dgm:pt modelId="{E21F3164-F1AF-4D08-AAF7-6C57B363417E}" type="pres">
      <dgm:prSet presAssocID="{A210B66D-DEF2-4FF8-A6D3-DC41716C2789}" presName="Parent1" presStyleLbl="node1" presStyleIdx="4" presStyleCnt="12" custScaleX="166412" custScaleY="148663" custLinFactX="19858" custLinFactY="-38513" custLinFactNeighborX="100000" custLinFactNeighborY="-100000">
        <dgm:presLayoutVars>
          <dgm:chMax val="1"/>
          <dgm:chPref val="1"/>
          <dgm:bulletEnabled val="1"/>
        </dgm:presLayoutVars>
      </dgm:prSet>
      <dgm:spPr/>
      <dgm:t>
        <a:bodyPr/>
        <a:lstStyle/>
        <a:p>
          <a:endParaRPr lang="en-US"/>
        </a:p>
      </dgm:t>
    </dgm:pt>
    <dgm:pt modelId="{2776EF9A-4C57-413D-8D7C-FBC942B60DD1}" type="pres">
      <dgm:prSet presAssocID="{A210B66D-DEF2-4FF8-A6D3-DC41716C2789}" presName="Childtext1" presStyleLbl="revTx" presStyleIdx="2" presStyleCnt="6">
        <dgm:presLayoutVars>
          <dgm:chMax val="0"/>
          <dgm:chPref val="0"/>
          <dgm:bulletEnabled val="1"/>
        </dgm:presLayoutVars>
      </dgm:prSet>
      <dgm:spPr/>
      <dgm:t>
        <a:bodyPr/>
        <a:lstStyle/>
        <a:p>
          <a:endParaRPr lang="en-US"/>
        </a:p>
      </dgm:t>
    </dgm:pt>
    <dgm:pt modelId="{F63E928D-D03F-48A2-93E4-AE66C46EFC09}" type="pres">
      <dgm:prSet presAssocID="{A210B66D-DEF2-4FF8-A6D3-DC41716C2789}" presName="BalanceSpacing" presStyleCnt="0"/>
      <dgm:spPr/>
    </dgm:pt>
    <dgm:pt modelId="{6CC38960-2ED9-4613-8E20-554447A9609F}" type="pres">
      <dgm:prSet presAssocID="{A210B66D-DEF2-4FF8-A6D3-DC41716C2789}" presName="BalanceSpacing1" presStyleCnt="0"/>
      <dgm:spPr/>
    </dgm:pt>
    <dgm:pt modelId="{4B1819BF-EB5C-4808-958C-179662C5F913}" type="pres">
      <dgm:prSet presAssocID="{FF7909F6-EBF5-4336-B009-49291F772318}" presName="Accent1Text" presStyleLbl="node1" presStyleIdx="5" presStyleCnt="12" custScaleX="166412" custScaleY="148663" custLinFactX="-62168" custLinFactY="-32243" custLinFactNeighborX="-100000" custLinFactNeighborY="-100000"/>
      <dgm:spPr/>
      <dgm:t>
        <a:bodyPr/>
        <a:lstStyle/>
        <a:p>
          <a:endParaRPr lang="en-US"/>
        </a:p>
      </dgm:t>
    </dgm:pt>
    <dgm:pt modelId="{D98E8694-F32A-472B-82F0-793EE0ACD668}" type="pres">
      <dgm:prSet presAssocID="{FF7909F6-EBF5-4336-B009-49291F772318}" presName="spaceBetweenRectangles" presStyleCnt="0"/>
      <dgm:spPr/>
    </dgm:pt>
    <dgm:pt modelId="{39C687C3-7805-46B5-A263-F7F26FBE982A}" type="pres">
      <dgm:prSet presAssocID="{96CAE4A8-E515-477B-8785-B1994CB250FF}" presName="composite" presStyleCnt="0"/>
      <dgm:spPr/>
    </dgm:pt>
    <dgm:pt modelId="{B0DEAF52-D23F-489D-B0A2-D78CC6D605CE}" type="pres">
      <dgm:prSet presAssocID="{96CAE4A8-E515-477B-8785-B1994CB250FF}" presName="Parent1" presStyleLbl="node1" presStyleIdx="6" presStyleCnt="12" custScaleX="166412" custScaleY="148663" custLinFactX="-19007" custLinFactY="-36453" custLinFactNeighborX="-100000" custLinFactNeighborY="-100000">
        <dgm:presLayoutVars>
          <dgm:chMax val="1"/>
          <dgm:chPref val="1"/>
          <dgm:bulletEnabled val="1"/>
        </dgm:presLayoutVars>
      </dgm:prSet>
      <dgm:spPr/>
      <dgm:t>
        <a:bodyPr/>
        <a:lstStyle/>
        <a:p>
          <a:endParaRPr lang="en-US"/>
        </a:p>
      </dgm:t>
    </dgm:pt>
    <dgm:pt modelId="{A3BBBE58-82E8-476D-83AD-DE5A8D1CF407}" type="pres">
      <dgm:prSet presAssocID="{96CAE4A8-E515-477B-8785-B1994CB250FF}" presName="Childtext1" presStyleLbl="revTx" presStyleIdx="3" presStyleCnt="6">
        <dgm:presLayoutVars>
          <dgm:chMax val="0"/>
          <dgm:chPref val="0"/>
          <dgm:bulletEnabled val="1"/>
        </dgm:presLayoutVars>
      </dgm:prSet>
      <dgm:spPr/>
    </dgm:pt>
    <dgm:pt modelId="{B98B6A79-2530-4FF6-8CE4-A6FB7F4EC2E9}" type="pres">
      <dgm:prSet presAssocID="{96CAE4A8-E515-477B-8785-B1994CB250FF}" presName="BalanceSpacing" presStyleCnt="0"/>
      <dgm:spPr/>
    </dgm:pt>
    <dgm:pt modelId="{543178F4-54CB-4698-A22D-703729AD06CA}" type="pres">
      <dgm:prSet presAssocID="{96CAE4A8-E515-477B-8785-B1994CB250FF}" presName="BalanceSpacing1" presStyleCnt="0"/>
      <dgm:spPr/>
    </dgm:pt>
    <dgm:pt modelId="{3B4AABE3-A737-4E5F-95CE-1AFCA5B15A91}" type="pres">
      <dgm:prSet presAssocID="{750D0A91-1E9A-41C9-A8B3-0F367DB39864}" presName="Accent1Text" presStyleLbl="node1" presStyleIdx="7" presStyleCnt="12" custScaleX="166412" custScaleY="148663" custLinFactX="100000" custLinFactY="-100000" custLinFactNeighborX="151903" custLinFactNeighborY="-172956"/>
      <dgm:spPr/>
      <dgm:t>
        <a:bodyPr/>
        <a:lstStyle/>
        <a:p>
          <a:endParaRPr lang="en-US"/>
        </a:p>
      </dgm:t>
    </dgm:pt>
    <dgm:pt modelId="{5D0ED7F8-CBEE-410E-9166-49EE50CC5AF3}" type="pres">
      <dgm:prSet presAssocID="{750D0A91-1E9A-41C9-A8B3-0F367DB39864}" presName="spaceBetweenRectangles" presStyleCnt="0"/>
      <dgm:spPr/>
    </dgm:pt>
    <dgm:pt modelId="{8608A48F-D98B-49FB-9896-542193C4AB42}" type="pres">
      <dgm:prSet presAssocID="{FFB7B9F8-4045-4623-8A14-B48D836DCA73}" presName="composite" presStyleCnt="0"/>
      <dgm:spPr/>
    </dgm:pt>
    <dgm:pt modelId="{3174C269-08D9-463F-A2B1-62AAA4633CD1}" type="pres">
      <dgm:prSet presAssocID="{FFB7B9F8-4045-4623-8A14-B48D836DCA73}" presName="Parent1" presStyleLbl="node1" presStyleIdx="8" presStyleCnt="12" custScaleX="176020" custScaleY="148663" custLinFactX="100000" custLinFactY="-100000" custLinFactNeighborX="121180" custLinFactNeighborY="-166101">
        <dgm:presLayoutVars>
          <dgm:chMax val="1"/>
          <dgm:chPref val="1"/>
          <dgm:bulletEnabled val="1"/>
        </dgm:presLayoutVars>
      </dgm:prSet>
      <dgm:spPr/>
      <dgm:t>
        <a:bodyPr/>
        <a:lstStyle/>
        <a:p>
          <a:endParaRPr lang="en-US"/>
        </a:p>
      </dgm:t>
    </dgm:pt>
    <dgm:pt modelId="{8A793B3B-12D4-423D-8080-144FC33811BF}" type="pres">
      <dgm:prSet presAssocID="{FFB7B9F8-4045-4623-8A14-B48D836DCA73}" presName="Childtext1" presStyleLbl="revTx" presStyleIdx="4" presStyleCnt="6">
        <dgm:presLayoutVars>
          <dgm:chMax val="0"/>
          <dgm:chPref val="0"/>
          <dgm:bulletEnabled val="1"/>
        </dgm:presLayoutVars>
      </dgm:prSet>
      <dgm:spPr/>
    </dgm:pt>
    <dgm:pt modelId="{09A6C1AF-8894-4B49-A99D-FDEB8AAA0BA5}" type="pres">
      <dgm:prSet presAssocID="{FFB7B9F8-4045-4623-8A14-B48D836DCA73}" presName="BalanceSpacing" presStyleCnt="0"/>
      <dgm:spPr/>
    </dgm:pt>
    <dgm:pt modelId="{8EB69270-6EFB-4CBF-A0AB-818B8A813590}" type="pres">
      <dgm:prSet presAssocID="{FFB7B9F8-4045-4623-8A14-B48D836DCA73}" presName="BalanceSpacing1" presStyleCnt="0"/>
      <dgm:spPr/>
    </dgm:pt>
    <dgm:pt modelId="{9BB9ADD6-5371-4F5D-9946-AF47A0F28311}" type="pres">
      <dgm:prSet presAssocID="{32047E75-7B63-4DA9-BBBA-E90330347414}" presName="Accent1Text" presStyleLbl="node1" presStyleIdx="9" presStyleCnt="12" custScaleX="166412" custScaleY="148663" custLinFactX="31332" custLinFactY="-100000" custLinFactNeighborX="100000" custLinFactNeighborY="-166101"/>
      <dgm:spPr/>
      <dgm:t>
        <a:bodyPr/>
        <a:lstStyle/>
        <a:p>
          <a:endParaRPr lang="en-US"/>
        </a:p>
      </dgm:t>
    </dgm:pt>
    <dgm:pt modelId="{96C5DB21-FD43-45D1-B3C7-0BBF9E72E573}" type="pres">
      <dgm:prSet presAssocID="{32047E75-7B63-4DA9-BBBA-E90330347414}" presName="spaceBetweenRectangles" presStyleCnt="0"/>
      <dgm:spPr/>
    </dgm:pt>
    <dgm:pt modelId="{DA91959C-C884-47E7-9151-B63A1863F1FC}" type="pres">
      <dgm:prSet presAssocID="{2D446B4C-E844-42F5-A95E-118A6440A609}" presName="composite" presStyleCnt="0"/>
      <dgm:spPr/>
    </dgm:pt>
    <dgm:pt modelId="{54392677-73B0-44E6-91CB-8BECCD6EF378}" type="pres">
      <dgm:prSet presAssocID="{2D446B4C-E844-42F5-A95E-118A6440A609}" presName="Parent1" presStyleLbl="node1" presStyleIdx="10" presStyleCnt="12" custScaleX="179944" custScaleY="148663" custLinFactY="-100000" custLinFactNeighborX="-33618" custLinFactNeighborY="-167976">
        <dgm:presLayoutVars>
          <dgm:chMax val="1"/>
          <dgm:chPref val="1"/>
          <dgm:bulletEnabled val="1"/>
        </dgm:presLayoutVars>
      </dgm:prSet>
      <dgm:spPr/>
      <dgm:t>
        <a:bodyPr/>
        <a:lstStyle/>
        <a:p>
          <a:endParaRPr lang="en-US"/>
        </a:p>
      </dgm:t>
    </dgm:pt>
    <dgm:pt modelId="{7F9DD50F-B015-4BE0-834A-4B58820B701D}" type="pres">
      <dgm:prSet presAssocID="{2D446B4C-E844-42F5-A95E-118A6440A609}" presName="Childtext1" presStyleLbl="revTx" presStyleIdx="5" presStyleCnt="6">
        <dgm:presLayoutVars>
          <dgm:chMax val="0"/>
          <dgm:chPref val="0"/>
          <dgm:bulletEnabled val="1"/>
        </dgm:presLayoutVars>
      </dgm:prSet>
      <dgm:spPr/>
    </dgm:pt>
    <dgm:pt modelId="{D6AAECA5-3E3E-403B-9E9B-6DF25D92478F}" type="pres">
      <dgm:prSet presAssocID="{2D446B4C-E844-42F5-A95E-118A6440A609}" presName="BalanceSpacing" presStyleCnt="0"/>
      <dgm:spPr/>
    </dgm:pt>
    <dgm:pt modelId="{79CFBD78-A363-49B3-8CF1-F57E36E67A9F}" type="pres">
      <dgm:prSet presAssocID="{2D446B4C-E844-42F5-A95E-118A6440A609}" presName="BalanceSpacing1" presStyleCnt="0"/>
      <dgm:spPr/>
    </dgm:pt>
    <dgm:pt modelId="{A90E1540-C42B-4E3A-AD5C-04BAEEA84696}" type="pres">
      <dgm:prSet presAssocID="{A3F4248A-815D-43F2-9C83-58960754BB0F}" presName="Accent1Text" presStyleLbl="node1" presStyleIdx="11" presStyleCnt="12" custScaleX="166412" custScaleY="148663" custLinFactY="-100000" custLinFactNeighborX="72611" custLinFactNeighborY="-166366"/>
      <dgm:spPr/>
      <dgm:t>
        <a:bodyPr/>
        <a:lstStyle/>
        <a:p>
          <a:endParaRPr lang="en-US"/>
        </a:p>
      </dgm:t>
    </dgm:pt>
  </dgm:ptLst>
  <dgm:cxnLst>
    <dgm:cxn modelId="{824AED0A-9EE1-4EC2-86BF-1329B7E844F4}" srcId="{372BF447-67F9-4AC3-934B-D6BE1675346E}" destId="{96CAE4A8-E515-477B-8785-B1994CB250FF}" srcOrd="3" destOrd="0" parTransId="{95A66CBB-56AD-46FB-A103-4CD7BF453AC8}" sibTransId="{750D0A91-1E9A-41C9-A8B3-0F367DB39864}"/>
    <dgm:cxn modelId="{790B3601-D505-48F7-B9C4-D790E049C773}" srcId="{372BF447-67F9-4AC3-934B-D6BE1675346E}" destId="{029D118D-FB42-4C8C-9030-961EB9E18295}" srcOrd="1" destOrd="0" parTransId="{BFC568B8-2DD0-427F-893C-633C77A2D524}" sibTransId="{47F12D89-BA59-41B9-B1E7-51CF71BBCBC7}"/>
    <dgm:cxn modelId="{68E9D24D-A895-4232-8E64-A678B9446869}" srcId="{372BF447-67F9-4AC3-934B-D6BE1675346E}" destId="{A210B66D-DEF2-4FF8-A6D3-DC41716C2789}" srcOrd="2" destOrd="0" parTransId="{1851D766-4790-4349-A039-78B32746F23B}" sibTransId="{FF7909F6-EBF5-4336-B009-49291F772318}"/>
    <dgm:cxn modelId="{AB75082D-755B-4308-A79F-3D712C7CBD67}" type="presOf" srcId="{8E331823-E18F-4FD1-A8CF-2848F7971925}" destId="{6AF49C0A-0FAD-419F-AA86-CABEDA0726FB}" srcOrd="0" destOrd="0" presId="urn:microsoft.com/office/officeart/2008/layout/AlternatingHexagons"/>
    <dgm:cxn modelId="{9F4E20B8-123A-462D-8DC4-FE0A469BF8F4}" type="presOf" srcId="{750D0A91-1E9A-41C9-A8B3-0F367DB39864}" destId="{3B4AABE3-A737-4E5F-95CE-1AFCA5B15A91}" srcOrd="0" destOrd="0" presId="urn:microsoft.com/office/officeart/2008/layout/AlternatingHexagons"/>
    <dgm:cxn modelId="{BBD05C42-CFB0-4C67-867A-5A3D471F9575}" type="presOf" srcId="{47F12D89-BA59-41B9-B1E7-51CF71BBCBC7}" destId="{3A1B034B-FFBE-4696-BD12-0CCE0E6853B1}" srcOrd="0" destOrd="0" presId="urn:microsoft.com/office/officeart/2008/layout/AlternatingHexagons"/>
    <dgm:cxn modelId="{D3AB127E-2A8D-48D2-BD62-BFA97E034B0A}" type="presOf" srcId="{FF7909F6-EBF5-4336-B009-49291F772318}" destId="{4B1819BF-EB5C-4808-958C-179662C5F913}" srcOrd="0" destOrd="0" presId="urn:microsoft.com/office/officeart/2008/layout/AlternatingHexagons"/>
    <dgm:cxn modelId="{7882D91A-EF40-4154-9234-97B0ECE56DDA}" type="presOf" srcId="{32047E75-7B63-4DA9-BBBA-E90330347414}" destId="{9BB9ADD6-5371-4F5D-9946-AF47A0F28311}" srcOrd="0" destOrd="0" presId="urn:microsoft.com/office/officeart/2008/layout/AlternatingHexagons"/>
    <dgm:cxn modelId="{A6581680-FCD8-47CF-AD1E-18449961260C}" srcId="{372BF447-67F9-4AC3-934B-D6BE1675346E}" destId="{2D446B4C-E844-42F5-A95E-118A6440A609}" srcOrd="5" destOrd="0" parTransId="{C48262CB-0D35-4746-A476-BF2077607DFB}" sibTransId="{A3F4248A-815D-43F2-9C83-58960754BB0F}"/>
    <dgm:cxn modelId="{F28D1FDE-13AB-46EB-98B6-6A43E2F97AC9}" type="presOf" srcId="{FFB7B9F8-4045-4623-8A14-B48D836DCA73}" destId="{3174C269-08D9-463F-A2B1-62AAA4633CD1}" srcOrd="0" destOrd="0" presId="urn:microsoft.com/office/officeart/2008/layout/AlternatingHexagons"/>
    <dgm:cxn modelId="{E9BC51A4-48CA-4DB7-AAD5-B96C966A3303}" type="presOf" srcId="{372BF447-67F9-4AC3-934B-D6BE1675346E}" destId="{CECB73F3-1F78-4B8D-9279-9ED32C237DE5}" srcOrd="0" destOrd="0" presId="urn:microsoft.com/office/officeart/2008/layout/AlternatingHexagons"/>
    <dgm:cxn modelId="{B087BAFB-2829-49BE-B3F4-9510A307DF77}" srcId="{372BF447-67F9-4AC3-934B-D6BE1675346E}" destId="{FFB7B9F8-4045-4623-8A14-B48D836DCA73}" srcOrd="4" destOrd="0" parTransId="{74A89FAE-C298-4864-B1FF-9A3B18FCABAB}" sibTransId="{32047E75-7B63-4DA9-BBBA-E90330347414}"/>
    <dgm:cxn modelId="{E712C65B-9DE4-41AB-839E-5B0110993378}" type="presOf" srcId="{2D446B4C-E844-42F5-A95E-118A6440A609}" destId="{54392677-73B0-44E6-91CB-8BECCD6EF378}" srcOrd="0" destOrd="0" presId="urn:microsoft.com/office/officeart/2008/layout/AlternatingHexagons"/>
    <dgm:cxn modelId="{0B88792E-1A32-425B-A995-E894B6F7355A}" type="presOf" srcId="{A3F4248A-815D-43F2-9C83-58960754BB0F}" destId="{A90E1540-C42B-4E3A-AD5C-04BAEEA84696}" srcOrd="0" destOrd="0" presId="urn:microsoft.com/office/officeart/2008/layout/AlternatingHexagons"/>
    <dgm:cxn modelId="{E7ABE668-9DAE-42EC-8475-619638C7826D}" type="presOf" srcId="{96CAE4A8-E515-477B-8785-B1994CB250FF}" destId="{B0DEAF52-D23F-489D-B0A2-D78CC6D605CE}" srcOrd="0" destOrd="0" presId="urn:microsoft.com/office/officeart/2008/layout/AlternatingHexagons"/>
    <dgm:cxn modelId="{9EEAA65D-B93C-4C7C-9EC1-48788152D512}" srcId="{372BF447-67F9-4AC3-934B-D6BE1675346E}" destId="{8E331823-E18F-4FD1-A8CF-2848F7971925}" srcOrd="0" destOrd="0" parTransId="{9DB9AE05-AC4D-41A0-86E6-F3737B77F9C6}" sibTransId="{2987F5F8-9487-4FE8-A69E-1242603B1446}"/>
    <dgm:cxn modelId="{573F8F22-C7A0-4EC8-B6DA-D5842AA02012}" type="presOf" srcId="{2987F5F8-9487-4FE8-A69E-1242603B1446}" destId="{DDCEFFDD-89E4-4F76-AFA6-4096BDBFE3E1}" srcOrd="0" destOrd="0" presId="urn:microsoft.com/office/officeart/2008/layout/AlternatingHexagons"/>
    <dgm:cxn modelId="{7C42633A-DD23-405D-BF11-DFDF08E946AE}" type="presOf" srcId="{A210B66D-DEF2-4FF8-A6D3-DC41716C2789}" destId="{E21F3164-F1AF-4D08-AAF7-6C57B363417E}" srcOrd="0" destOrd="0" presId="urn:microsoft.com/office/officeart/2008/layout/AlternatingHexagons"/>
    <dgm:cxn modelId="{8367056A-6539-4C94-AD68-0EABECF14E16}" type="presOf" srcId="{029D118D-FB42-4C8C-9030-961EB9E18295}" destId="{01B03FB3-4C7A-4B5B-9678-94CE1E1384FB}" srcOrd="0" destOrd="0" presId="urn:microsoft.com/office/officeart/2008/layout/AlternatingHexagons"/>
    <dgm:cxn modelId="{7753BDA0-8041-4272-8336-D4B98A89A36D}" type="presParOf" srcId="{CECB73F3-1F78-4B8D-9279-9ED32C237DE5}" destId="{B0E258BF-DEB1-404D-A024-EF2DB9E81CA3}" srcOrd="0" destOrd="0" presId="urn:microsoft.com/office/officeart/2008/layout/AlternatingHexagons"/>
    <dgm:cxn modelId="{0E36EE79-7630-44D1-8132-CDDC752163F7}" type="presParOf" srcId="{B0E258BF-DEB1-404D-A024-EF2DB9E81CA3}" destId="{6AF49C0A-0FAD-419F-AA86-CABEDA0726FB}" srcOrd="0" destOrd="0" presId="urn:microsoft.com/office/officeart/2008/layout/AlternatingHexagons"/>
    <dgm:cxn modelId="{678D1E69-E9B1-4F49-B6DD-3D2E0116E574}" type="presParOf" srcId="{B0E258BF-DEB1-404D-A024-EF2DB9E81CA3}" destId="{0EF04BE0-5927-42BE-BC48-3EF934E32F2E}" srcOrd="1" destOrd="0" presId="urn:microsoft.com/office/officeart/2008/layout/AlternatingHexagons"/>
    <dgm:cxn modelId="{6B4E9A75-E033-469D-986F-99734A626B5B}" type="presParOf" srcId="{B0E258BF-DEB1-404D-A024-EF2DB9E81CA3}" destId="{63E05863-4CF9-4971-A64D-F7CC03EF6E9D}" srcOrd="2" destOrd="0" presId="urn:microsoft.com/office/officeart/2008/layout/AlternatingHexagons"/>
    <dgm:cxn modelId="{95EBD09D-63B0-4C9E-9AD4-0B7437F16F14}" type="presParOf" srcId="{B0E258BF-DEB1-404D-A024-EF2DB9E81CA3}" destId="{C906C081-244E-44D1-81D2-19CC655B0F95}" srcOrd="3" destOrd="0" presId="urn:microsoft.com/office/officeart/2008/layout/AlternatingHexagons"/>
    <dgm:cxn modelId="{57E4DA5B-818B-4948-A6BB-6AC3873860D1}" type="presParOf" srcId="{B0E258BF-DEB1-404D-A024-EF2DB9E81CA3}" destId="{DDCEFFDD-89E4-4F76-AFA6-4096BDBFE3E1}" srcOrd="4" destOrd="0" presId="urn:microsoft.com/office/officeart/2008/layout/AlternatingHexagons"/>
    <dgm:cxn modelId="{E476F6C3-D4AC-4D5F-9C1D-AA5017BA3978}" type="presParOf" srcId="{CECB73F3-1F78-4B8D-9279-9ED32C237DE5}" destId="{9CAE26B4-8C6A-4291-88C9-24F8FFEE38B6}" srcOrd="1" destOrd="0" presId="urn:microsoft.com/office/officeart/2008/layout/AlternatingHexagons"/>
    <dgm:cxn modelId="{4E7EA788-82C0-444B-8A33-BD8526CEAF4D}" type="presParOf" srcId="{CECB73F3-1F78-4B8D-9279-9ED32C237DE5}" destId="{15E9F2E1-1071-4CC7-B48D-675D0DB7DA05}" srcOrd="2" destOrd="0" presId="urn:microsoft.com/office/officeart/2008/layout/AlternatingHexagons"/>
    <dgm:cxn modelId="{13DB124B-B009-4462-B5F0-74FC820E6FA3}" type="presParOf" srcId="{15E9F2E1-1071-4CC7-B48D-675D0DB7DA05}" destId="{01B03FB3-4C7A-4B5B-9678-94CE1E1384FB}" srcOrd="0" destOrd="0" presId="urn:microsoft.com/office/officeart/2008/layout/AlternatingHexagons"/>
    <dgm:cxn modelId="{8B4E5D0C-C3F8-4226-9A1A-4B41F6498279}" type="presParOf" srcId="{15E9F2E1-1071-4CC7-B48D-675D0DB7DA05}" destId="{430620AA-50E9-4BA7-A132-04CAB6A7736A}" srcOrd="1" destOrd="0" presId="urn:microsoft.com/office/officeart/2008/layout/AlternatingHexagons"/>
    <dgm:cxn modelId="{CE54DF55-594D-46B5-B91F-2A18C87738A8}" type="presParOf" srcId="{15E9F2E1-1071-4CC7-B48D-675D0DB7DA05}" destId="{F9CDDA9E-945A-4786-A9D2-3B244D7C444D}" srcOrd="2" destOrd="0" presId="urn:microsoft.com/office/officeart/2008/layout/AlternatingHexagons"/>
    <dgm:cxn modelId="{808A3D59-4AB1-41F4-A130-F90F695731E9}" type="presParOf" srcId="{15E9F2E1-1071-4CC7-B48D-675D0DB7DA05}" destId="{BA3B3973-7994-4FFB-ADBD-75A94FC2E2ED}" srcOrd="3" destOrd="0" presId="urn:microsoft.com/office/officeart/2008/layout/AlternatingHexagons"/>
    <dgm:cxn modelId="{71CF750E-7831-44E3-A7EC-3448AA42E9B4}" type="presParOf" srcId="{15E9F2E1-1071-4CC7-B48D-675D0DB7DA05}" destId="{3A1B034B-FFBE-4696-BD12-0CCE0E6853B1}" srcOrd="4" destOrd="0" presId="urn:microsoft.com/office/officeart/2008/layout/AlternatingHexagons"/>
    <dgm:cxn modelId="{0848B0B3-23FF-400D-BE52-86D677BD2A92}" type="presParOf" srcId="{CECB73F3-1F78-4B8D-9279-9ED32C237DE5}" destId="{91A27EC3-41E9-44D8-8FB3-02CF79E3CF28}" srcOrd="3" destOrd="0" presId="urn:microsoft.com/office/officeart/2008/layout/AlternatingHexagons"/>
    <dgm:cxn modelId="{C4931101-92B9-46D2-9EE6-F88D49E583D6}" type="presParOf" srcId="{CECB73F3-1F78-4B8D-9279-9ED32C237DE5}" destId="{6C6D9AD1-50EE-420A-8EC2-C229790BAB51}" srcOrd="4" destOrd="0" presId="urn:microsoft.com/office/officeart/2008/layout/AlternatingHexagons"/>
    <dgm:cxn modelId="{388A9C48-E9B9-4494-AB2F-5956D1EC9ADF}" type="presParOf" srcId="{6C6D9AD1-50EE-420A-8EC2-C229790BAB51}" destId="{E21F3164-F1AF-4D08-AAF7-6C57B363417E}" srcOrd="0" destOrd="0" presId="urn:microsoft.com/office/officeart/2008/layout/AlternatingHexagons"/>
    <dgm:cxn modelId="{66E960A0-1C04-4A47-8803-A8CF8F5A32BD}" type="presParOf" srcId="{6C6D9AD1-50EE-420A-8EC2-C229790BAB51}" destId="{2776EF9A-4C57-413D-8D7C-FBC942B60DD1}" srcOrd="1" destOrd="0" presId="urn:microsoft.com/office/officeart/2008/layout/AlternatingHexagons"/>
    <dgm:cxn modelId="{B004245F-80AB-4760-B63E-A53709C31178}" type="presParOf" srcId="{6C6D9AD1-50EE-420A-8EC2-C229790BAB51}" destId="{F63E928D-D03F-48A2-93E4-AE66C46EFC09}" srcOrd="2" destOrd="0" presId="urn:microsoft.com/office/officeart/2008/layout/AlternatingHexagons"/>
    <dgm:cxn modelId="{803A1439-2FDC-42EC-AE91-C481D90C9B14}" type="presParOf" srcId="{6C6D9AD1-50EE-420A-8EC2-C229790BAB51}" destId="{6CC38960-2ED9-4613-8E20-554447A9609F}" srcOrd="3" destOrd="0" presId="urn:microsoft.com/office/officeart/2008/layout/AlternatingHexagons"/>
    <dgm:cxn modelId="{52B57042-6AA6-4A5A-8E81-75F8BBE0B751}" type="presParOf" srcId="{6C6D9AD1-50EE-420A-8EC2-C229790BAB51}" destId="{4B1819BF-EB5C-4808-958C-179662C5F913}" srcOrd="4" destOrd="0" presId="urn:microsoft.com/office/officeart/2008/layout/AlternatingHexagons"/>
    <dgm:cxn modelId="{EF5A8C16-72E0-4A1C-870C-288C84BB5C5D}" type="presParOf" srcId="{CECB73F3-1F78-4B8D-9279-9ED32C237DE5}" destId="{D98E8694-F32A-472B-82F0-793EE0ACD668}" srcOrd="5" destOrd="0" presId="urn:microsoft.com/office/officeart/2008/layout/AlternatingHexagons"/>
    <dgm:cxn modelId="{4BEC957A-BE9D-4D17-9279-1EB74EE3F88D}" type="presParOf" srcId="{CECB73F3-1F78-4B8D-9279-9ED32C237DE5}" destId="{39C687C3-7805-46B5-A263-F7F26FBE982A}" srcOrd="6" destOrd="0" presId="urn:microsoft.com/office/officeart/2008/layout/AlternatingHexagons"/>
    <dgm:cxn modelId="{73C92708-16C5-44C2-8A88-E2F7913B3613}" type="presParOf" srcId="{39C687C3-7805-46B5-A263-F7F26FBE982A}" destId="{B0DEAF52-D23F-489D-B0A2-D78CC6D605CE}" srcOrd="0" destOrd="0" presId="urn:microsoft.com/office/officeart/2008/layout/AlternatingHexagons"/>
    <dgm:cxn modelId="{3442A457-5750-4C05-890D-E3BC42866695}" type="presParOf" srcId="{39C687C3-7805-46B5-A263-F7F26FBE982A}" destId="{A3BBBE58-82E8-476D-83AD-DE5A8D1CF407}" srcOrd="1" destOrd="0" presId="urn:microsoft.com/office/officeart/2008/layout/AlternatingHexagons"/>
    <dgm:cxn modelId="{CCC4B1A9-BC97-4ECA-A3B2-FDC39DEFE06C}" type="presParOf" srcId="{39C687C3-7805-46B5-A263-F7F26FBE982A}" destId="{B98B6A79-2530-4FF6-8CE4-A6FB7F4EC2E9}" srcOrd="2" destOrd="0" presId="urn:microsoft.com/office/officeart/2008/layout/AlternatingHexagons"/>
    <dgm:cxn modelId="{839AA90D-E63F-4F49-8AD1-812B6080ED64}" type="presParOf" srcId="{39C687C3-7805-46B5-A263-F7F26FBE982A}" destId="{543178F4-54CB-4698-A22D-703729AD06CA}" srcOrd="3" destOrd="0" presId="urn:microsoft.com/office/officeart/2008/layout/AlternatingHexagons"/>
    <dgm:cxn modelId="{78E8A5AB-1A72-4B31-AB02-9C737F00E736}" type="presParOf" srcId="{39C687C3-7805-46B5-A263-F7F26FBE982A}" destId="{3B4AABE3-A737-4E5F-95CE-1AFCA5B15A91}" srcOrd="4" destOrd="0" presId="urn:microsoft.com/office/officeart/2008/layout/AlternatingHexagons"/>
    <dgm:cxn modelId="{BE565068-44D1-498A-83AE-B7DACE71506A}" type="presParOf" srcId="{CECB73F3-1F78-4B8D-9279-9ED32C237DE5}" destId="{5D0ED7F8-CBEE-410E-9166-49EE50CC5AF3}" srcOrd="7" destOrd="0" presId="urn:microsoft.com/office/officeart/2008/layout/AlternatingHexagons"/>
    <dgm:cxn modelId="{FBA68B86-8B58-4D10-82C0-C78EDD649C02}" type="presParOf" srcId="{CECB73F3-1F78-4B8D-9279-9ED32C237DE5}" destId="{8608A48F-D98B-49FB-9896-542193C4AB42}" srcOrd="8" destOrd="0" presId="urn:microsoft.com/office/officeart/2008/layout/AlternatingHexagons"/>
    <dgm:cxn modelId="{95016B11-C7A6-4BE6-932A-1B0116C961ED}" type="presParOf" srcId="{8608A48F-D98B-49FB-9896-542193C4AB42}" destId="{3174C269-08D9-463F-A2B1-62AAA4633CD1}" srcOrd="0" destOrd="0" presId="urn:microsoft.com/office/officeart/2008/layout/AlternatingHexagons"/>
    <dgm:cxn modelId="{916A61CA-BF48-421C-88BB-346000AC38FF}" type="presParOf" srcId="{8608A48F-D98B-49FB-9896-542193C4AB42}" destId="{8A793B3B-12D4-423D-8080-144FC33811BF}" srcOrd="1" destOrd="0" presId="urn:microsoft.com/office/officeart/2008/layout/AlternatingHexagons"/>
    <dgm:cxn modelId="{BDC0D488-8AE2-437E-B1CC-3E66A9EBC2CB}" type="presParOf" srcId="{8608A48F-D98B-49FB-9896-542193C4AB42}" destId="{09A6C1AF-8894-4B49-A99D-FDEB8AAA0BA5}" srcOrd="2" destOrd="0" presId="urn:microsoft.com/office/officeart/2008/layout/AlternatingHexagons"/>
    <dgm:cxn modelId="{E1DB0181-1FBA-4AE6-B98F-7DFE01308972}" type="presParOf" srcId="{8608A48F-D98B-49FB-9896-542193C4AB42}" destId="{8EB69270-6EFB-4CBF-A0AB-818B8A813590}" srcOrd="3" destOrd="0" presId="urn:microsoft.com/office/officeart/2008/layout/AlternatingHexagons"/>
    <dgm:cxn modelId="{7770D5B6-A725-4EB4-AEE5-4CD38F122CAE}" type="presParOf" srcId="{8608A48F-D98B-49FB-9896-542193C4AB42}" destId="{9BB9ADD6-5371-4F5D-9946-AF47A0F28311}" srcOrd="4" destOrd="0" presId="urn:microsoft.com/office/officeart/2008/layout/AlternatingHexagons"/>
    <dgm:cxn modelId="{A4278088-8379-4860-91EB-F5F1515691E3}" type="presParOf" srcId="{CECB73F3-1F78-4B8D-9279-9ED32C237DE5}" destId="{96C5DB21-FD43-45D1-B3C7-0BBF9E72E573}" srcOrd="9" destOrd="0" presId="urn:microsoft.com/office/officeart/2008/layout/AlternatingHexagons"/>
    <dgm:cxn modelId="{9CD6EFD9-1B85-4355-8A6A-B1AC2B741957}" type="presParOf" srcId="{CECB73F3-1F78-4B8D-9279-9ED32C237DE5}" destId="{DA91959C-C884-47E7-9151-B63A1863F1FC}" srcOrd="10" destOrd="0" presId="urn:microsoft.com/office/officeart/2008/layout/AlternatingHexagons"/>
    <dgm:cxn modelId="{49396AED-D502-4C32-8C8A-1370CE2A7D0C}" type="presParOf" srcId="{DA91959C-C884-47E7-9151-B63A1863F1FC}" destId="{54392677-73B0-44E6-91CB-8BECCD6EF378}" srcOrd="0" destOrd="0" presId="urn:microsoft.com/office/officeart/2008/layout/AlternatingHexagons"/>
    <dgm:cxn modelId="{1FA45B5C-EC42-4077-9077-04948C2529E8}" type="presParOf" srcId="{DA91959C-C884-47E7-9151-B63A1863F1FC}" destId="{7F9DD50F-B015-4BE0-834A-4B58820B701D}" srcOrd="1" destOrd="0" presId="urn:microsoft.com/office/officeart/2008/layout/AlternatingHexagons"/>
    <dgm:cxn modelId="{34B0BC99-4785-44E6-8048-021A437425DD}" type="presParOf" srcId="{DA91959C-C884-47E7-9151-B63A1863F1FC}" destId="{D6AAECA5-3E3E-403B-9E9B-6DF25D92478F}" srcOrd="2" destOrd="0" presId="urn:microsoft.com/office/officeart/2008/layout/AlternatingHexagons"/>
    <dgm:cxn modelId="{6D710A8A-DE64-4EC8-A939-62F5268A28E8}" type="presParOf" srcId="{DA91959C-C884-47E7-9151-B63A1863F1FC}" destId="{79CFBD78-A363-49B3-8CF1-F57E36E67A9F}" srcOrd="3" destOrd="0" presId="urn:microsoft.com/office/officeart/2008/layout/AlternatingHexagons"/>
    <dgm:cxn modelId="{882C5CEF-0D77-425E-888E-9751E03F8C28}" type="presParOf" srcId="{DA91959C-C884-47E7-9151-B63A1863F1FC}" destId="{A90E1540-C42B-4E3A-AD5C-04BAEEA84696}"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EB634F-E558-463E-A383-B1AA30F5EE8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DB03A3A-319F-4932-B30E-B4ECE034592F}">
      <dgm:prSet/>
      <dgm:spPr/>
      <dgm:t>
        <a:bodyPr/>
        <a:lstStyle/>
        <a:p>
          <a:pPr rtl="0"/>
          <a:r>
            <a:rPr lang="en-US" dirty="0" smtClean="0"/>
            <a:t>Results publishing policies</a:t>
          </a:r>
          <a:endParaRPr lang="en-US" dirty="0"/>
        </a:p>
      </dgm:t>
    </dgm:pt>
    <dgm:pt modelId="{CBC09714-7724-4D8B-B3C2-94954B843F68}" type="parTrans" cxnId="{4F3B1FB1-0F48-4C25-897A-FDB0DFF3B881}">
      <dgm:prSet/>
      <dgm:spPr/>
      <dgm:t>
        <a:bodyPr/>
        <a:lstStyle/>
        <a:p>
          <a:endParaRPr lang="en-US"/>
        </a:p>
      </dgm:t>
    </dgm:pt>
    <dgm:pt modelId="{C08556EB-F888-457A-8476-82F224FAB422}" type="sibTrans" cxnId="{4F3B1FB1-0F48-4C25-897A-FDB0DFF3B881}">
      <dgm:prSet/>
      <dgm:spPr/>
      <dgm:t>
        <a:bodyPr/>
        <a:lstStyle/>
        <a:p>
          <a:endParaRPr lang="en-US"/>
        </a:p>
      </dgm:t>
    </dgm:pt>
    <dgm:pt modelId="{720FD4A9-16B8-4595-9C3F-EDF31D336BBB}">
      <dgm:prSet/>
      <dgm:spPr/>
      <dgm:t>
        <a:bodyPr/>
        <a:lstStyle/>
        <a:p>
          <a:pPr rtl="0"/>
          <a:r>
            <a:rPr lang="en-US" smtClean="0"/>
            <a:t>Discoverable raw data</a:t>
          </a:r>
          <a:endParaRPr lang="en-US"/>
        </a:p>
      </dgm:t>
    </dgm:pt>
    <dgm:pt modelId="{7CF22133-B64A-42DE-8338-DF337C8D8EB4}" type="parTrans" cxnId="{DFB9F01A-5BBD-4B8F-8B6C-E78A824F2665}">
      <dgm:prSet/>
      <dgm:spPr/>
      <dgm:t>
        <a:bodyPr/>
        <a:lstStyle/>
        <a:p>
          <a:endParaRPr lang="en-US"/>
        </a:p>
      </dgm:t>
    </dgm:pt>
    <dgm:pt modelId="{A4F70E0F-5B9B-4597-815A-A0D6D6ECE716}" type="sibTrans" cxnId="{DFB9F01A-5BBD-4B8F-8B6C-E78A824F2665}">
      <dgm:prSet/>
      <dgm:spPr/>
      <dgm:t>
        <a:bodyPr/>
        <a:lstStyle/>
        <a:p>
          <a:endParaRPr lang="en-US"/>
        </a:p>
      </dgm:t>
    </dgm:pt>
    <dgm:pt modelId="{7E7A7038-4FD6-4437-B46C-7EDF2B9E9F4B}">
      <dgm:prSet/>
      <dgm:spPr/>
      <dgm:t>
        <a:bodyPr/>
        <a:lstStyle/>
        <a:p>
          <a:pPr rtl="0"/>
          <a:r>
            <a:rPr lang="en-US" dirty="0" smtClean="0"/>
            <a:t>Open access publication</a:t>
          </a:r>
          <a:endParaRPr lang="en-US" dirty="0"/>
        </a:p>
      </dgm:t>
    </dgm:pt>
    <dgm:pt modelId="{5CEA74BC-E895-4D3F-BC0F-F9E28AA51846}" type="parTrans" cxnId="{7B6C6CEE-44E9-4EDE-BA3F-5CB7993BA7BF}">
      <dgm:prSet/>
      <dgm:spPr/>
      <dgm:t>
        <a:bodyPr/>
        <a:lstStyle/>
        <a:p>
          <a:endParaRPr lang="en-US"/>
        </a:p>
      </dgm:t>
    </dgm:pt>
    <dgm:pt modelId="{9382C98A-B6C6-4948-9659-61534CEDECDE}" type="sibTrans" cxnId="{7B6C6CEE-44E9-4EDE-BA3F-5CB7993BA7BF}">
      <dgm:prSet/>
      <dgm:spPr/>
      <dgm:t>
        <a:bodyPr/>
        <a:lstStyle/>
        <a:p>
          <a:endParaRPr lang="en-US"/>
        </a:p>
      </dgm:t>
    </dgm:pt>
    <dgm:pt modelId="{14CC695E-3344-4670-A3A1-991580399ED5}">
      <dgm:prSet/>
      <dgm:spPr/>
      <dgm:t>
        <a:bodyPr/>
        <a:lstStyle/>
        <a:p>
          <a:pPr rtl="0"/>
          <a:r>
            <a:rPr lang="en-US" dirty="0" smtClean="0"/>
            <a:t>Ethical standards</a:t>
          </a:r>
          <a:endParaRPr lang="en-US" dirty="0"/>
        </a:p>
      </dgm:t>
    </dgm:pt>
    <dgm:pt modelId="{B73D508E-2EF6-42F6-AF8B-543D1B620812}" type="parTrans" cxnId="{D5DA700D-FCC0-4566-9E02-AC514538B3AA}">
      <dgm:prSet/>
      <dgm:spPr/>
      <dgm:t>
        <a:bodyPr/>
        <a:lstStyle/>
        <a:p>
          <a:endParaRPr lang="en-US"/>
        </a:p>
      </dgm:t>
    </dgm:pt>
    <dgm:pt modelId="{E12430BD-2453-4671-B7BB-415EEC854210}" type="sibTrans" cxnId="{D5DA700D-FCC0-4566-9E02-AC514538B3AA}">
      <dgm:prSet/>
      <dgm:spPr/>
      <dgm:t>
        <a:bodyPr/>
        <a:lstStyle/>
        <a:p>
          <a:endParaRPr lang="en-US"/>
        </a:p>
      </dgm:t>
    </dgm:pt>
    <dgm:pt modelId="{9C82229C-DAEF-4FCD-9AF0-EAB8A3D6D3DF}">
      <dgm:prSet/>
      <dgm:spPr/>
      <dgm:t>
        <a:bodyPr/>
        <a:lstStyle/>
        <a:p>
          <a:r>
            <a:rPr lang="en-US" dirty="0" smtClean="0"/>
            <a:t>Publish research protocols</a:t>
          </a:r>
          <a:endParaRPr lang="en-US" dirty="0"/>
        </a:p>
      </dgm:t>
    </dgm:pt>
    <dgm:pt modelId="{30CA0118-75EF-40B0-9676-E34AD2B3FAD7}" type="parTrans" cxnId="{8DC6D50B-F6BF-47A8-B542-ED4CCCDF5057}">
      <dgm:prSet/>
      <dgm:spPr/>
    </dgm:pt>
    <dgm:pt modelId="{54BD90C4-223E-4C0B-9C76-3532B68D2B6B}" type="sibTrans" cxnId="{8DC6D50B-F6BF-47A8-B542-ED4CCCDF5057}">
      <dgm:prSet/>
      <dgm:spPr/>
    </dgm:pt>
    <dgm:pt modelId="{8B770763-AF91-440D-953B-08C7D5F7ABFF}" type="pres">
      <dgm:prSet presAssocID="{F4EB634F-E558-463E-A383-B1AA30F5EE81}" presName="Name0" presStyleCnt="0">
        <dgm:presLayoutVars>
          <dgm:chMax val="7"/>
          <dgm:chPref val="7"/>
          <dgm:dir/>
        </dgm:presLayoutVars>
      </dgm:prSet>
      <dgm:spPr/>
      <dgm:t>
        <a:bodyPr/>
        <a:lstStyle/>
        <a:p>
          <a:endParaRPr lang="en-US"/>
        </a:p>
      </dgm:t>
    </dgm:pt>
    <dgm:pt modelId="{1F1D29AE-37C3-44E3-A33F-26A24F6EAE7E}" type="pres">
      <dgm:prSet presAssocID="{F4EB634F-E558-463E-A383-B1AA30F5EE81}" presName="Name1" presStyleCnt="0"/>
      <dgm:spPr/>
    </dgm:pt>
    <dgm:pt modelId="{1F798851-D50D-47E6-A726-9156CFF2ADFE}" type="pres">
      <dgm:prSet presAssocID="{F4EB634F-E558-463E-A383-B1AA30F5EE81}" presName="cycle" presStyleCnt="0"/>
      <dgm:spPr/>
    </dgm:pt>
    <dgm:pt modelId="{4518B8DC-57B5-46F5-B9AE-E5F90B85E914}" type="pres">
      <dgm:prSet presAssocID="{F4EB634F-E558-463E-A383-B1AA30F5EE81}" presName="srcNode" presStyleLbl="node1" presStyleIdx="0" presStyleCnt="5"/>
      <dgm:spPr/>
    </dgm:pt>
    <dgm:pt modelId="{3BD9F8AE-8BB7-431C-B40B-DD30296F7C50}" type="pres">
      <dgm:prSet presAssocID="{F4EB634F-E558-463E-A383-B1AA30F5EE81}" presName="conn" presStyleLbl="parChTrans1D2" presStyleIdx="0" presStyleCnt="1"/>
      <dgm:spPr/>
      <dgm:t>
        <a:bodyPr/>
        <a:lstStyle/>
        <a:p>
          <a:endParaRPr lang="en-US"/>
        </a:p>
      </dgm:t>
    </dgm:pt>
    <dgm:pt modelId="{4EF374B3-D04F-4549-92F1-29E96DDA8EC0}" type="pres">
      <dgm:prSet presAssocID="{F4EB634F-E558-463E-A383-B1AA30F5EE81}" presName="extraNode" presStyleLbl="node1" presStyleIdx="0" presStyleCnt="5"/>
      <dgm:spPr/>
    </dgm:pt>
    <dgm:pt modelId="{C0B6F548-453E-49D8-8FEE-9B9EADD5A623}" type="pres">
      <dgm:prSet presAssocID="{F4EB634F-E558-463E-A383-B1AA30F5EE81}" presName="dstNode" presStyleLbl="node1" presStyleIdx="0" presStyleCnt="5"/>
      <dgm:spPr/>
    </dgm:pt>
    <dgm:pt modelId="{6FDDEE63-25FD-4D32-87CF-E329C98013A1}" type="pres">
      <dgm:prSet presAssocID="{2DB03A3A-319F-4932-B30E-B4ECE034592F}" presName="text_1" presStyleLbl="node1" presStyleIdx="0" presStyleCnt="5">
        <dgm:presLayoutVars>
          <dgm:bulletEnabled val="1"/>
        </dgm:presLayoutVars>
      </dgm:prSet>
      <dgm:spPr/>
      <dgm:t>
        <a:bodyPr/>
        <a:lstStyle/>
        <a:p>
          <a:endParaRPr lang="en-US"/>
        </a:p>
      </dgm:t>
    </dgm:pt>
    <dgm:pt modelId="{3165CE02-4F48-47C1-A5C0-A6592F2B0BC8}" type="pres">
      <dgm:prSet presAssocID="{2DB03A3A-319F-4932-B30E-B4ECE034592F}" presName="accent_1" presStyleCnt="0"/>
      <dgm:spPr/>
    </dgm:pt>
    <dgm:pt modelId="{4231D9C6-D0D7-415C-B46D-583C37CEB2C8}" type="pres">
      <dgm:prSet presAssocID="{2DB03A3A-319F-4932-B30E-B4ECE034592F}" presName="accentRepeatNode" presStyleLbl="solidFgAcc1" presStyleIdx="0" presStyleCnt="5"/>
      <dgm:spPr/>
    </dgm:pt>
    <dgm:pt modelId="{108F3709-1285-4E16-89DD-6A051F03D217}" type="pres">
      <dgm:prSet presAssocID="{9C82229C-DAEF-4FCD-9AF0-EAB8A3D6D3DF}" presName="text_2" presStyleLbl="node1" presStyleIdx="1" presStyleCnt="5">
        <dgm:presLayoutVars>
          <dgm:bulletEnabled val="1"/>
        </dgm:presLayoutVars>
      </dgm:prSet>
      <dgm:spPr/>
      <dgm:t>
        <a:bodyPr/>
        <a:lstStyle/>
        <a:p>
          <a:endParaRPr lang="en-US"/>
        </a:p>
      </dgm:t>
    </dgm:pt>
    <dgm:pt modelId="{BD109CA0-3D42-4FD3-8593-A6FDE31E0A42}" type="pres">
      <dgm:prSet presAssocID="{9C82229C-DAEF-4FCD-9AF0-EAB8A3D6D3DF}" presName="accent_2" presStyleCnt="0"/>
      <dgm:spPr/>
    </dgm:pt>
    <dgm:pt modelId="{AF47B8AC-158A-4EB5-A9A8-ECCF918EBA95}" type="pres">
      <dgm:prSet presAssocID="{9C82229C-DAEF-4FCD-9AF0-EAB8A3D6D3DF}" presName="accentRepeatNode" presStyleLbl="solidFgAcc1" presStyleIdx="1" presStyleCnt="5"/>
      <dgm:spPr/>
    </dgm:pt>
    <dgm:pt modelId="{1E341FF5-A32E-462E-A035-AA657F613C7B}" type="pres">
      <dgm:prSet presAssocID="{720FD4A9-16B8-4595-9C3F-EDF31D336BBB}" presName="text_3" presStyleLbl="node1" presStyleIdx="2" presStyleCnt="5">
        <dgm:presLayoutVars>
          <dgm:bulletEnabled val="1"/>
        </dgm:presLayoutVars>
      </dgm:prSet>
      <dgm:spPr/>
      <dgm:t>
        <a:bodyPr/>
        <a:lstStyle/>
        <a:p>
          <a:endParaRPr lang="en-US"/>
        </a:p>
      </dgm:t>
    </dgm:pt>
    <dgm:pt modelId="{5F022280-5DAD-4845-A12F-4BCB7C99875F}" type="pres">
      <dgm:prSet presAssocID="{720FD4A9-16B8-4595-9C3F-EDF31D336BBB}" presName="accent_3" presStyleCnt="0"/>
      <dgm:spPr/>
    </dgm:pt>
    <dgm:pt modelId="{47012E23-688E-41D2-AB6F-5DF762F19966}" type="pres">
      <dgm:prSet presAssocID="{720FD4A9-16B8-4595-9C3F-EDF31D336BBB}" presName="accentRepeatNode" presStyleLbl="solidFgAcc1" presStyleIdx="2" presStyleCnt="5"/>
      <dgm:spPr/>
    </dgm:pt>
    <dgm:pt modelId="{F383929E-AF1C-4C92-8100-2883C867B9DE}" type="pres">
      <dgm:prSet presAssocID="{7E7A7038-4FD6-4437-B46C-7EDF2B9E9F4B}" presName="text_4" presStyleLbl="node1" presStyleIdx="3" presStyleCnt="5">
        <dgm:presLayoutVars>
          <dgm:bulletEnabled val="1"/>
        </dgm:presLayoutVars>
      </dgm:prSet>
      <dgm:spPr/>
      <dgm:t>
        <a:bodyPr/>
        <a:lstStyle/>
        <a:p>
          <a:endParaRPr lang="en-US"/>
        </a:p>
      </dgm:t>
    </dgm:pt>
    <dgm:pt modelId="{D8E15849-14D8-47FE-8EF8-C200F3A2BB0F}" type="pres">
      <dgm:prSet presAssocID="{7E7A7038-4FD6-4437-B46C-7EDF2B9E9F4B}" presName="accent_4" presStyleCnt="0"/>
      <dgm:spPr/>
    </dgm:pt>
    <dgm:pt modelId="{8E21ED6C-5FE0-4BF3-A44B-3551FAC9A8A7}" type="pres">
      <dgm:prSet presAssocID="{7E7A7038-4FD6-4437-B46C-7EDF2B9E9F4B}" presName="accentRepeatNode" presStyleLbl="solidFgAcc1" presStyleIdx="3" presStyleCnt="5"/>
      <dgm:spPr/>
    </dgm:pt>
    <dgm:pt modelId="{CD32FBA4-79B0-412D-8A14-D3DCC873C49B}" type="pres">
      <dgm:prSet presAssocID="{14CC695E-3344-4670-A3A1-991580399ED5}" presName="text_5" presStyleLbl="node1" presStyleIdx="4" presStyleCnt="5">
        <dgm:presLayoutVars>
          <dgm:bulletEnabled val="1"/>
        </dgm:presLayoutVars>
      </dgm:prSet>
      <dgm:spPr/>
      <dgm:t>
        <a:bodyPr/>
        <a:lstStyle/>
        <a:p>
          <a:endParaRPr lang="en-US"/>
        </a:p>
      </dgm:t>
    </dgm:pt>
    <dgm:pt modelId="{5C28CF31-1662-4093-9A27-0AD199333C80}" type="pres">
      <dgm:prSet presAssocID="{14CC695E-3344-4670-A3A1-991580399ED5}" presName="accent_5" presStyleCnt="0"/>
      <dgm:spPr/>
    </dgm:pt>
    <dgm:pt modelId="{2F292179-03C8-44DC-8710-B9806AD439DB}" type="pres">
      <dgm:prSet presAssocID="{14CC695E-3344-4670-A3A1-991580399ED5}" presName="accentRepeatNode" presStyleLbl="solidFgAcc1" presStyleIdx="4" presStyleCnt="5"/>
      <dgm:spPr/>
    </dgm:pt>
  </dgm:ptLst>
  <dgm:cxnLst>
    <dgm:cxn modelId="{DFB9F01A-5BBD-4B8F-8B6C-E78A824F2665}" srcId="{F4EB634F-E558-463E-A383-B1AA30F5EE81}" destId="{720FD4A9-16B8-4595-9C3F-EDF31D336BBB}" srcOrd="2" destOrd="0" parTransId="{7CF22133-B64A-42DE-8338-DF337C8D8EB4}" sibTransId="{A4F70E0F-5B9B-4597-815A-A0D6D6ECE716}"/>
    <dgm:cxn modelId="{B033E077-8C62-404B-A783-F11A9443F676}" type="presOf" srcId="{2DB03A3A-319F-4932-B30E-B4ECE034592F}" destId="{6FDDEE63-25FD-4D32-87CF-E329C98013A1}" srcOrd="0" destOrd="0" presId="urn:microsoft.com/office/officeart/2008/layout/VerticalCurvedList"/>
    <dgm:cxn modelId="{4F3B1FB1-0F48-4C25-897A-FDB0DFF3B881}" srcId="{F4EB634F-E558-463E-A383-B1AA30F5EE81}" destId="{2DB03A3A-319F-4932-B30E-B4ECE034592F}" srcOrd="0" destOrd="0" parTransId="{CBC09714-7724-4D8B-B3C2-94954B843F68}" sibTransId="{C08556EB-F888-457A-8476-82F224FAB422}"/>
    <dgm:cxn modelId="{8DC6D50B-F6BF-47A8-B542-ED4CCCDF5057}" srcId="{F4EB634F-E558-463E-A383-B1AA30F5EE81}" destId="{9C82229C-DAEF-4FCD-9AF0-EAB8A3D6D3DF}" srcOrd="1" destOrd="0" parTransId="{30CA0118-75EF-40B0-9676-E34AD2B3FAD7}" sibTransId="{54BD90C4-223E-4C0B-9C76-3532B68D2B6B}"/>
    <dgm:cxn modelId="{5D551C37-1FC3-4DEE-8FBE-8DABC684B035}" type="presOf" srcId="{14CC695E-3344-4670-A3A1-991580399ED5}" destId="{CD32FBA4-79B0-412D-8A14-D3DCC873C49B}" srcOrd="0" destOrd="0" presId="urn:microsoft.com/office/officeart/2008/layout/VerticalCurvedList"/>
    <dgm:cxn modelId="{7B6C6CEE-44E9-4EDE-BA3F-5CB7993BA7BF}" srcId="{F4EB634F-E558-463E-A383-B1AA30F5EE81}" destId="{7E7A7038-4FD6-4437-B46C-7EDF2B9E9F4B}" srcOrd="3" destOrd="0" parTransId="{5CEA74BC-E895-4D3F-BC0F-F9E28AA51846}" sibTransId="{9382C98A-B6C6-4948-9659-61534CEDECDE}"/>
    <dgm:cxn modelId="{74FC15CF-1589-4859-9D20-AE52E6F13CDB}" type="presOf" srcId="{7E7A7038-4FD6-4437-B46C-7EDF2B9E9F4B}" destId="{F383929E-AF1C-4C92-8100-2883C867B9DE}" srcOrd="0" destOrd="0" presId="urn:microsoft.com/office/officeart/2008/layout/VerticalCurvedList"/>
    <dgm:cxn modelId="{325157C3-9A75-4B64-A2F0-52241022049F}" type="presOf" srcId="{C08556EB-F888-457A-8476-82F224FAB422}" destId="{3BD9F8AE-8BB7-431C-B40B-DD30296F7C50}" srcOrd="0" destOrd="0" presId="urn:microsoft.com/office/officeart/2008/layout/VerticalCurvedList"/>
    <dgm:cxn modelId="{532888A2-0E3E-4B35-B8C4-D48BC0319EC9}" type="presOf" srcId="{F4EB634F-E558-463E-A383-B1AA30F5EE81}" destId="{8B770763-AF91-440D-953B-08C7D5F7ABFF}" srcOrd="0" destOrd="0" presId="urn:microsoft.com/office/officeart/2008/layout/VerticalCurvedList"/>
    <dgm:cxn modelId="{D5DA700D-FCC0-4566-9E02-AC514538B3AA}" srcId="{F4EB634F-E558-463E-A383-B1AA30F5EE81}" destId="{14CC695E-3344-4670-A3A1-991580399ED5}" srcOrd="4" destOrd="0" parTransId="{B73D508E-2EF6-42F6-AF8B-543D1B620812}" sibTransId="{E12430BD-2453-4671-B7BB-415EEC854210}"/>
    <dgm:cxn modelId="{E1E1FFF1-C4EE-481B-8D82-A3EB15AB7036}" type="presOf" srcId="{9C82229C-DAEF-4FCD-9AF0-EAB8A3D6D3DF}" destId="{108F3709-1285-4E16-89DD-6A051F03D217}" srcOrd="0" destOrd="0" presId="urn:microsoft.com/office/officeart/2008/layout/VerticalCurvedList"/>
    <dgm:cxn modelId="{03985188-B8CC-45A5-BDC0-4512AD0680F5}" type="presOf" srcId="{720FD4A9-16B8-4595-9C3F-EDF31D336BBB}" destId="{1E341FF5-A32E-462E-A035-AA657F613C7B}" srcOrd="0" destOrd="0" presId="urn:microsoft.com/office/officeart/2008/layout/VerticalCurvedList"/>
    <dgm:cxn modelId="{E260E6B6-94A7-4629-8F69-D88FD681BD45}" type="presParOf" srcId="{8B770763-AF91-440D-953B-08C7D5F7ABFF}" destId="{1F1D29AE-37C3-44E3-A33F-26A24F6EAE7E}" srcOrd="0" destOrd="0" presId="urn:microsoft.com/office/officeart/2008/layout/VerticalCurvedList"/>
    <dgm:cxn modelId="{7458A21F-F48D-4C52-B0D9-C234D50543C7}" type="presParOf" srcId="{1F1D29AE-37C3-44E3-A33F-26A24F6EAE7E}" destId="{1F798851-D50D-47E6-A726-9156CFF2ADFE}" srcOrd="0" destOrd="0" presId="urn:microsoft.com/office/officeart/2008/layout/VerticalCurvedList"/>
    <dgm:cxn modelId="{7A760448-44E6-405D-9CCF-E5A90C5828C2}" type="presParOf" srcId="{1F798851-D50D-47E6-A726-9156CFF2ADFE}" destId="{4518B8DC-57B5-46F5-B9AE-E5F90B85E914}" srcOrd="0" destOrd="0" presId="urn:microsoft.com/office/officeart/2008/layout/VerticalCurvedList"/>
    <dgm:cxn modelId="{7700A922-F9E8-4337-8FE3-7BC7DBC70686}" type="presParOf" srcId="{1F798851-D50D-47E6-A726-9156CFF2ADFE}" destId="{3BD9F8AE-8BB7-431C-B40B-DD30296F7C50}" srcOrd="1" destOrd="0" presId="urn:microsoft.com/office/officeart/2008/layout/VerticalCurvedList"/>
    <dgm:cxn modelId="{A9BF1698-5DAF-41CB-8926-393B06D466E0}" type="presParOf" srcId="{1F798851-D50D-47E6-A726-9156CFF2ADFE}" destId="{4EF374B3-D04F-4549-92F1-29E96DDA8EC0}" srcOrd="2" destOrd="0" presId="urn:microsoft.com/office/officeart/2008/layout/VerticalCurvedList"/>
    <dgm:cxn modelId="{1804C3DE-E2CE-42B9-85C6-D83974D97F2F}" type="presParOf" srcId="{1F798851-D50D-47E6-A726-9156CFF2ADFE}" destId="{C0B6F548-453E-49D8-8FEE-9B9EADD5A623}" srcOrd="3" destOrd="0" presId="urn:microsoft.com/office/officeart/2008/layout/VerticalCurvedList"/>
    <dgm:cxn modelId="{E40B8697-48BE-42CE-82D5-D07109636D16}" type="presParOf" srcId="{1F1D29AE-37C3-44E3-A33F-26A24F6EAE7E}" destId="{6FDDEE63-25FD-4D32-87CF-E329C98013A1}" srcOrd="1" destOrd="0" presId="urn:microsoft.com/office/officeart/2008/layout/VerticalCurvedList"/>
    <dgm:cxn modelId="{AE587A2A-A202-4220-B27B-06DB753C439D}" type="presParOf" srcId="{1F1D29AE-37C3-44E3-A33F-26A24F6EAE7E}" destId="{3165CE02-4F48-47C1-A5C0-A6592F2B0BC8}" srcOrd="2" destOrd="0" presId="urn:microsoft.com/office/officeart/2008/layout/VerticalCurvedList"/>
    <dgm:cxn modelId="{8DD32428-8EA7-4394-B359-0E38577FBFA4}" type="presParOf" srcId="{3165CE02-4F48-47C1-A5C0-A6592F2B0BC8}" destId="{4231D9C6-D0D7-415C-B46D-583C37CEB2C8}" srcOrd="0" destOrd="0" presId="urn:microsoft.com/office/officeart/2008/layout/VerticalCurvedList"/>
    <dgm:cxn modelId="{548D5B7D-746B-4C1F-9049-BABEB75CA781}" type="presParOf" srcId="{1F1D29AE-37C3-44E3-A33F-26A24F6EAE7E}" destId="{108F3709-1285-4E16-89DD-6A051F03D217}" srcOrd="3" destOrd="0" presId="urn:microsoft.com/office/officeart/2008/layout/VerticalCurvedList"/>
    <dgm:cxn modelId="{BA5120ED-3702-45B1-BC8D-23C2A138A47A}" type="presParOf" srcId="{1F1D29AE-37C3-44E3-A33F-26A24F6EAE7E}" destId="{BD109CA0-3D42-4FD3-8593-A6FDE31E0A42}" srcOrd="4" destOrd="0" presId="urn:microsoft.com/office/officeart/2008/layout/VerticalCurvedList"/>
    <dgm:cxn modelId="{7E2DFE93-1076-4BC8-A632-313530C95CB5}" type="presParOf" srcId="{BD109CA0-3D42-4FD3-8593-A6FDE31E0A42}" destId="{AF47B8AC-158A-4EB5-A9A8-ECCF918EBA95}" srcOrd="0" destOrd="0" presId="urn:microsoft.com/office/officeart/2008/layout/VerticalCurvedList"/>
    <dgm:cxn modelId="{C957DEF2-2C6F-419D-B53A-A3A094632484}" type="presParOf" srcId="{1F1D29AE-37C3-44E3-A33F-26A24F6EAE7E}" destId="{1E341FF5-A32E-462E-A035-AA657F613C7B}" srcOrd="5" destOrd="0" presId="urn:microsoft.com/office/officeart/2008/layout/VerticalCurvedList"/>
    <dgm:cxn modelId="{D3463CBB-6C8B-45CA-A43B-2E193D557456}" type="presParOf" srcId="{1F1D29AE-37C3-44E3-A33F-26A24F6EAE7E}" destId="{5F022280-5DAD-4845-A12F-4BCB7C99875F}" srcOrd="6" destOrd="0" presId="urn:microsoft.com/office/officeart/2008/layout/VerticalCurvedList"/>
    <dgm:cxn modelId="{C2649BEF-C676-4DE5-ABC7-EB97FD7C20A5}" type="presParOf" srcId="{5F022280-5DAD-4845-A12F-4BCB7C99875F}" destId="{47012E23-688E-41D2-AB6F-5DF762F19966}" srcOrd="0" destOrd="0" presId="urn:microsoft.com/office/officeart/2008/layout/VerticalCurvedList"/>
    <dgm:cxn modelId="{3D85EA4B-697D-42EB-BEF5-DCC3B33D49C5}" type="presParOf" srcId="{1F1D29AE-37C3-44E3-A33F-26A24F6EAE7E}" destId="{F383929E-AF1C-4C92-8100-2883C867B9DE}" srcOrd="7" destOrd="0" presId="urn:microsoft.com/office/officeart/2008/layout/VerticalCurvedList"/>
    <dgm:cxn modelId="{F0F385AF-A3E2-46FF-8EFF-F5BFEAA9F711}" type="presParOf" srcId="{1F1D29AE-37C3-44E3-A33F-26A24F6EAE7E}" destId="{D8E15849-14D8-47FE-8EF8-C200F3A2BB0F}" srcOrd="8" destOrd="0" presId="urn:microsoft.com/office/officeart/2008/layout/VerticalCurvedList"/>
    <dgm:cxn modelId="{B0D63924-AE58-499B-89FA-95D330E3AF73}" type="presParOf" srcId="{D8E15849-14D8-47FE-8EF8-C200F3A2BB0F}" destId="{8E21ED6C-5FE0-4BF3-A44B-3551FAC9A8A7}" srcOrd="0" destOrd="0" presId="urn:microsoft.com/office/officeart/2008/layout/VerticalCurvedList"/>
    <dgm:cxn modelId="{F422FA3A-F07B-4E92-A8FF-43E68AA9FB27}" type="presParOf" srcId="{1F1D29AE-37C3-44E3-A33F-26A24F6EAE7E}" destId="{CD32FBA4-79B0-412D-8A14-D3DCC873C49B}" srcOrd="9" destOrd="0" presId="urn:microsoft.com/office/officeart/2008/layout/VerticalCurvedList"/>
    <dgm:cxn modelId="{1140F441-85D5-4D17-9883-555EBC62C120}" type="presParOf" srcId="{1F1D29AE-37C3-44E3-A33F-26A24F6EAE7E}" destId="{5C28CF31-1662-4093-9A27-0AD199333C80}" srcOrd="10" destOrd="0" presId="urn:microsoft.com/office/officeart/2008/layout/VerticalCurvedList"/>
    <dgm:cxn modelId="{748A5DB2-DBE4-4C8A-98FF-E85316E96D95}" type="presParOf" srcId="{5C28CF31-1662-4093-9A27-0AD199333C80}" destId="{2F292179-03C8-44DC-8710-B9806AD439D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EB634F-E558-463E-A383-B1AA30F5EE8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DB03A3A-319F-4932-B30E-B4ECE034592F}">
      <dgm:prSet/>
      <dgm:spPr/>
      <dgm:t>
        <a:bodyPr/>
        <a:lstStyle/>
        <a:p>
          <a:pPr rtl="0"/>
          <a:r>
            <a:rPr lang="en-US" dirty="0" smtClean="0"/>
            <a:t>Hybrid process</a:t>
          </a:r>
          <a:endParaRPr lang="en-US" dirty="0"/>
        </a:p>
      </dgm:t>
    </dgm:pt>
    <dgm:pt modelId="{CBC09714-7724-4D8B-B3C2-94954B843F68}" type="parTrans" cxnId="{4F3B1FB1-0F48-4C25-897A-FDB0DFF3B881}">
      <dgm:prSet/>
      <dgm:spPr/>
      <dgm:t>
        <a:bodyPr/>
        <a:lstStyle/>
        <a:p>
          <a:endParaRPr lang="en-US"/>
        </a:p>
      </dgm:t>
    </dgm:pt>
    <dgm:pt modelId="{C08556EB-F888-457A-8476-82F224FAB422}" type="sibTrans" cxnId="{4F3B1FB1-0F48-4C25-897A-FDB0DFF3B881}">
      <dgm:prSet/>
      <dgm:spPr/>
      <dgm:t>
        <a:bodyPr/>
        <a:lstStyle/>
        <a:p>
          <a:endParaRPr lang="en-US"/>
        </a:p>
      </dgm:t>
    </dgm:pt>
    <dgm:pt modelId="{720FD4A9-16B8-4595-9C3F-EDF31D336BBB}">
      <dgm:prSet/>
      <dgm:spPr/>
      <dgm:t>
        <a:bodyPr/>
        <a:lstStyle/>
        <a:p>
          <a:pPr rtl="0"/>
          <a:r>
            <a:rPr lang="en-US" dirty="0" smtClean="0"/>
            <a:t>Research on peer review</a:t>
          </a:r>
          <a:endParaRPr lang="en-US" dirty="0"/>
        </a:p>
      </dgm:t>
    </dgm:pt>
    <dgm:pt modelId="{7CF22133-B64A-42DE-8338-DF337C8D8EB4}" type="parTrans" cxnId="{DFB9F01A-5BBD-4B8F-8B6C-E78A824F2665}">
      <dgm:prSet/>
      <dgm:spPr/>
      <dgm:t>
        <a:bodyPr/>
        <a:lstStyle/>
        <a:p>
          <a:endParaRPr lang="en-US"/>
        </a:p>
      </dgm:t>
    </dgm:pt>
    <dgm:pt modelId="{A4F70E0F-5B9B-4597-815A-A0D6D6ECE716}" type="sibTrans" cxnId="{DFB9F01A-5BBD-4B8F-8B6C-E78A824F2665}">
      <dgm:prSet/>
      <dgm:spPr/>
      <dgm:t>
        <a:bodyPr/>
        <a:lstStyle/>
        <a:p>
          <a:endParaRPr lang="en-US"/>
        </a:p>
      </dgm:t>
    </dgm:pt>
    <dgm:pt modelId="{9C82229C-DAEF-4FCD-9AF0-EAB8A3D6D3DF}">
      <dgm:prSet/>
      <dgm:spPr/>
      <dgm:t>
        <a:bodyPr/>
        <a:lstStyle/>
        <a:p>
          <a:r>
            <a:rPr lang="en-US" dirty="0" smtClean="0"/>
            <a:t>Adversarial approach</a:t>
          </a:r>
          <a:endParaRPr lang="en-US" dirty="0"/>
        </a:p>
      </dgm:t>
    </dgm:pt>
    <dgm:pt modelId="{30CA0118-75EF-40B0-9676-E34AD2B3FAD7}" type="parTrans" cxnId="{8DC6D50B-F6BF-47A8-B542-ED4CCCDF5057}">
      <dgm:prSet/>
      <dgm:spPr/>
      <dgm:t>
        <a:bodyPr/>
        <a:lstStyle/>
        <a:p>
          <a:endParaRPr lang="en-US"/>
        </a:p>
      </dgm:t>
    </dgm:pt>
    <dgm:pt modelId="{54BD90C4-223E-4C0B-9C76-3532B68D2B6B}" type="sibTrans" cxnId="{8DC6D50B-F6BF-47A8-B542-ED4CCCDF5057}">
      <dgm:prSet/>
      <dgm:spPr/>
      <dgm:t>
        <a:bodyPr/>
        <a:lstStyle/>
        <a:p>
          <a:endParaRPr lang="en-US"/>
        </a:p>
      </dgm:t>
    </dgm:pt>
    <dgm:pt modelId="{94840F66-B80A-4DB8-A280-A68C90BBB517}">
      <dgm:prSet/>
      <dgm:spPr/>
      <dgm:t>
        <a:bodyPr/>
        <a:lstStyle/>
        <a:p>
          <a:r>
            <a:rPr lang="en-US" dirty="0" smtClean="0"/>
            <a:t>Open peer review</a:t>
          </a:r>
          <a:endParaRPr lang="en-US" dirty="0"/>
        </a:p>
      </dgm:t>
    </dgm:pt>
    <dgm:pt modelId="{EC2F01B0-E690-4AA3-9C7F-4FE7C3BF804A}" type="parTrans" cxnId="{889A46A2-7341-4760-BF94-A6B719FC1DE3}">
      <dgm:prSet/>
      <dgm:spPr/>
    </dgm:pt>
    <dgm:pt modelId="{B52E5C8A-4478-43A1-BA88-7A73233DEA6C}" type="sibTrans" cxnId="{889A46A2-7341-4760-BF94-A6B719FC1DE3}">
      <dgm:prSet/>
      <dgm:spPr/>
    </dgm:pt>
    <dgm:pt modelId="{D9C7CC3F-3238-4994-80AE-6DB85EB3EBFD}" type="pres">
      <dgm:prSet presAssocID="{F4EB634F-E558-463E-A383-B1AA30F5EE81}" presName="linear" presStyleCnt="0">
        <dgm:presLayoutVars>
          <dgm:dir/>
          <dgm:animLvl val="lvl"/>
          <dgm:resizeHandles val="exact"/>
        </dgm:presLayoutVars>
      </dgm:prSet>
      <dgm:spPr/>
      <dgm:t>
        <a:bodyPr/>
        <a:lstStyle/>
        <a:p>
          <a:endParaRPr lang="en-US"/>
        </a:p>
      </dgm:t>
    </dgm:pt>
    <dgm:pt modelId="{15C440DE-F6D4-4EE6-8551-FCB5D7A4F425}" type="pres">
      <dgm:prSet presAssocID="{94840F66-B80A-4DB8-A280-A68C90BBB517}" presName="parentLin" presStyleCnt="0"/>
      <dgm:spPr/>
      <dgm:t>
        <a:bodyPr/>
        <a:lstStyle/>
        <a:p>
          <a:endParaRPr lang="en-US"/>
        </a:p>
      </dgm:t>
    </dgm:pt>
    <dgm:pt modelId="{31580F82-21E4-4630-B617-6BB7D26571BC}" type="pres">
      <dgm:prSet presAssocID="{94840F66-B80A-4DB8-A280-A68C90BBB517}" presName="parentLeftMargin" presStyleLbl="node1" presStyleIdx="0" presStyleCnt="4"/>
      <dgm:spPr/>
      <dgm:t>
        <a:bodyPr/>
        <a:lstStyle/>
        <a:p>
          <a:endParaRPr lang="en-US"/>
        </a:p>
      </dgm:t>
    </dgm:pt>
    <dgm:pt modelId="{F368DB36-1137-404D-9D18-A5C5EA5BAE80}" type="pres">
      <dgm:prSet presAssocID="{94840F66-B80A-4DB8-A280-A68C90BBB517}" presName="parentText" presStyleLbl="node1" presStyleIdx="0" presStyleCnt="4">
        <dgm:presLayoutVars>
          <dgm:chMax val="0"/>
          <dgm:bulletEnabled val="1"/>
        </dgm:presLayoutVars>
      </dgm:prSet>
      <dgm:spPr/>
      <dgm:t>
        <a:bodyPr/>
        <a:lstStyle/>
        <a:p>
          <a:endParaRPr lang="en-US"/>
        </a:p>
      </dgm:t>
    </dgm:pt>
    <dgm:pt modelId="{816017E5-289A-4EB9-9C1E-C652D182FD00}" type="pres">
      <dgm:prSet presAssocID="{94840F66-B80A-4DB8-A280-A68C90BBB517}" presName="negativeSpace" presStyleCnt="0"/>
      <dgm:spPr/>
      <dgm:t>
        <a:bodyPr/>
        <a:lstStyle/>
        <a:p>
          <a:endParaRPr lang="en-US"/>
        </a:p>
      </dgm:t>
    </dgm:pt>
    <dgm:pt modelId="{409F9ECE-C8E4-444B-BD49-59CECDF8338C}" type="pres">
      <dgm:prSet presAssocID="{94840F66-B80A-4DB8-A280-A68C90BBB517}" presName="childText" presStyleLbl="conFgAcc1" presStyleIdx="0" presStyleCnt="4">
        <dgm:presLayoutVars>
          <dgm:bulletEnabled val="1"/>
        </dgm:presLayoutVars>
      </dgm:prSet>
      <dgm:spPr/>
      <dgm:t>
        <a:bodyPr/>
        <a:lstStyle/>
        <a:p>
          <a:endParaRPr lang="en-US"/>
        </a:p>
      </dgm:t>
    </dgm:pt>
    <dgm:pt modelId="{3D295298-599D-4BBB-8B12-8D1D6A248E54}" type="pres">
      <dgm:prSet presAssocID="{B52E5C8A-4478-43A1-BA88-7A73233DEA6C}" presName="spaceBetweenRectangles" presStyleCnt="0"/>
      <dgm:spPr/>
      <dgm:t>
        <a:bodyPr/>
        <a:lstStyle/>
        <a:p>
          <a:endParaRPr lang="en-US"/>
        </a:p>
      </dgm:t>
    </dgm:pt>
    <dgm:pt modelId="{81810EE0-5814-4707-8554-EC6EBA63A488}" type="pres">
      <dgm:prSet presAssocID="{2DB03A3A-319F-4932-B30E-B4ECE034592F}" presName="parentLin" presStyleCnt="0"/>
      <dgm:spPr/>
      <dgm:t>
        <a:bodyPr/>
        <a:lstStyle/>
        <a:p>
          <a:endParaRPr lang="en-US"/>
        </a:p>
      </dgm:t>
    </dgm:pt>
    <dgm:pt modelId="{8B4F7D90-427D-4DB6-BEFD-07FBE698F191}" type="pres">
      <dgm:prSet presAssocID="{2DB03A3A-319F-4932-B30E-B4ECE034592F}" presName="parentLeftMargin" presStyleLbl="node1" presStyleIdx="0" presStyleCnt="4"/>
      <dgm:spPr/>
      <dgm:t>
        <a:bodyPr/>
        <a:lstStyle/>
        <a:p>
          <a:endParaRPr lang="en-US"/>
        </a:p>
      </dgm:t>
    </dgm:pt>
    <dgm:pt modelId="{D3B8054D-86B7-4A9E-997D-58C27F7BCFF2}" type="pres">
      <dgm:prSet presAssocID="{2DB03A3A-319F-4932-B30E-B4ECE034592F}" presName="parentText" presStyleLbl="node1" presStyleIdx="1" presStyleCnt="4">
        <dgm:presLayoutVars>
          <dgm:chMax val="0"/>
          <dgm:bulletEnabled val="1"/>
        </dgm:presLayoutVars>
      </dgm:prSet>
      <dgm:spPr/>
      <dgm:t>
        <a:bodyPr/>
        <a:lstStyle/>
        <a:p>
          <a:endParaRPr lang="en-US"/>
        </a:p>
      </dgm:t>
    </dgm:pt>
    <dgm:pt modelId="{60458314-5E35-4EB5-AF2E-6204DF1A17DB}" type="pres">
      <dgm:prSet presAssocID="{2DB03A3A-319F-4932-B30E-B4ECE034592F}" presName="negativeSpace" presStyleCnt="0"/>
      <dgm:spPr/>
      <dgm:t>
        <a:bodyPr/>
        <a:lstStyle/>
        <a:p>
          <a:endParaRPr lang="en-US"/>
        </a:p>
      </dgm:t>
    </dgm:pt>
    <dgm:pt modelId="{420B508A-F1F2-441E-B283-1862371AB653}" type="pres">
      <dgm:prSet presAssocID="{2DB03A3A-319F-4932-B30E-B4ECE034592F}" presName="childText" presStyleLbl="conFgAcc1" presStyleIdx="1" presStyleCnt="4">
        <dgm:presLayoutVars>
          <dgm:bulletEnabled val="1"/>
        </dgm:presLayoutVars>
      </dgm:prSet>
      <dgm:spPr/>
      <dgm:t>
        <a:bodyPr/>
        <a:lstStyle/>
        <a:p>
          <a:endParaRPr lang="en-US"/>
        </a:p>
      </dgm:t>
    </dgm:pt>
    <dgm:pt modelId="{2E872218-2161-4CF9-B76B-4AE52656B9D3}" type="pres">
      <dgm:prSet presAssocID="{C08556EB-F888-457A-8476-82F224FAB422}" presName="spaceBetweenRectangles" presStyleCnt="0"/>
      <dgm:spPr/>
      <dgm:t>
        <a:bodyPr/>
        <a:lstStyle/>
        <a:p>
          <a:endParaRPr lang="en-US"/>
        </a:p>
      </dgm:t>
    </dgm:pt>
    <dgm:pt modelId="{B625EC6A-184D-4695-8602-74AF67CBF62F}" type="pres">
      <dgm:prSet presAssocID="{9C82229C-DAEF-4FCD-9AF0-EAB8A3D6D3DF}" presName="parentLin" presStyleCnt="0"/>
      <dgm:spPr/>
      <dgm:t>
        <a:bodyPr/>
        <a:lstStyle/>
        <a:p>
          <a:endParaRPr lang="en-US"/>
        </a:p>
      </dgm:t>
    </dgm:pt>
    <dgm:pt modelId="{5854BC49-761B-4A94-A3DD-B582346DA8C7}" type="pres">
      <dgm:prSet presAssocID="{9C82229C-DAEF-4FCD-9AF0-EAB8A3D6D3DF}" presName="parentLeftMargin" presStyleLbl="node1" presStyleIdx="1" presStyleCnt="4"/>
      <dgm:spPr/>
      <dgm:t>
        <a:bodyPr/>
        <a:lstStyle/>
        <a:p>
          <a:endParaRPr lang="en-US"/>
        </a:p>
      </dgm:t>
    </dgm:pt>
    <dgm:pt modelId="{05255E99-A076-4524-B78A-AC4A770C3D01}" type="pres">
      <dgm:prSet presAssocID="{9C82229C-DAEF-4FCD-9AF0-EAB8A3D6D3DF}" presName="parentText" presStyleLbl="node1" presStyleIdx="2" presStyleCnt="4">
        <dgm:presLayoutVars>
          <dgm:chMax val="0"/>
          <dgm:bulletEnabled val="1"/>
        </dgm:presLayoutVars>
      </dgm:prSet>
      <dgm:spPr/>
      <dgm:t>
        <a:bodyPr/>
        <a:lstStyle/>
        <a:p>
          <a:endParaRPr lang="en-US"/>
        </a:p>
      </dgm:t>
    </dgm:pt>
    <dgm:pt modelId="{584CA55F-563E-4112-B282-CB4E0FF8A2D0}" type="pres">
      <dgm:prSet presAssocID="{9C82229C-DAEF-4FCD-9AF0-EAB8A3D6D3DF}" presName="negativeSpace" presStyleCnt="0"/>
      <dgm:spPr/>
      <dgm:t>
        <a:bodyPr/>
        <a:lstStyle/>
        <a:p>
          <a:endParaRPr lang="en-US"/>
        </a:p>
      </dgm:t>
    </dgm:pt>
    <dgm:pt modelId="{D87DFF0D-1F01-4CD6-90FA-987EDC3D6F20}" type="pres">
      <dgm:prSet presAssocID="{9C82229C-DAEF-4FCD-9AF0-EAB8A3D6D3DF}" presName="childText" presStyleLbl="conFgAcc1" presStyleIdx="2" presStyleCnt="4">
        <dgm:presLayoutVars>
          <dgm:bulletEnabled val="1"/>
        </dgm:presLayoutVars>
      </dgm:prSet>
      <dgm:spPr/>
      <dgm:t>
        <a:bodyPr/>
        <a:lstStyle/>
        <a:p>
          <a:endParaRPr lang="en-US"/>
        </a:p>
      </dgm:t>
    </dgm:pt>
    <dgm:pt modelId="{A75BD84A-9DEF-40F9-B113-14119614E4D6}" type="pres">
      <dgm:prSet presAssocID="{54BD90C4-223E-4C0B-9C76-3532B68D2B6B}" presName="spaceBetweenRectangles" presStyleCnt="0"/>
      <dgm:spPr/>
      <dgm:t>
        <a:bodyPr/>
        <a:lstStyle/>
        <a:p>
          <a:endParaRPr lang="en-US"/>
        </a:p>
      </dgm:t>
    </dgm:pt>
    <dgm:pt modelId="{8398C50E-23EE-406C-8F95-8116B34F743E}" type="pres">
      <dgm:prSet presAssocID="{720FD4A9-16B8-4595-9C3F-EDF31D336BBB}" presName="parentLin" presStyleCnt="0"/>
      <dgm:spPr/>
      <dgm:t>
        <a:bodyPr/>
        <a:lstStyle/>
        <a:p>
          <a:endParaRPr lang="en-US"/>
        </a:p>
      </dgm:t>
    </dgm:pt>
    <dgm:pt modelId="{2224AA48-E3EF-4CE4-97F9-FFE6E6C4F27D}" type="pres">
      <dgm:prSet presAssocID="{720FD4A9-16B8-4595-9C3F-EDF31D336BBB}" presName="parentLeftMargin" presStyleLbl="node1" presStyleIdx="2" presStyleCnt="4"/>
      <dgm:spPr/>
      <dgm:t>
        <a:bodyPr/>
        <a:lstStyle/>
        <a:p>
          <a:endParaRPr lang="en-US"/>
        </a:p>
      </dgm:t>
    </dgm:pt>
    <dgm:pt modelId="{3EA72BB8-710F-47AC-8B65-C621329CE860}" type="pres">
      <dgm:prSet presAssocID="{720FD4A9-16B8-4595-9C3F-EDF31D336BBB}" presName="parentText" presStyleLbl="node1" presStyleIdx="3" presStyleCnt="4">
        <dgm:presLayoutVars>
          <dgm:chMax val="0"/>
          <dgm:bulletEnabled val="1"/>
        </dgm:presLayoutVars>
      </dgm:prSet>
      <dgm:spPr/>
      <dgm:t>
        <a:bodyPr/>
        <a:lstStyle/>
        <a:p>
          <a:endParaRPr lang="en-US"/>
        </a:p>
      </dgm:t>
    </dgm:pt>
    <dgm:pt modelId="{675B7E49-4831-416A-A2D3-1ED4FB520BBE}" type="pres">
      <dgm:prSet presAssocID="{720FD4A9-16B8-4595-9C3F-EDF31D336BBB}" presName="negativeSpace" presStyleCnt="0"/>
      <dgm:spPr/>
      <dgm:t>
        <a:bodyPr/>
        <a:lstStyle/>
        <a:p>
          <a:endParaRPr lang="en-US"/>
        </a:p>
      </dgm:t>
    </dgm:pt>
    <dgm:pt modelId="{597A3E91-9956-4C3D-ACAF-8E9C6FFA8BCD}" type="pres">
      <dgm:prSet presAssocID="{720FD4A9-16B8-4595-9C3F-EDF31D336BBB}" presName="childText" presStyleLbl="conFgAcc1" presStyleIdx="3" presStyleCnt="4">
        <dgm:presLayoutVars>
          <dgm:bulletEnabled val="1"/>
        </dgm:presLayoutVars>
      </dgm:prSet>
      <dgm:spPr/>
      <dgm:t>
        <a:bodyPr/>
        <a:lstStyle/>
        <a:p>
          <a:endParaRPr lang="en-US"/>
        </a:p>
      </dgm:t>
    </dgm:pt>
  </dgm:ptLst>
  <dgm:cxnLst>
    <dgm:cxn modelId="{92EB34F7-6C04-4069-A304-4B44947B0951}" type="presOf" srcId="{720FD4A9-16B8-4595-9C3F-EDF31D336BBB}" destId="{3EA72BB8-710F-47AC-8B65-C621329CE860}" srcOrd="1" destOrd="0" presId="urn:microsoft.com/office/officeart/2005/8/layout/list1"/>
    <dgm:cxn modelId="{E5626DF6-9FD5-4E8C-ADD8-089BED5B0D04}" type="presOf" srcId="{94840F66-B80A-4DB8-A280-A68C90BBB517}" destId="{F368DB36-1137-404D-9D18-A5C5EA5BAE80}" srcOrd="1" destOrd="0" presId="urn:microsoft.com/office/officeart/2005/8/layout/list1"/>
    <dgm:cxn modelId="{DFB9F01A-5BBD-4B8F-8B6C-E78A824F2665}" srcId="{F4EB634F-E558-463E-A383-B1AA30F5EE81}" destId="{720FD4A9-16B8-4595-9C3F-EDF31D336BBB}" srcOrd="3" destOrd="0" parTransId="{7CF22133-B64A-42DE-8338-DF337C8D8EB4}" sibTransId="{A4F70E0F-5B9B-4597-815A-A0D6D6ECE716}"/>
    <dgm:cxn modelId="{46C415D6-55D5-4089-B586-AFE6E2BC30FB}" type="presOf" srcId="{720FD4A9-16B8-4595-9C3F-EDF31D336BBB}" destId="{2224AA48-E3EF-4CE4-97F9-FFE6E6C4F27D}" srcOrd="0" destOrd="0" presId="urn:microsoft.com/office/officeart/2005/8/layout/list1"/>
    <dgm:cxn modelId="{FC58C48A-21AE-4E56-AA61-9653EAE7F416}" type="presOf" srcId="{2DB03A3A-319F-4932-B30E-B4ECE034592F}" destId="{D3B8054D-86B7-4A9E-997D-58C27F7BCFF2}" srcOrd="1" destOrd="0" presId="urn:microsoft.com/office/officeart/2005/8/layout/list1"/>
    <dgm:cxn modelId="{37A9DE8C-AB78-4B18-8DEA-D8BE2626F84E}" type="presOf" srcId="{F4EB634F-E558-463E-A383-B1AA30F5EE81}" destId="{D9C7CC3F-3238-4994-80AE-6DB85EB3EBFD}" srcOrd="0" destOrd="0" presId="urn:microsoft.com/office/officeart/2005/8/layout/list1"/>
    <dgm:cxn modelId="{C1278425-E9CE-4017-AB79-6227116C143B}" type="presOf" srcId="{2DB03A3A-319F-4932-B30E-B4ECE034592F}" destId="{8B4F7D90-427D-4DB6-BEFD-07FBE698F191}" srcOrd="0" destOrd="0" presId="urn:microsoft.com/office/officeart/2005/8/layout/list1"/>
    <dgm:cxn modelId="{4F3B1FB1-0F48-4C25-897A-FDB0DFF3B881}" srcId="{F4EB634F-E558-463E-A383-B1AA30F5EE81}" destId="{2DB03A3A-319F-4932-B30E-B4ECE034592F}" srcOrd="1" destOrd="0" parTransId="{CBC09714-7724-4D8B-B3C2-94954B843F68}" sibTransId="{C08556EB-F888-457A-8476-82F224FAB422}"/>
    <dgm:cxn modelId="{889A46A2-7341-4760-BF94-A6B719FC1DE3}" srcId="{F4EB634F-E558-463E-A383-B1AA30F5EE81}" destId="{94840F66-B80A-4DB8-A280-A68C90BBB517}" srcOrd="0" destOrd="0" parTransId="{EC2F01B0-E690-4AA3-9C7F-4FE7C3BF804A}" sibTransId="{B52E5C8A-4478-43A1-BA88-7A73233DEA6C}"/>
    <dgm:cxn modelId="{8DC6D50B-F6BF-47A8-B542-ED4CCCDF5057}" srcId="{F4EB634F-E558-463E-A383-B1AA30F5EE81}" destId="{9C82229C-DAEF-4FCD-9AF0-EAB8A3D6D3DF}" srcOrd="2" destOrd="0" parTransId="{30CA0118-75EF-40B0-9676-E34AD2B3FAD7}" sibTransId="{54BD90C4-223E-4C0B-9C76-3532B68D2B6B}"/>
    <dgm:cxn modelId="{46CA4FC8-0963-42C0-B2C8-2966D126641B}" type="presOf" srcId="{9C82229C-DAEF-4FCD-9AF0-EAB8A3D6D3DF}" destId="{05255E99-A076-4524-B78A-AC4A770C3D01}" srcOrd="1" destOrd="0" presId="urn:microsoft.com/office/officeart/2005/8/layout/list1"/>
    <dgm:cxn modelId="{652CDFA4-DBA4-478D-8887-08CF60F8966E}" type="presOf" srcId="{94840F66-B80A-4DB8-A280-A68C90BBB517}" destId="{31580F82-21E4-4630-B617-6BB7D26571BC}" srcOrd="0" destOrd="0" presId="urn:microsoft.com/office/officeart/2005/8/layout/list1"/>
    <dgm:cxn modelId="{B1CA725F-534F-45F7-815D-B300BE222210}" type="presOf" srcId="{9C82229C-DAEF-4FCD-9AF0-EAB8A3D6D3DF}" destId="{5854BC49-761B-4A94-A3DD-B582346DA8C7}" srcOrd="0" destOrd="0" presId="urn:microsoft.com/office/officeart/2005/8/layout/list1"/>
    <dgm:cxn modelId="{0D0ED96F-A77A-483A-B0E3-3B287D30A7DF}" type="presParOf" srcId="{D9C7CC3F-3238-4994-80AE-6DB85EB3EBFD}" destId="{15C440DE-F6D4-4EE6-8551-FCB5D7A4F425}" srcOrd="0" destOrd="0" presId="urn:microsoft.com/office/officeart/2005/8/layout/list1"/>
    <dgm:cxn modelId="{96EC40CE-D324-46FD-99BC-E64177E33F4B}" type="presParOf" srcId="{15C440DE-F6D4-4EE6-8551-FCB5D7A4F425}" destId="{31580F82-21E4-4630-B617-6BB7D26571BC}" srcOrd="0" destOrd="0" presId="urn:microsoft.com/office/officeart/2005/8/layout/list1"/>
    <dgm:cxn modelId="{4935CC5F-DCE0-45C0-BF9C-9D35776122DA}" type="presParOf" srcId="{15C440DE-F6D4-4EE6-8551-FCB5D7A4F425}" destId="{F368DB36-1137-404D-9D18-A5C5EA5BAE80}" srcOrd="1" destOrd="0" presId="urn:microsoft.com/office/officeart/2005/8/layout/list1"/>
    <dgm:cxn modelId="{70E006AA-C5A2-4E57-8B2D-CA60499E9695}" type="presParOf" srcId="{D9C7CC3F-3238-4994-80AE-6DB85EB3EBFD}" destId="{816017E5-289A-4EB9-9C1E-C652D182FD00}" srcOrd="1" destOrd="0" presId="urn:microsoft.com/office/officeart/2005/8/layout/list1"/>
    <dgm:cxn modelId="{59C04C36-0E04-4F8C-B153-87EAAAB9EAEE}" type="presParOf" srcId="{D9C7CC3F-3238-4994-80AE-6DB85EB3EBFD}" destId="{409F9ECE-C8E4-444B-BD49-59CECDF8338C}" srcOrd="2" destOrd="0" presId="urn:microsoft.com/office/officeart/2005/8/layout/list1"/>
    <dgm:cxn modelId="{587851B9-123C-4B06-BE24-0EC481DF1B81}" type="presParOf" srcId="{D9C7CC3F-3238-4994-80AE-6DB85EB3EBFD}" destId="{3D295298-599D-4BBB-8B12-8D1D6A248E54}" srcOrd="3" destOrd="0" presId="urn:microsoft.com/office/officeart/2005/8/layout/list1"/>
    <dgm:cxn modelId="{B1E97DB0-7435-4DC2-8CF1-B771652E489A}" type="presParOf" srcId="{D9C7CC3F-3238-4994-80AE-6DB85EB3EBFD}" destId="{81810EE0-5814-4707-8554-EC6EBA63A488}" srcOrd="4" destOrd="0" presId="urn:microsoft.com/office/officeart/2005/8/layout/list1"/>
    <dgm:cxn modelId="{C4027B4A-37A8-4B43-B330-FC09CD244A28}" type="presParOf" srcId="{81810EE0-5814-4707-8554-EC6EBA63A488}" destId="{8B4F7D90-427D-4DB6-BEFD-07FBE698F191}" srcOrd="0" destOrd="0" presId="urn:microsoft.com/office/officeart/2005/8/layout/list1"/>
    <dgm:cxn modelId="{194F4475-DAB1-46F0-A412-D8E5EF6494CF}" type="presParOf" srcId="{81810EE0-5814-4707-8554-EC6EBA63A488}" destId="{D3B8054D-86B7-4A9E-997D-58C27F7BCFF2}" srcOrd="1" destOrd="0" presId="urn:microsoft.com/office/officeart/2005/8/layout/list1"/>
    <dgm:cxn modelId="{7C5A278A-D6D9-442E-85DE-4B70DF6400B5}" type="presParOf" srcId="{D9C7CC3F-3238-4994-80AE-6DB85EB3EBFD}" destId="{60458314-5E35-4EB5-AF2E-6204DF1A17DB}" srcOrd="5" destOrd="0" presId="urn:microsoft.com/office/officeart/2005/8/layout/list1"/>
    <dgm:cxn modelId="{A67F2DCB-88A0-4D16-88DD-6484201C2CDB}" type="presParOf" srcId="{D9C7CC3F-3238-4994-80AE-6DB85EB3EBFD}" destId="{420B508A-F1F2-441E-B283-1862371AB653}" srcOrd="6" destOrd="0" presId="urn:microsoft.com/office/officeart/2005/8/layout/list1"/>
    <dgm:cxn modelId="{1BFAD243-04D4-44E1-B54A-A6D5E74ADE09}" type="presParOf" srcId="{D9C7CC3F-3238-4994-80AE-6DB85EB3EBFD}" destId="{2E872218-2161-4CF9-B76B-4AE52656B9D3}" srcOrd="7" destOrd="0" presId="urn:microsoft.com/office/officeart/2005/8/layout/list1"/>
    <dgm:cxn modelId="{8E308FE2-7AC9-4DCB-ACED-DFAD5FE0C8B5}" type="presParOf" srcId="{D9C7CC3F-3238-4994-80AE-6DB85EB3EBFD}" destId="{B625EC6A-184D-4695-8602-74AF67CBF62F}" srcOrd="8" destOrd="0" presId="urn:microsoft.com/office/officeart/2005/8/layout/list1"/>
    <dgm:cxn modelId="{04C4A4ED-21D8-42A3-8A08-E66CACC4AB7A}" type="presParOf" srcId="{B625EC6A-184D-4695-8602-74AF67CBF62F}" destId="{5854BC49-761B-4A94-A3DD-B582346DA8C7}" srcOrd="0" destOrd="0" presId="urn:microsoft.com/office/officeart/2005/8/layout/list1"/>
    <dgm:cxn modelId="{E68C5090-69C8-4C82-8C80-61BD76AFE1DB}" type="presParOf" srcId="{B625EC6A-184D-4695-8602-74AF67CBF62F}" destId="{05255E99-A076-4524-B78A-AC4A770C3D01}" srcOrd="1" destOrd="0" presId="urn:microsoft.com/office/officeart/2005/8/layout/list1"/>
    <dgm:cxn modelId="{0218B926-0C35-43A9-9867-BF56DA69470C}" type="presParOf" srcId="{D9C7CC3F-3238-4994-80AE-6DB85EB3EBFD}" destId="{584CA55F-563E-4112-B282-CB4E0FF8A2D0}" srcOrd="9" destOrd="0" presId="urn:microsoft.com/office/officeart/2005/8/layout/list1"/>
    <dgm:cxn modelId="{16E35629-37D4-4884-8357-F225C37335B3}" type="presParOf" srcId="{D9C7CC3F-3238-4994-80AE-6DB85EB3EBFD}" destId="{D87DFF0D-1F01-4CD6-90FA-987EDC3D6F20}" srcOrd="10" destOrd="0" presId="urn:microsoft.com/office/officeart/2005/8/layout/list1"/>
    <dgm:cxn modelId="{D73847A7-9BC1-4736-9C5C-69D8B9E87402}" type="presParOf" srcId="{D9C7CC3F-3238-4994-80AE-6DB85EB3EBFD}" destId="{A75BD84A-9DEF-40F9-B113-14119614E4D6}" srcOrd="11" destOrd="0" presId="urn:microsoft.com/office/officeart/2005/8/layout/list1"/>
    <dgm:cxn modelId="{C4E22A45-5E79-4011-8D87-9D34D5843F72}" type="presParOf" srcId="{D9C7CC3F-3238-4994-80AE-6DB85EB3EBFD}" destId="{8398C50E-23EE-406C-8F95-8116B34F743E}" srcOrd="12" destOrd="0" presId="urn:microsoft.com/office/officeart/2005/8/layout/list1"/>
    <dgm:cxn modelId="{93362234-3EF6-4B23-9907-594BFF3DA477}" type="presParOf" srcId="{8398C50E-23EE-406C-8F95-8116B34F743E}" destId="{2224AA48-E3EF-4CE4-97F9-FFE6E6C4F27D}" srcOrd="0" destOrd="0" presId="urn:microsoft.com/office/officeart/2005/8/layout/list1"/>
    <dgm:cxn modelId="{0AECC8B2-519B-47C5-9D7C-8A08AAB26C43}" type="presParOf" srcId="{8398C50E-23EE-406C-8F95-8116B34F743E}" destId="{3EA72BB8-710F-47AC-8B65-C621329CE860}" srcOrd="1" destOrd="0" presId="urn:microsoft.com/office/officeart/2005/8/layout/list1"/>
    <dgm:cxn modelId="{A6910780-61AE-4D96-A11F-4096DCCAFEBD}" type="presParOf" srcId="{D9C7CC3F-3238-4994-80AE-6DB85EB3EBFD}" destId="{675B7E49-4831-416A-A2D3-1ED4FB520BBE}" srcOrd="13" destOrd="0" presId="urn:microsoft.com/office/officeart/2005/8/layout/list1"/>
    <dgm:cxn modelId="{86446B9A-82FD-4208-B4C2-DE5E7B58253B}" type="presParOf" srcId="{D9C7CC3F-3238-4994-80AE-6DB85EB3EBFD}" destId="{597A3E91-9956-4C3D-ACAF-8E9C6FFA8BC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C3B4ED-ED3A-41D9-91B5-65330B28D84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0F53366-C01D-4DDD-9C41-AFB2757E689E}">
      <dgm:prSet phldrT="[Text]"/>
      <dgm:spPr/>
      <dgm:t>
        <a:bodyPr/>
        <a:lstStyle/>
        <a:p>
          <a:r>
            <a:rPr lang="en-US" dirty="0" smtClean="0"/>
            <a:t>Checklists</a:t>
          </a:r>
          <a:endParaRPr lang="en-US" dirty="0"/>
        </a:p>
      </dgm:t>
    </dgm:pt>
    <dgm:pt modelId="{D4244F11-D689-4558-9A79-39A3D6B71DCD}" type="parTrans" cxnId="{4F33D25D-49BC-43ED-929C-05D6C2626844}">
      <dgm:prSet/>
      <dgm:spPr/>
      <dgm:t>
        <a:bodyPr/>
        <a:lstStyle/>
        <a:p>
          <a:endParaRPr lang="en-US"/>
        </a:p>
      </dgm:t>
    </dgm:pt>
    <dgm:pt modelId="{64B6B10F-6A42-4510-9033-3CF32576D088}" type="sibTrans" cxnId="{4F33D25D-49BC-43ED-929C-05D6C2626844}">
      <dgm:prSet/>
      <dgm:spPr/>
      <dgm:t>
        <a:bodyPr/>
        <a:lstStyle/>
        <a:p>
          <a:endParaRPr lang="en-US"/>
        </a:p>
      </dgm:t>
    </dgm:pt>
    <dgm:pt modelId="{00A2A83F-9EEC-4799-B237-C2C32C225BB5}">
      <dgm:prSet phldrT="[Text]"/>
      <dgm:spPr/>
      <dgm:t>
        <a:bodyPr/>
        <a:lstStyle/>
        <a:p>
          <a:r>
            <a:rPr lang="en-US" dirty="0" smtClean="0"/>
            <a:t>Reviewer training</a:t>
          </a:r>
          <a:endParaRPr lang="en-US" dirty="0"/>
        </a:p>
      </dgm:t>
    </dgm:pt>
    <dgm:pt modelId="{E40617DA-2BAC-4ED5-B350-CCD73F1FBE33}" type="parTrans" cxnId="{8BC4A087-DB13-4DF9-8C2C-D2EDF5BC727B}">
      <dgm:prSet/>
      <dgm:spPr/>
      <dgm:t>
        <a:bodyPr/>
        <a:lstStyle/>
        <a:p>
          <a:endParaRPr lang="en-US"/>
        </a:p>
      </dgm:t>
    </dgm:pt>
    <dgm:pt modelId="{6D0B8D08-BBB9-4D05-B686-E9D05D58C3CC}" type="sibTrans" cxnId="{8BC4A087-DB13-4DF9-8C2C-D2EDF5BC727B}">
      <dgm:prSet/>
      <dgm:spPr/>
      <dgm:t>
        <a:bodyPr/>
        <a:lstStyle/>
        <a:p>
          <a:endParaRPr lang="en-US"/>
        </a:p>
      </dgm:t>
    </dgm:pt>
    <dgm:pt modelId="{B0810650-E3B0-4920-8770-7650DFEE203A}">
      <dgm:prSet phldrT="[Text]"/>
      <dgm:spPr/>
      <dgm:t>
        <a:bodyPr/>
        <a:lstStyle/>
        <a:p>
          <a:r>
            <a:rPr lang="en-US" dirty="0" smtClean="0"/>
            <a:t>Reviewer feedback</a:t>
          </a:r>
          <a:endParaRPr lang="en-US" dirty="0"/>
        </a:p>
      </dgm:t>
    </dgm:pt>
    <dgm:pt modelId="{A909B074-2C01-412F-97C6-86AD2B1C3BE2}" type="parTrans" cxnId="{AA2C9A15-51B9-48BD-B1C4-15E4FB47AAF5}">
      <dgm:prSet/>
      <dgm:spPr/>
      <dgm:t>
        <a:bodyPr/>
        <a:lstStyle/>
        <a:p>
          <a:endParaRPr lang="en-US"/>
        </a:p>
      </dgm:t>
    </dgm:pt>
    <dgm:pt modelId="{8F6E1A07-FD1C-4F33-BECA-ABAB45E80329}" type="sibTrans" cxnId="{AA2C9A15-51B9-48BD-B1C4-15E4FB47AAF5}">
      <dgm:prSet/>
      <dgm:spPr/>
      <dgm:t>
        <a:bodyPr/>
        <a:lstStyle/>
        <a:p>
          <a:endParaRPr lang="en-US"/>
        </a:p>
      </dgm:t>
    </dgm:pt>
    <dgm:pt modelId="{1ED8E336-3AA5-417E-9025-E9FEE56BC51C}">
      <dgm:prSet phldrT="[Text]"/>
      <dgm:spPr/>
      <dgm:t>
        <a:bodyPr/>
        <a:lstStyle/>
        <a:p>
          <a:r>
            <a:rPr lang="en-US" dirty="0" smtClean="0"/>
            <a:t>Junior scholars</a:t>
          </a:r>
          <a:endParaRPr lang="en-US" dirty="0"/>
        </a:p>
      </dgm:t>
    </dgm:pt>
    <dgm:pt modelId="{5840FFF7-81F1-4E40-A2AA-94458E12B7EF}" type="parTrans" cxnId="{4828C41F-A175-4274-8155-658D3E7C4490}">
      <dgm:prSet/>
      <dgm:spPr/>
      <dgm:t>
        <a:bodyPr/>
        <a:lstStyle/>
        <a:p>
          <a:endParaRPr lang="en-US"/>
        </a:p>
      </dgm:t>
    </dgm:pt>
    <dgm:pt modelId="{DF0206B9-CF2C-48BD-A4FD-2917AE14244D}" type="sibTrans" cxnId="{4828C41F-A175-4274-8155-658D3E7C4490}">
      <dgm:prSet/>
      <dgm:spPr/>
      <dgm:t>
        <a:bodyPr/>
        <a:lstStyle/>
        <a:p>
          <a:endParaRPr lang="en-US"/>
        </a:p>
      </dgm:t>
    </dgm:pt>
    <dgm:pt modelId="{D4F339FD-34CC-42B5-BC5A-8996F73CB4A4}">
      <dgm:prSet phldrT="[Text]"/>
      <dgm:spPr/>
      <dgm:t>
        <a:bodyPr/>
        <a:lstStyle/>
        <a:p>
          <a:r>
            <a:rPr lang="en-US" dirty="0" smtClean="0"/>
            <a:t>Results free review</a:t>
          </a:r>
          <a:endParaRPr lang="en-US" dirty="0"/>
        </a:p>
      </dgm:t>
    </dgm:pt>
    <dgm:pt modelId="{1B2D7E7E-E2F1-4AF3-8409-C20458A560BE}" type="parTrans" cxnId="{E0E44630-E103-425A-9CDC-9A33EAE4A79E}">
      <dgm:prSet/>
      <dgm:spPr/>
      <dgm:t>
        <a:bodyPr/>
        <a:lstStyle/>
        <a:p>
          <a:endParaRPr lang="en-US"/>
        </a:p>
      </dgm:t>
    </dgm:pt>
    <dgm:pt modelId="{A7E36E27-DCF2-498D-9418-38EB3048C41C}" type="sibTrans" cxnId="{E0E44630-E103-425A-9CDC-9A33EAE4A79E}">
      <dgm:prSet/>
      <dgm:spPr/>
      <dgm:t>
        <a:bodyPr/>
        <a:lstStyle/>
        <a:p>
          <a:endParaRPr lang="en-US"/>
        </a:p>
      </dgm:t>
    </dgm:pt>
    <dgm:pt modelId="{19330F0C-CE85-47CB-B285-C0955DB600B0}" type="pres">
      <dgm:prSet presAssocID="{80C3B4ED-ED3A-41D9-91B5-65330B28D84C}" presName="diagram" presStyleCnt="0">
        <dgm:presLayoutVars>
          <dgm:dir/>
          <dgm:resizeHandles val="exact"/>
        </dgm:presLayoutVars>
      </dgm:prSet>
      <dgm:spPr/>
      <dgm:t>
        <a:bodyPr/>
        <a:lstStyle/>
        <a:p>
          <a:endParaRPr lang="en-US"/>
        </a:p>
      </dgm:t>
    </dgm:pt>
    <dgm:pt modelId="{AA4087A2-8CE9-46CD-BFA0-FCD469D2C6F8}" type="pres">
      <dgm:prSet presAssocID="{20F53366-C01D-4DDD-9C41-AFB2757E689E}" presName="node" presStyleLbl="node1" presStyleIdx="0" presStyleCnt="5" custScaleY="127471">
        <dgm:presLayoutVars>
          <dgm:bulletEnabled val="1"/>
        </dgm:presLayoutVars>
      </dgm:prSet>
      <dgm:spPr/>
      <dgm:t>
        <a:bodyPr/>
        <a:lstStyle/>
        <a:p>
          <a:endParaRPr lang="en-US"/>
        </a:p>
      </dgm:t>
    </dgm:pt>
    <dgm:pt modelId="{4C852BFA-7DBB-45B6-BD10-854C2435EDC5}" type="pres">
      <dgm:prSet presAssocID="{64B6B10F-6A42-4510-9033-3CF32576D088}" presName="sibTrans" presStyleCnt="0"/>
      <dgm:spPr/>
    </dgm:pt>
    <dgm:pt modelId="{FDD0EC13-B6E2-486D-B674-FCD5C61D0312}" type="pres">
      <dgm:prSet presAssocID="{00A2A83F-9EEC-4799-B237-C2C32C225BB5}" presName="node" presStyleLbl="node1" presStyleIdx="1" presStyleCnt="5" custScaleY="127471">
        <dgm:presLayoutVars>
          <dgm:bulletEnabled val="1"/>
        </dgm:presLayoutVars>
      </dgm:prSet>
      <dgm:spPr/>
      <dgm:t>
        <a:bodyPr/>
        <a:lstStyle/>
        <a:p>
          <a:endParaRPr lang="en-US"/>
        </a:p>
      </dgm:t>
    </dgm:pt>
    <dgm:pt modelId="{1B94BEE8-2E0A-471C-946B-B758AF4C9475}" type="pres">
      <dgm:prSet presAssocID="{6D0B8D08-BBB9-4D05-B686-E9D05D58C3CC}" presName="sibTrans" presStyleCnt="0"/>
      <dgm:spPr/>
    </dgm:pt>
    <dgm:pt modelId="{88BB48DC-E7FF-4C75-BAA7-AB95B4692982}" type="pres">
      <dgm:prSet presAssocID="{B0810650-E3B0-4920-8770-7650DFEE203A}" presName="node" presStyleLbl="node1" presStyleIdx="2" presStyleCnt="5" custScaleY="127471">
        <dgm:presLayoutVars>
          <dgm:bulletEnabled val="1"/>
        </dgm:presLayoutVars>
      </dgm:prSet>
      <dgm:spPr/>
      <dgm:t>
        <a:bodyPr/>
        <a:lstStyle/>
        <a:p>
          <a:endParaRPr lang="en-US"/>
        </a:p>
      </dgm:t>
    </dgm:pt>
    <dgm:pt modelId="{DA34F709-635A-48FF-BAF9-8435C1F694B0}" type="pres">
      <dgm:prSet presAssocID="{8F6E1A07-FD1C-4F33-BECA-ABAB45E80329}" presName="sibTrans" presStyleCnt="0"/>
      <dgm:spPr/>
    </dgm:pt>
    <dgm:pt modelId="{40731646-5368-43F2-B103-A86EF102DE6E}" type="pres">
      <dgm:prSet presAssocID="{1ED8E336-3AA5-417E-9025-E9FEE56BC51C}" presName="node" presStyleLbl="node1" presStyleIdx="3" presStyleCnt="5" custScaleY="127471">
        <dgm:presLayoutVars>
          <dgm:bulletEnabled val="1"/>
        </dgm:presLayoutVars>
      </dgm:prSet>
      <dgm:spPr/>
      <dgm:t>
        <a:bodyPr/>
        <a:lstStyle/>
        <a:p>
          <a:endParaRPr lang="en-US"/>
        </a:p>
      </dgm:t>
    </dgm:pt>
    <dgm:pt modelId="{A85067C6-F94E-4DAA-AFCA-631BAF96B8D3}" type="pres">
      <dgm:prSet presAssocID="{DF0206B9-CF2C-48BD-A4FD-2917AE14244D}" presName="sibTrans" presStyleCnt="0"/>
      <dgm:spPr/>
    </dgm:pt>
    <dgm:pt modelId="{C359DC8E-BB23-4790-8E61-4DA121A24ABC}" type="pres">
      <dgm:prSet presAssocID="{D4F339FD-34CC-42B5-BC5A-8996F73CB4A4}" presName="node" presStyleLbl="node1" presStyleIdx="4" presStyleCnt="5" custScaleY="127471">
        <dgm:presLayoutVars>
          <dgm:bulletEnabled val="1"/>
        </dgm:presLayoutVars>
      </dgm:prSet>
      <dgm:spPr/>
      <dgm:t>
        <a:bodyPr/>
        <a:lstStyle/>
        <a:p>
          <a:endParaRPr lang="en-US"/>
        </a:p>
      </dgm:t>
    </dgm:pt>
  </dgm:ptLst>
  <dgm:cxnLst>
    <dgm:cxn modelId="{A90B6FD1-E7C2-4B79-84F2-0DF3B7997F4D}" type="presOf" srcId="{00A2A83F-9EEC-4799-B237-C2C32C225BB5}" destId="{FDD0EC13-B6E2-486D-B674-FCD5C61D0312}" srcOrd="0" destOrd="0" presId="urn:microsoft.com/office/officeart/2005/8/layout/default"/>
    <dgm:cxn modelId="{BE3A36DC-70CB-4DC4-8E44-914AD6770993}" type="presOf" srcId="{80C3B4ED-ED3A-41D9-91B5-65330B28D84C}" destId="{19330F0C-CE85-47CB-B285-C0955DB600B0}" srcOrd="0" destOrd="0" presId="urn:microsoft.com/office/officeart/2005/8/layout/default"/>
    <dgm:cxn modelId="{B2DAA1B9-5B39-41F0-84CC-5C3F91121DEE}" type="presOf" srcId="{D4F339FD-34CC-42B5-BC5A-8996F73CB4A4}" destId="{C359DC8E-BB23-4790-8E61-4DA121A24ABC}" srcOrd="0" destOrd="0" presId="urn:microsoft.com/office/officeart/2005/8/layout/default"/>
    <dgm:cxn modelId="{AA2C9A15-51B9-48BD-B1C4-15E4FB47AAF5}" srcId="{80C3B4ED-ED3A-41D9-91B5-65330B28D84C}" destId="{B0810650-E3B0-4920-8770-7650DFEE203A}" srcOrd="2" destOrd="0" parTransId="{A909B074-2C01-412F-97C6-86AD2B1C3BE2}" sibTransId="{8F6E1A07-FD1C-4F33-BECA-ABAB45E80329}"/>
    <dgm:cxn modelId="{4828C41F-A175-4274-8155-658D3E7C4490}" srcId="{80C3B4ED-ED3A-41D9-91B5-65330B28D84C}" destId="{1ED8E336-3AA5-417E-9025-E9FEE56BC51C}" srcOrd="3" destOrd="0" parTransId="{5840FFF7-81F1-4E40-A2AA-94458E12B7EF}" sibTransId="{DF0206B9-CF2C-48BD-A4FD-2917AE14244D}"/>
    <dgm:cxn modelId="{4F33D25D-49BC-43ED-929C-05D6C2626844}" srcId="{80C3B4ED-ED3A-41D9-91B5-65330B28D84C}" destId="{20F53366-C01D-4DDD-9C41-AFB2757E689E}" srcOrd="0" destOrd="0" parTransId="{D4244F11-D689-4558-9A79-39A3D6B71DCD}" sibTransId="{64B6B10F-6A42-4510-9033-3CF32576D088}"/>
    <dgm:cxn modelId="{E0E44630-E103-425A-9CDC-9A33EAE4A79E}" srcId="{80C3B4ED-ED3A-41D9-91B5-65330B28D84C}" destId="{D4F339FD-34CC-42B5-BC5A-8996F73CB4A4}" srcOrd="4" destOrd="0" parTransId="{1B2D7E7E-E2F1-4AF3-8409-C20458A560BE}" sibTransId="{A7E36E27-DCF2-498D-9418-38EB3048C41C}"/>
    <dgm:cxn modelId="{0F590255-78C5-4BF7-AC99-F1A887F2B375}" type="presOf" srcId="{B0810650-E3B0-4920-8770-7650DFEE203A}" destId="{88BB48DC-E7FF-4C75-BAA7-AB95B4692982}" srcOrd="0" destOrd="0" presId="urn:microsoft.com/office/officeart/2005/8/layout/default"/>
    <dgm:cxn modelId="{7BB0A328-8924-44B8-A93C-771D9E954B30}" type="presOf" srcId="{20F53366-C01D-4DDD-9C41-AFB2757E689E}" destId="{AA4087A2-8CE9-46CD-BFA0-FCD469D2C6F8}" srcOrd="0" destOrd="0" presId="urn:microsoft.com/office/officeart/2005/8/layout/default"/>
    <dgm:cxn modelId="{8BC4A087-DB13-4DF9-8C2C-D2EDF5BC727B}" srcId="{80C3B4ED-ED3A-41D9-91B5-65330B28D84C}" destId="{00A2A83F-9EEC-4799-B237-C2C32C225BB5}" srcOrd="1" destOrd="0" parTransId="{E40617DA-2BAC-4ED5-B350-CCD73F1FBE33}" sibTransId="{6D0B8D08-BBB9-4D05-B686-E9D05D58C3CC}"/>
    <dgm:cxn modelId="{8A085CA6-77E5-4BD4-AD8A-FCCA9F74FC54}" type="presOf" srcId="{1ED8E336-3AA5-417E-9025-E9FEE56BC51C}" destId="{40731646-5368-43F2-B103-A86EF102DE6E}" srcOrd="0" destOrd="0" presId="urn:microsoft.com/office/officeart/2005/8/layout/default"/>
    <dgm:cxn modelId="{BFCFAAD7-5296-49D7-AF24-359D9F238115}" type="presParOf" srcId="{19330F0C-CE85-47CB-B285-C0955DB600B0}" destId="{AA4087A2-8CE9-46CD-BFA0-FCD469D2C6F8}" srcOrd="0" destOrd="0" presId="urn:microsoft.com/office/officeart/2005/8/layout/default"/>
    <dgm:cxn modelId="{68AE80A2-E3D5-46E6-AC39-0C8C05D80B17}" type="presParOf" srcId="{19330F0C-CE85-47CB-B285-C0955DB600B0}" destId="{4C852BFA-7DBB-45B6-BD10-854C2435EDC5}" srcOrd="1" destOrd="0" presId="urn:microsoft.com/office/officeart/2005/8/layout/default"/>
    <dgm:cxn modelId="{A7428D55-89B7-4F78-97CA-F9E493C2DFEE}" type="presParOf" srcId="{19330F0C-CE85-47CB-B285-C0955DB600B0}" destId="{FDD0EC13-B6E2-486D-B674-FCD5C61D0312}" srcOrd="2" destOrd="0" presId="urn:microsoft.com/office/officeart/2005/8/layout/default"/>
    <dgm:cxn modelId="{BF13F46C-4BEB-470B-AA80-B0E2957C433F}" type="presParOf" srcId="{19330F0C-CE85-47CB-B285-C0955DB600B0}" destId="{1B94BEE8-2E0A-471C-946B-B758AF4C9475}" srcOrd="3" destOrd="0" presId="urn:microsoft.com/office/officeart/2005/8/layout/default"/>
    <dgm:cxn modelId="{1BE328E6-EDFA-423F-92D6-999B78D596C4}" type="presParOf" srcId="{19330F0C-CE85-47CB-B285-C0955DB600B0}" destId="{88BB48DC-E7FF-4C75-BAA7-AB95B4692982}" srcOrd="4" destOrd="0" presId="urn:microsoft.com/office/officeart/2005/8/layout/default"/>
    <dgm:cxn modelId="{F5B98F2E-05AA-41D2-8624-CEE0EF56794E}" type="presParOf" srcId="{19330F0C-CE85-47CB-B285-C0955DB600B0}" destId="{DA34F709-635A-48FF-BAF9-8435C1F694B0}" srcOrd="5" destOrd="0" presId="urn:microsoft.com/office/officeart/2005/8/layout/default"/>
    <dgm:cxn modelId="{0E53B204-5958-41A0-BA0B-CED633955C3F}" type="presParOf" srcId="{19330F0C-CE85-47CB-B285-C0955DB600B0}" destId="{40731646-5368-43F2-B103-A86EF102DE6E}" srcOrd="6" destOrd="0" presId="urn:microsoft.com/office/officeart/2005/8/layout/default"/>
    <dgm:cxn modelId="{51603B42-294E-45F3-B63E-8CF96FACC0DB}" type="presParOf" srcId="{19330F0C-CE85-47CB-B285-C0955DB600B0}" destId="{A85067C6-F94E-4DAA-AFCA-631BAF96B8D3}" srcOrd="7" destOrd="0" presId="urn:microsoft.com/office/officeart/2005/8/layout/default"/>
    <dgm:cxn modelId="{417688BA-8AFB-4A88-AD1B-BDCEEEED1621}" type="presParOf" srcId="{19330F0C-CE85-47CB-B285-C0955DB600B0}" destId="{C359DC8E-BB23-4790-8E61-4DA121A24AB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9D38A-E37A-4C97-9D8D-667262A06863}">
      <dsp:nvSpPr>
        <dsp:cNvPr id="0" name=""/>
        <dsp:cNvSpPr/>
      </dsp:nvSpPr>
      <dsp:spPr>
        <a:xfrm>
          <a:off x="0" y="325199"/>
          <a:ext cx="7512050" cy="478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6E70A5-A389-4727-AF85-314BB262D5EA}">
      <dsp:nvSpPr>
        <dsp:cNvPr id="0" name=""/>
        <dsp:cNvSpPr/>
      </dsp:nvSpPr>
      <dsp:spPr>
        <a:xfrm>
          <a:off x="375602" y="44759"/>
          <a:ext cx="5258435" cy="5608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56" tIns="0" rIns="198756" bIns="0" numCol="1" spcCol="1270" anchor="ctr" anchorCtr="0">
          <a:noAutofit/>
        </a:bodyPr>
        <a:lstStyle/>
        <a:p>
          <a:pPr lvl="0" algn="l" defTabSz="844550">
            <a:lnSpc>
              <a:spcPct val="90000"/>
            </a:lnSpc>
            <a:spcBef>
              <a:spcPct val="0"/>
            </a:spcBef>
            <a:spcAft>
              <a:spcPct val="35000"/>
            </a:spcAft>
          </a:pPr>
          <a:r>
            <a:rPr lang="en-US" sz="1900" kern="1200" dirty="0" smtClean="0"/>
            <a:t>Introduction</a:t>
          </a:r>
          <a:endParaRPr lang="en-US" sz="1900" kern="1200" dirty="0"/>
        </a:p>
      </dsp:txBody>
      <dsp:txXfrm>
        <a:off x="402982" y="72139"/>
        <a:ext cx="5203675" cy="506120"/>
      </dsp:txXfrm>
    </dsp:sp>
    <dsp:sp modelId="{95AEABE3-248C-4C50-A555-A5A25E65C15A}">
      <dsp:nvSpPr>
        <dsp:cNvPr id="0" name=""/>
        <dsp:cNvSpPr/>
      </dsp:nvSpPr>
      <dsp:spPr>
        <a:xfrm>
          <a:off x="0" y="1187039"/>
          <a:ext cx="7512050" cy="478800"/>
        </a:xfrm>
        <a:prstGeom prst="rect">
          <a:avLst/>
        </a:prstGeom>
        <a:solidFill>
          <a:schemeClr val="lt1">
            <a:alpha val="90000"/>
            <a:hueOff val="0"/>
            <a:satOff val="0"/>
            <a:lumOff val="0"/>
            <a:alphaOff val="0"/>
          </a:schemeClr>
        </a:solidFill>
        <a:ln w="19050" cap="rnd" cmpd="sng" algn="ctr">
          <a:solidFill>
            <a:schemeClr val="accent5">
              <a:hueOff val="850936"/>
              <a:satOff val="169"/>
              <a:lumOff val="-850"/>
              <a:alphaOff val="0"/>
            </a:schemeClr>
          </a:solidFill>
          <a:prstDash val="solid"/>
        </a:ln>
        <a:effectLst/>
      </dsp:spPr>
      <dsp:style>
        <a:lnRef idx="2">
          <a:scrgbClr r="0" g="0" b="0"/>
        </a:lnRef>
        <a:fillRef idx="1">
          <a:scrgbClr r="0" g="0" b="0"/>
        </a:fillRef>
        <a:effectRef idx="0">
          <a:scrgbClr r="0" g="0" b="0"/>
        </a:effectRef>
        <a:fontRef idx="minor"/>
      </dsp:style>
    </dsp:sp>
    <dsp:sp modelId="{9C2D9B8D-3730-4525-81C9-6D2D5FD3E433}">
      <dsp:nvSpPr>
        <dsp:cNvPr id="0" name=""/>
        <dsp:cNvSpPr/>
      </dsp:nvSpPr>
      <dsp:spPr>
        <a:xfrm>
          <a:off x="375602" y="906599"/>
          <a:ext cx="5258435" cy="560880"/>
        </a:xfrm>
        <a:prstGeom prst="roundRect">
          <a:avLst/>
        </a:prstGeom>
        <a:solidFill>
          <a:schemeClr val="accent5">
            <a:hueOff val="850936"/>
            <a:satOff val="169"/>
            <a:lumOff val="-85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56" tIns="0" rIns="198756" bIns="0" numCol="1" spcCol="1270" anchor="ctr" anchorCtr="0">
          <a:noAutofit/>
        </a:bodyPr>
        <a:lstStyle/>
        <a:p>
          <a:pPr lvl="0" algn="l" defTabSz="844550">
            <a:lnSpc>
              <a:spcPct val="90000"/>
            </a:lnSpc>
            <a:spcBef>
              <a:spcPct val="0"/>
            </a:spcBef>
            <a:spcAft>
              <a:spcPct val="35000"/>
            </a:spcAft>
          </a:pPr>
          <a:r>
            <a:rPr lang="en-US" sz="1900" kern="1200" dirty="0" smtClean="0"/>
            <a:t>Objectives</a:t>
          </a:r>
          <a:endParaRPr lang="en-US" sz="1900" kern="1200" dirty="0"/>
        </a:p>
      </dsp:txBody>
      <dsp:txXfrm>
        <a:off x="402982" y="933979"/>
        <a:ext cx="5203675" cy="506120"/>
      </dsp:txXfrm>
    </dsp:sp>
    <dsp:sp modelId="{66D7B2BD-D61F-4CD1-A871-FA5EA6CE2A1D}">
      <dsp:nvSpPr>
        <dsp:cNvPr id="0" name=""/>
        <dsp:cNvSpPr/>
      </dsp:nvSpPr>
      <dsp:spPr>
        <a:xfrm>
          <a:off x="0" y="2048879"/>
          <a:ext cx="7512050" cy="478800"/>
        </a:xfrm>
        <a:prstGeom prst="rect">
          <a:avLst/>
        </a:prstGeom>
        <a:solidFill>
          <a:schemeClr val="lt1">
            <a:alpha val="90000"/>
            <a:hueOff val="0"/>
            <a:satOff val="0"/>
            <a:lumOff val="0"/>
            <a:alphaOff val="0"/>
          </a:schemeClr>
        </a:solidFill>
        <a:ln w="19050" cap="rnd" cmpd="sng" algn="ctr">
          <a:solidFill>
            <a:schemeClr val="accent5">
              <a:hueOff val="1701873"/>
              <a:satOff val="338"/>
              <a:lumOff val="-1699"/>
              <a:alphaOff val="0"/>
            </a:schemeClr>
          </a:solidFill>
          <a:prstDash val="solid"/>
        </a:ln>
        <a:effectLst/>
      </dsp:spPr>
      <dsp:style>
        <a:lnRef idx="2">
          <a:scrgbClr r="0" g="0" b="0"/>
        </a:lnRef>
        <a:fillRef idx="1">
          <a:scrgbClr r="0" g="0" b="0"/>
        </a:fillRef>
        <a:effectRef idx="0">
          <a:scrgbClr r="0" g="0" b="0"/>
        </a:effectRef>
        <a:fontRef idx="minor"/>
      </dsp:style>
    </dsp:sp>
    <dsp:sp modelId="{9CB0E8F2-EB99-46A6-B638-98CA4775FF41}">
      <dsp:nvSpPr>
        <dsp:cNvPr id="0" name=""/>
        <dsp:cNvSpPr/>
      </dsp:nvSpPr>
      <dsp:spPr>
        <a:xfrm>
          <a:off x="375602" y="1768439"/>
          <a:ext cx="5258435" cy="560880"/>
        </a:xfrm>
        <a:prstGeom prst="roundRect">
          <a:avLst/>
        </a:prstGeom>
        <a:solidFill>
          <a:schemeClr val="accent5">
            <a:hueOff val="1701873"/>
            <a:satOff val="338"/>
            <a:lumOff val="-16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56" tIns="0" rIns="198756" bIns="0" numCol="1" spcCol="1270" anchor="ctr" anchorCtr="0">
          <a:noAutofit/>
        </a:bodyPr>
        <a:lstStyle/>
        <a:p>
          <a:pPr lvl="0" algn="l" defTabSz="844550">
            <a:lnSpc>
              <a:spcPct val="90000"/>
            </a:lnSpc>
            <a:spcBef>
              <a:spcPct val="0"/>
            </a:spcBef>
            <a:spcAft>
              <a:spcPct val="35000"/>
            </a:spcAft>
          </a:pPr>
          <a:r>
            <a:rPr lang="en-US" sz="1900" kern="1200" dirty="0" smtClean="0"/>
            <a:t>Peer Review Experience?</a:t>
          </a:r>
          <a:endParaRPr lang="en-US" sz="1900" kern="1200" dirty="0"/>
        </a:p>
      </dsp:txBody>
      <dsp:txXfrm>
        <a:off x="402982" y="1795819"/>
        <a:ext cx="5203675" cy="506120"/>
      </dsp:txXfrm>
    </dsp:sp>
    <dsp:sp modelId="{C4532535-99D2-4573-960E-349E393983C2}">
      <dsp:nvSpPr>
        <dsp:cNvPr id="0" name=""/>
        <dsp:cNvSpPr/>
      </dsp:nvSpPr>
      <dsp:spPr>
        <a:xfrm>
          <a:off x="0" y="2910719"/>
          <a:ext cx="7512050" cy="478800"/>
        </a:xfrm>
        <a:prstGeom prst="rect">
          <a:avLst/>
        </a:prstGeom>
        <a:solidFill>
          <a:schemeClr val="lt1">
            <a:alpha val="90000"/>
            <a:hueOff val="0"/>
            <a:satOff val="0"/>
            <a:lumOff val="0"/>
            <a:alphaOff val="0"/>
          </a:schemeClr>
        </a:solidFill>
        <a:ln w="19050" cap="rnd" cmpd="sng" algn="ctr">
          <a:solidFill>
            <a:schemeClr val="accent5">
              <a:hueOff val="2552809"/>
              <a:satOff val="507"/>
              <a:lumOff val="-2549"/>
              <a:alphaOff val="0"/>
            </a:schemeClr>
          </a:solidFill>
          <a:prstDash val="solid"/>
        </a:ln>
        <a:effectLst/>
      </dsp:spPr>
      <dsp:style>
        <a:lnRef idx="2">
          <a:scrgbClr r="0" g="0" b="0"/>
        </a:lnRef>
        <a:fillRef idx="1">
          <a:scrgbClr r="0" g="0" b="0"/>
        </a:fillRef>
        <a:effectRef idx="0">
          <a:scrgbClr r="0" g="0" b="0"/>
        </a:effectRef>
        <a:fontRef idx="minor"/>
      </dsp:style>
    </dsp:sp>
    <dsp:sp modelId="{3A000BC0-9928-49C1-935A-1806CC37E9FD}">
      <dsp:nvSpPr>
        <dsp:cNvPr id="0" name=""/>
        <dsp:cNvSpPr/>
      </dsp:nvSpPr>
      <dsp:spPr>
        <a:xfrm>
          <a:off x="375602" y="2630279"/>
          <a:ext cx="5258435" cy="560880"/>
        </a:xfrm>
        <a:prstGeom prst="roundRect">
          <a:avLst/>
        </a:prstGeom>
        <a:solidFill>
          <a:schemeClr val="accent5">
            <a:hueOff val="2552809"/>
            <a:satOff val="507"/>
            <a:lumOff val="-2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56" tIns="0" rIns="198756" bIns="0" numCol="1" spcCol="1270" anchor="ctr" anchorCtr="0">
          <a:noAutofit/>
        </a:bodyPr>
        <a:lstStyle/>
        <a:p>
          <a:pPr lvl="0" algn="l" defTabSz="844550">
            <a:lnSpc>
              <a:spcPct val="90000"/>
            </a:lnSpc>
            <a:spcBef>
              <a:spcPct val="0"/>
            </a:spcBef>
            <a:spcAft>
              <a:spcPct val="35000"/>
            </a:spcAft>
          </a:pPr>
          <a:r>
            <a:rPr lang="en-US" sz="1900" kern="1200" dirty="0" smtClean="0"/>
            <a:t>Case</a:t>
          </a:r>
          <a:endParaRPr lang="en-US" sz="1900" kern="1200" dirty="0"/>
        </a:p>
      </dsp:txBody>
      <dsp:txXfrm>
        <a:off x="402982" y="2657659"/>
        <a:ext cx="5203675" cy="506120"/>
      </dsp:txXfrm>
    </dsp:sp>
    <dsp:sp modelId="{C5F7FD9C-E6C9-44C6-89B7-0D467A5ADD03}">
      <dsp:nvSpPr>
        <dsp:cNvPr id="0" name=""/>
        <dsp:cNvSpPr/>
      </dsp:nvSpPr>
      <dsp:spPr>
        <a:xfrm>
          <a:off x="0" y="3772559"/>
          <a:ext cx="7512050" cy="478800"/>
        </a:xfrm>
        <a:prstGeom prst="rect">
          <a:avLst/>
        </a:prstGeom>
        <a:solidFill>
          <a:schemeClr val="lt1">
            <a:alpha val="90000"/>
            <a:hueOff val="0"/>
            <a:satOff val="0"/>
            <a:lumOff val="0"/>
            <a:alphaOff val="0"/>
          </a:schemeClr>
        </a:solidFill>
        <a:ln w="19050" cap="rnd" cmpd="sng" algn="ctr">
          <a:solidFill>
            <a:schemeClr val="accent5">
              <a:hueOff val="3403745"/>
              <a:satOff val="675"/>
              <a:lumOff val="-3399"/>
              <a:alphaOff val="0"/>
            </a:schemeClr>
          </a:solidFill>
          <a:prstDash val="solid"/>
        </a:ln>
        <a:effectLst/>
      </dsp:spPr>
      <dsp:style>
        <a:lnRef idx="2">
          <a:scrgbClr r="0" g="0" b="0"/>
        </a:lnRef>
        <a:fillRef idx="1">
          <a:scrgbClr r="0" g="0" b="0"/>
        </a:fillRef>
        <a:effectRef idx="0">
          <a:scrgbClr r="0" g="0" b="0"/>
        </a:effectRef>
        <a:fontRef idx="minor"/>
      </dsp:style>
    </dsp:sp>
    <dsp:sp modelId="{34E40E90-4A71-48ED-9318-1985A3190996}">
      <dsp:nvSpPr>
        <dsp:cNvPr id="0" name=""/>
        <dsp:cNvSpPr/>
      </dsp:nvSpPr>
      <dsp:spPr>
        <a:xfrm>
          <a:off x="375602" y="3492119"/>
          <a:ext cx="5258435" cy="560880"/>
        </a:xfrm>
        <a:prstGeom prst="roundRect">
          <a:avLst/>
        </a:prstGeom>
        <a:solidFill>
          <a:schemeClr val="accent5">
            <a:hueOff val="3403745"/>
            <a:satOff val="675"/>
            <a:lumOff val="-33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56" tIns="0" rIns="198756" bIns="0" numCol="1" spcCol="1270" anchor="ctr" anchorCtr="0">
          <a:noAutofit/>
        </a:bodyPr>
        <a:lstStyle/>
        <a:p>
          <a:pPr lvl="0" algn="l" defTabSz="844550">
            <a:lnSpc>
              <a:spcPct val="90000"/>
            </a:lnSpc>
            <a:spcBef>
              <a:spcPct val="0"/>
            </a:spcBef>
            <a:spcAft>
              <a:spcPct val="35000"/>
            </a:spcAft>
          </a:pPr>
          <a:r>
            <a:rPr lang="en-US" sz="1900" kern="1200" dirty="0" smtClean="0"/>
            <a:t>Peer Review Sufficiency</a:t>
          </a:r>
          <a:endParaRPr lang="en-US" sz="1900" kern="1200" dirty="0"/>
        </a:p>
      </dsp:txBody>
      <dsp:txXfrm>
        <a:off x="402982" y="3519499"/>
        <a:ext cx="5203675" cy="506120"/>
      </dsp:txXfrm>
    </dsp:sp>
    <dsp:sp modelId="{6BBD56C7-7D23-4B0E-B14B-AF9DC5AF34E1}">
      <dsp:nvSpPr>
        <dsp:cNvPr id="0" name=""/>
        <dsp:cNvSpPr/>
      </dsp:nvSpPr>
      <dsp:spPr>
        <a:xfrm>
          <a:off x="0" y="4634399"/>
          <a:ext cx="7512050" cy="478800"/>
        </a:xfrm>
        <a:prstGeom prst="rect">
          <a:avLst/>
        </a:prstGeom>
        <a:solidFill>
          <a:schemeClr val="lt1">
            <a:alpha val="90000"/>
            <a:hueOff val="0"/>
            <a:satOff val="0"/>
            <a:lumOff val="0"/>
            <a:alphaOff val="0"/>
          </a:schemeClr>
        </a:solidFill>
        <a:ln w="19050" cap="rnd" cmpd="sng" algn="ctr">
          <a:solidFill>
            <a:schemeClr val="accent5">
              <a:hueOff val="4254681"/>
              <a:satOff val="844"/>
              <a:lumOff val="-4248"/>
              <a:alphaOff val="0"/>
            </a:schemeClr>
          </a:solidFill>
          <a:prstDash val="solid"/>
        </a:ln>
        <a:effectLst/>
      </dsp:spPr>
      <dsp:style>
        <a:lnRef idx="2">
          <a:scrgbClr r="0" g="0" b="0"/>
        </a:lnRef>
        <a:fillRef idx="1">
          <a:scrgbClr r="0" g="0" b="0"/>
        </a:fillRef>
        <a:effectRef idx="0">
          <a:scrgbClr r="0" g="0" b="0"/>
        </a:effectRef>
        <a:fontRef idx="minor"/>
      </dsp:style>
    </dsp:sp>
    <dsp:sp modelId="{A09AA31C-6877-4A39-A65E-29EFB4FA28AC}">
      <dsp:nvSpPr>
        <dsp:cNvPr id="0" name=""/>
        <dsp:cNvSpPr/>
      </dsp:nvSpPr>
      <dsp:spPr>
        <a:xfrm>
          <a:off x="375602" y="4353959"/>
          <a:ext cx="5258435" cy="560880"/>
        </a:xfrm>
        <a:prstGeom prst="roundRect">
          <a:avLst/>
        </a:prstGeom>
        <a:solidFill>
          <a:schemeClr val="accent5">
            <a:hueOff val="4254681"/>
            <a:satOff val="844"/>
            <a:lumOff val="-424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56" tIns="0" rIns="198756" bIns="0" numCol="1" spcCol="1270" anchor="ctr" anchorCtr="0">
          <a:noAutofit/>
        </a:bodyPr>
        <a:lstStyle/>
        <a:p>
          <a:pPr lvl="0" algn="l" defTabSz="844550">
            <a:lnSpc>
              <a:spcPct val="90000"/>
            </a:lnSpc>
            <a:spcBef>
              <a:spcPct val="0"/>
            </a:spcBef>
            <a:spcAft>
              <a:spcPct val="35000"/>
            </a:spcAft>
          </a:pPr>
          <a:r>
            <a:rPr lang="en-US" sz="1900" kern="1200" dirty="0" smtClean="0"/>
            <a:t>Solutions</a:t>
          </a:r>
          <a:endParaRPr lang="en-US" sz="1900" kern="1200" dirty="0"/>
        </a:p>
      </dsp:txBody>
      <dsp:txXfrm>
        <a:off x="402982" y="4381339"/>
        <a:ext cx="5203675" cy="506120"/>
      </dsp:txXfrm>
    </dsp:sp>
    <dsp:sp modelId="{9AD1F45E-D3CB-44F6-9512-7038567E6C39}">
      <dsp:nvSpPr>
        <dsp:cNvPr id="0" name=""/>
        <dsp:cNvSpPr/>
      </dsp:nvSpPr>
      <dsp:spPr>
        <a:xfrm>
          <a:off x="0" y="5496239"/>
          <a:ext cx="7512050" cy="478800"/>
        </a:xfrm>
        <a:prstGeom prst="rect">
          <a:avLst/>
        </a:prstGeom>
        <a:solidFill>
          <a:schemeClr val="lt1">
            <a:alpha val="90000"/>
            <a:hueOff val="0"/>
            <a:satOff val="0"/>
            <a:lumOff val="0"/>
            <a:alphaOff val="0"/>
          </a:schemeClr>
        </a:solidFill>
        <a:ln w="19050" cap="rnd" cmpd="sng" algn="ctr">
          <a:solidFill>
            <a:schemeClr val="accent5">
              <a:hueOff val="5105618"/>
              <a:satOff val="1013"/>
              <a:lumOff val="-5098"/>
              <a:alphaOff val="0"/>
            </a:schemeClr>
          </a:solidFill>
          <a:prstDash val="solid"/>
        </a:ln>
        <a:effectLst/>
      </dsp:spPr>
      <dsp:style>
        <a:lnRef idx="2">
          <a:scrgbClr r="0" g="0" b="0"/>
        </a:lnRef>
        <a:fillRef idx="1">
          <a:scrgbClr r="0" g="0" b="0"/>
        </a:fillRef>
        <a:effectRef idx="0">
          <a:scrgbClr r="0" g="0" b="0"/>
        </a:effectRef>
        <a:fontRef idx="minor"/>
      </dsp:style>
    </dsp:sp>
    <dsp:sp modelId="{79E5E200-C21A-4D44-BA63-830A652C1ACA}">
      <dsp:nvSpPr>
        <dsp:cNvPr id="0" name=""/>
        <dsp:cNvSpPr/>
      </dsp:nvSpPr>
      <dsp:spPr>
        <a:xfrm>
          <a:off x="375602" y="5215799"/>
          <a:ext cx="5258435" cy="560880"/>
        </a:xfrm>
        <a:prstGeom prst="roundRect">
          <a:avLst/>
        </a:prstGeom>
        <a:solidFill>
          <a:schemeClr val="accent5">
            <a:hueOff val="5105618"/>
            <a:satOff val="1013"/>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56" tIns="0" rIns="198756" bIns="0" numCol="1" spcCol="1270" anchor="ctr" anchorCtr="0">
          <a:noAutofit/>
        </a:bodyPr>
        <a:lstStyle/>
        <a:p>
          <a:pPr lvl="0" algn="l" defTabSz="844550">
            <a:lnSpc>
              <a:spcPct val="90000"/>
            </a:lnSpc>
            <a:spcBef>
              <a:spcPct val="0"/>
            </a:spcBef>
            <a:spcAft>
              <a:spcPct val="35000"/>
            </a:spcAft>
          </a:pPr>
          <a:r>
            <a:rPr lang="en-US" sz="1900" kern="1200" dirty="0" smtClean="0"/>
            <a:t>Recommendations</a:t>
          </a:r>
          <a:endParaRPr lang="en-US" sz="1900" kern="1200" dirty="0"/>
        </a:p>
      </dsp:txBody>
      <dsp:txXfrm>
        <a:off x="402982" y="5243179"/>
        <a:ext cx="5203675"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9416B-8F30-4612-8F48-E60CE6B69EC7}">
      <dsp:nvSpPr>
        <dsp:cNvPr id="0" name=""/>
        <dsp:cNvSpPr/>
      </dsp:nvSpPr>
      <dsp:spPr>
        <a:xfrm rot="16200000">
          <a:off x="641" y="356771"/>
          <a:ext cx="4029832" cy="4029832"/>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US" sz="5500" kern="1200" dirty="0" smtClean="0"/>
            <a:t>CrossFit</a:t>
          </a:r>
          <a:endParaRPr lang="en-US" sz="5500" kern="1200" dirty="0"/>
        </a:p>
      </dsp:txBody>
      <dsp:txXfrm rot="5400000">
        <a:off x="642" y="1364229"/>
        <a:ext cx="3324611" cy="2014916"/>
      </dsp:txXfrm>
    </dsp:sp>
    <dsp:sp modelId="{09A9B494-2AA4-40D4-B54E-6DAAFB6A230E}">
      <dsp:nvSpPr>
        <dsp:cNvPr id="0" name=""/>
        <dsp:cNvSpPr/>
      </dsp:nvSpPr>
      <dsp:spPr>
        <a:xfrm rot="5400000">
          <a:off x="4264095" y="356771"/>
          <a:ext cx="4029832" cy="4029832"/>
        </a:xfrm>
        <a:prstGeom prst="downArrow">
          <a:avLst>
            <a:gd name="adj1" fmla="val 50000"/>
            <a:gd name="adj2" fmla="val 35000"/>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r>
            <a:rPr lang="en-US" sz="5500" kern="1200" dirty="0" smtClean="0">
              <a:solidFill>
                <a:schemeClr val="bg2"/>
              </a:solidFill>
            </a:rPr>
            <a:t>NSCA</a:t>
          </a:r>
          <a:endParaRPr lang="en-US" sz="5500" kern="1200" dirty="0">
            <a:solidFill>
              <a:schemeClr val="bg2"/>
            </a:solidFill>
          </a:endParaRPr>
        </a:p>
      </dsp:txBody>
      <dsp:txXfrm rot="-5400000">
        <a:off x="4969317" y="1364229"/>
        <a:ext cx="3324611" cy="20149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86064-0CAC-4C6E-9038-4F5FF3D2B254}">
      <dsp:nvSpPr>
        <dsp:cNvPr id="0" name=""/>
        <dsp:cNvSpPr/>
      </dsp:nvSpPr>
      <dsp:spPr>
        <a:xfrm>
          <a:off x="4264" y="2737634"/>
          <a:ext cx="1384503" cy="1384503"/>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A7DF2-3E7F-4DA3-9D48-9914348FD1D7}">
      <dsp:nvSpPr>
        <dsp:cNvPr id="0" name=""/>
        <dsp:cNvSpPr/>
      </dsp:nvSpPr>
      <dsp:spPr>
        <a:xfrm rot="17700000">
          <a:off x="703325" y="1156008"/>
          <a:ext cx="1298642" cy="17353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0" rIns="0" bIns="0" numCol="1" spcCol="1270" anchor="ctr" anchorCtr="0">
          <a:noAutofit/>
        </a:bodyPr>
        <a:lstStyle/>
        <a:p>
          <a:pPr lvl="0" algn="l" defTabSz="1289050">
            <a:lnSpc>
              <a:spcPct val="90000"/>
            </a:lnSpc>
            <a:spcBef>
              <a:spcPct val="0"/>
            </a:spcBef>
            <a:spcAft>
              <a:spcPct val="35000"/>
            </a:spcAft>
          </a:pPr>
          <a:r>
            <a:rPr lang="en-US" sz="2900" kern="1200" dirty="0" smtClean="0"/>
            <a:t>May 2014</a:t>
          </a:r>
          <a:endParaRPr lang="en-US" sz="2900" kern="1200" dirty="0"/>
        </a:p>
      </dsp:txBody>
      <dsp:txXfrm>
        <a:off x="703325" y="1156008"/>
        <a:ext cx="1298642" cy="1735377"/>
      </dsp:txXfrm>
    </dsp:sp>
    <dsp:sp modelId="{09E7B135-DF60-4651-A17F-D1642F56A28F}">
      <dsp:nvSpPr>
        <dsp:cNvPr id="0" name=""/>
        <dsp:cNvSpPr/>
      </dsp:nvSpPr>
      <dsp:spPr>
        <a:xfrm>
          <a:off x="1814318" y="3070563"/>
          <a:ext cx="718645" cy="718645"/>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BAF45-C6AC-4C5C-9422-9D1DEEB30DE6}">
      <dsp:nvSpPr>
        <dsp:cNvPr id="0" name=""/>
        <dsp:cNvSpPr/>
      </dsp:nvSpPr>
      <dsp:spPr>
        <a:xfrm rot="17700000">
          <a:off x="963181" y="4070804"/>
          <a:ext cx="1488825" cy="71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lvl="0" algn="r" defTabSz="1111250">
            <a:lnSpc>
              <a:spcPct val="90000"/>
            </a:lnSpc>
            <a:spcBef>
              <a:spcPct val="0"/>
            </a:spcBef>
            <a:spcAft>
              <a:spcPct val="35000"/>
            </a:spcAft>
          </a:pPr>
          <a:r>
            <a:rPr lang="en-US" sz="2500" kern="1200" dirty="0" smtClean="0"/>
            <a:t>May 2016</a:t>
          </a:r>
          <a:endParaRPr lang="en-US" sz="2500" kern="1200" dirty="0"/>
        </a:p>
      </dsp:txBody>
      <dsp:txXfrm>
        <a:off x="963181" y="4070804"/>
        <a:ext cx="1488825" cy="717855"/>
      </dsp:txXfrm>
    </dsp:sp>
    <dsp:sp modelId="{F95346EF-A14D-4F0A-9C12-A8BB5AE29595}">
      <dsp:nvSpPr>
        <dsp:cNvPr id="0" name=""/>
        <dsp:cNvSpPr/>
      </dsp:nvSpPr>
      <dsp:spPr>
        <a:xfrm rot="17700000">
          <a:off x="1895274" y="2071112"/>
          <a:ext cx="1488825" cy="717855"/>
        </a:xfrm>
        <a:prstGeom prst="rect">
          <a:avLst/>
        </a:prstGeom>
        <a:noFill/>
        <a:ln>
          <a:noFill/>
        </a:ln>
        <a:effectLst/>
      </dsp:spPr>
      <dsp:style>
        <a:lnRef idx="0">
          <a:scrgbClr r="0" g="0" b="0"/>
        </a:lnRef>
        <a:fillRef idx="0">
          <a:scrgbClr r="0" g="0" b="0"/>
        </a:fillRef>
        <a:effectRef idx="0">
          <a:scrgbClr r="0" g="0" b="0"/>
        </a:effectRef>
        <a:fontRef idx="minor"/>
      </dsp:style>
    </dsp:sp>
    <dsp:sp modelId="{3DC4575B-8C50-4A84-A501-F2CEE9BA591A}">
      <dsp:nvSpPr>
        <dsp:cNvPr id="0" name=""/>
        <dsp:cNvSpPr/>
      </dsp:nvSpPr>
      <dsp:spPr>
        <a:xfrm>
          <a:off x="2637138" y="3070563"/>
          <a:ext cx="718645" cy="718645"/>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B44CC5-6B3E-49B8-987A-6CCEBA5CAB1A}">
      <dsp:nvSpPr>
        <dsp:cNvPr id="0" name=""/>
        <dsp:cNvSpPr/>
      </dsp:nvSpPr>
      <dsp:spPr>
        <a:xfrm rot="17700000">
          <a:off x="1786002" y="4070804"/>
          <a:ext cx="1488825" cy="71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lvl="0" algn="r" defTabSz="1111250">
            <a:lnSpc>
              <a:spcPct val="90000"/>
            </a:lnSpc>
            <a:spcBef>
              <a:spcPct val="0"/>
            </a:spcBef>
            <a:spcAft>
              <a:spcPct val="35000"/>
            </a:spcAft>
          </a:pPr>
          <a:r>
            <a:rPr lang="en-US" sz="2500" kern="1200" dirty="0" smtClean="0"/>
            <a:t>Sept 2016</a:t>
          </a:r>
          <a:endParaRPr lang="en-US" sz="2500" kern="1200" dirty="0"/>
        </a:p>
      </dsp:txBody>
      <dsp:txXfrm>
        <a:off x="1786002" y="4070804"/>
        <a:ext cx="1488825" cy="717855"/>
      </dsp:txXfrm>
    </dsp:sp>
    <dsp:sp modelId="{22D1FFC9-794B-4D28-8B8C-E463224D60F7}">
      <dsp:nvSpPr>
        <dsp:cNvPr id="0" name=""/>
        <dsp:cNvSpPr/>
      </dsp:nvSpPr>
      <dsp:spPr>
        <a:xfrm rot="17700000">
          <a:off x="2718095" y="2071112"/>
          <a:ext cx="1488825" cy="717855"/>
        </a:xfrm>
        <a:prstGeom prst="rect">
          <a:avLst/>
        </a:prstGeom>
        <a:noFill/>
        <a:ln>
          <a:noFill/>
        </a:ln>
        <a:effectLst/>
      </dsp:spPr>
      <dsp:style>
        <a:lnRef idx="0">
          <a:scrgbClr r="0" g="0" b="0"/>
        </a:lnRef>
        <a:fillRef idx="0">
          <a:scrgbClr r="0" g="0" b="0"/>
        </a:fillRef>
        <a:effectRef idx="0">
          <a:scrgbClr r="0" g="0" b="0"/>
        </a:effectRef>
        <a:fontRef idx="minor"/>
      </dsp:style>
    </dsp:sp>
    <dsp:sp modelId="{A4F14575-99CF-4182-A1BC-54235069F8F0}">
      <dsp:nvSpPr>
        <dsp:cNvPr id="0" name=""/>
        <dsp:cNvSpPr/>
      </dsp:nvSpPr>
      <dsp:spPr>
        <a:xfrm>
          <a:off x="3460069" y="2737634"/>
          <a:ext cx="1384503" cy="1384503"/>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0F9F9C-D4B5-4FEE-99A5-E4BF7BCC3D87}">
      <dsp:nvSpPr>
        <dsp:cNvPr id="0" name=""/>
        <dsp:cNvSpPr/>
      </dsp:nvSpPr>
      <dsp:spPr>
        <a:xfrm rot="17700000">
          <a:off x="3947906" y="1608981"/>
          <a:ext cx="1721091" cy="82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0" rIns="0" bIns="0" numCol="1" spcCol="1270" anchor="ctr" anchorCtr="0">
          <a:noAutofit/>
        </a:bodyPr>
        <a:lstStyle/>
        <a:p>
          <a:pPr lvl="0" algn="l" defTabSz="1289050">
            <a:lnSpc>
              <a:spcPct val="90000"/>
            </a:lnSpc>
            <a:spcBef>
              <a:spcPct val="0"/>
            </a:spcBef>
            <a:spcAft>
              <a:spcPct val="35000"/>
            </a:spcAft>
          </a:pPr>
          <a:r>
            <a:rPr lang="en-US" sz="2900" kern="1200" dirty="0" smtClean="0"/>
            <a:t>Feb 2017</a:t>
          </a:r>
          <a:endParaRPr lang="en-US" sz="2900" kern="1200" dirty="0"/>
        </a:p>
      </dsp:txBody>
      <dsp:txXfrm>
        <a:off x="3947906" y="1608981"/>
        <a:ext cx="1721091" cy="829433"/>
      </dsp:txXfrm>
    </dsp:sp>
    <dsp:sp modelId="{A1AF9F54-59B5-4717-B0E9-324ED0FBDBDB}">
      <dsp:nvSpPr>
        <dsp:cNvPr id="0" name=""/>
        <dsp:cNvSpPr/>
      </dsp:nvSpPr>
      <dsp:spPr>
        <a:xfrm>
          <a:off x="4948858" y="3070563"/>
          <a:ext cx="718645" cy="718645"/>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5818C-F012-4E1D-A9CD-6D661976B3C8}">
      <dsp:nvSpPr>
        <dsp:cNvPr id="0" name=""/>
        <dsp:cNvSpPr/>
      </dsp:nvSpPr>
      <dsp:spPr>
        <a:xfrm rot="17700000">
          <a:off x="4097722" y="4070804"/>
          <a:ext cx="1488825" cy="71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lvl="0" algn="r" defTabSz="1111250">
            <a:lnSpc>
              <a:spcPct val="90000"/>
            </a:lnSpc>
            <a:spcBef>
              <a:spcPct val="0"/>
            </a:spcBef>
            <a:spcAft>
              <a:spcPct val="35000"/>
            </a:spcAft>
          </a:pPr>
          <a:r>
            <a:rPr lang="en-US" sz="2500" kern="1200" dirty="0" smtClean="0"/>
            <a:t>May 2017</a:t>
          </a:r>
          <a:endParaRPr lang="en-US" sz="2500" kern="1200" dirty="0"/>
        </a:p>
      </dsp:txBody>
      <dsp:txXfrm>
        <a:off x="4097722" y="4070804"/>
        <a:ext cx="1488825" cy="717855"/>
      </dsp:txXfrm>
    </dsp:sp>
    <dsp:sp modelId="{53478427-583B-4BD6-991F-86EB105195CD}">
      <dsp:nvSpPr>
        <dsp:cNvPr id="0" name=""/>
        <dsp:cNvSpPr/>
      </dsp:nvSpPr>
      <dsp:spPr>
        <a:xfrm rot="17700000">
          <a:off x="5029815" y="2071112"/>
          <a:ext cx="1488825" cy="717855"/>
        </a:xfrm>
        <a:prstGeom prst="rect">
          <a:avLst/>
        </a:prstGeom>
        <a:noFill/>
        <a:ln>
          <a:noFill/>
        </a:ln>
        <a:effectLst/>
      </dsp:spPr>
      <dsp:style>
        <a:lnRef idx="0">
          <a:scrgbClr r="0" g="0" b="0"/>
        </a:lnRef>
        <a:fillRef idx="0">
          <a:scrgbClr r="0" g="0" b="0"/>
        </a:fillRef>
        <a:effectRef idx="0">
          <a:scrgbClr r="0" g="0" b="0"/>
        </a:effectRef>
        <a:fontRef idx="minor"/>
      </dsp:style>
    </dsp:sp>
    <dsp:sp modelId="{1B9A1A5E-D2F6-4D03-93B7-06C003AA5446}">
      <dsp:nvSpPr>
        <dsp:cNvPr id="0" name=""/>
        <dsp:cNvSpPr/>
      </dsp:nvSpPr>
      <dsp:spPr>
        <a:xfrm>
          <a:off x="5771679" y="3070563"/>
          <a:ext cx="718645" cy="718645"/>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447BD-5854-43AF-AB63-9C58AB0F53D3}">
      <dsp:nvSpPr>
        <dsp:cNvPr id="0" name=""/>
        <dsp:cNvSpPr/>
      </dsp:nvSpPr>
      <dsp:spPr>
        <a:xfrm rot="17700000">
          <a:off x="4920542" y="4070804"/>
          <a:ext cx="1488825" cy="717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3500" bIns="0" numCol="1" spcCol="1270" anchor="ctr" anchorCtr="0">
          <a:noAutofit/>
        </a:bodyPr>
        <a:lstStyle/>
        <a:p>
          <a:pPr lvl="0" algn="r" defTabSz="1111250">
            <a:lnSpc>
              <a:spcPct val="90000"/>
            </a:lnSpc>
            <a:spcBef>
              <a:spcPct val="0"/>
            </a:spcBef>
            <a:spcAft>
              <a:spcPct val="35000"/>
            </a:spcAft>
          </a:pPr>
          <a:r>
            <a:rPr lang="en-US" sz="2500" kern="1200" dirty="0" smtClean="0"/>
            <a:t>2017 - 2018 </a:t>
          </a:r>
          <a:endParaRPr lang="en-US" sz="2500" kern="1200" dirty="0"/>
        </a:p>
      </dsp:txBody>
      <dsp:txXfrm>
        <a:off x="4920542" y="4070804"/>
        <a:ext cx="1488825" cy="717855"/>
      </dsp:txXfrm>
    </dsp:sp>
    <dsp:sp modelId="{78DE8E00-C515-4D4D-8AC9-4DBF09A55A93}">
      <dsp:nvSpPr>
        <dsp:cNvPr id="0" name=""/>
        <dsp:cNvSpPr/>
      </dsp:nvSpPr>
      <dsp:spPr>
        <a:xfrm rot="17700000">
          <a:off x="5852635" y="2071112"/>
          <a:ext cx="1488825" cy="717855"/>
        </a:xfrm>
        <a:prstGeom prst="rect">
          <a:avLst/>
        </a:prstGeom>
        <a:noFill/>
        <a:ln>
          <a:noFill/>
        </a:ln>
        <a:effectLst/>
      </dsp:spPr>
      <dsp:style>
        <a:lnRef idx="0">
          <a:scrgbClr r="0" g="0" b="0"/>
        </a:lnRef>
        <a:fillRef idx="0">
          <a:scrgbClr r="0" g="0" b="0"/>
        </a:fillRef>
        <a:effectRef idx="0">
          <a:scrgbClr r="0" g="0" b="0"/>
        </a:effectRef>
        <a:fontRef idx="minor"/>
      </dsp:style>
    </dsp:sp>
    <dsp:sp modelId="{2F7B3568-AF08-4E85-9DD1-AA373065E491}">
      <dsp:nvSpPr>
        <dsp:cNvPr id="0" name=""/>
        <dsp:cNvSpPr/>
      </dsp:nvSpPr>
      <dsp:spPr>
        <a:xfrm>
          <a:off x="6594609" y="2737634"/>
          <a:ext cx="1384503" cy="1384503"/>
        </a:xfrm>
        <a:prstGeom prst="donut">
          <a:avLst>
            <a:gd name="adj" fmla="val 2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44E87-07FA-4925-A914-7B1FF650A55E}">
      <dsp:nvSpPr>
        <dsp:cNvPr id="0" name=""/>
        <dsp:cNvSpPr/>
      </dsp:nvSpPr>
      <dsp:spPr>
        <a:xfrm rot="17700000">
          <a:off x="7082446" y="1608981"/>
          <a:ext cx="1721091" cy="82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0" rIns="0" bIns="0" numCol="1" spcCol="1270" anchor="ctr" anchorCtr="0">
          <a:noAutofit/>
        </a:bodyPr>
        <a:lstStyle/>
        <a:p>
          <a:pPr lvl="0" algn="l" defTabSz="1289050">
            <a:lnSpc>
              <a:spcPct val="90000"/>
            </a:lnSpc>
            <a:spcBef>
              <a:spcPct val="0"/>
            </a:spcBef>
            <a:spcAft>
              <a:spcPct val="35000"/>
            </a:spcAft>
          </a:pPr>
          <a:r>
            <a:rPr lang="en-US" sz="2900" kern="1200" dirty="0" smtClean="0"/>
            <a:t>March 2019</a:t>
          </a:r>
          <a:endParaRPr lang="en-US" sz="2900" kern="1200" dirty="0"/>
        </a:p>
      </dsp:txBody>
      <dsp:txXfrm>
        <a:off x="7082446" y="1608981"/>
        <a:ext cx="1721091" cy="829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49C0A-0FAD-419F-AA86-CABEDA0726FB}">
      <dsp:nvSpPr>
        <dsp:cNvPr id="0" name=""/>
        <dsp:cNvSpPr/>
      </dsp:nvSpPr>
      <dsp:spPr>
        <a:xfrm rot="5400000">
          <a:off x="3746392" y="31738"/>
          <a:ext cx="1242181" cy="1209723"/>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replication</a:t>
          </a:r>
          <a:endParaRPr lang="en-US" sz="1100" kern="1200" dirty="0"/>
        </a:p>
      </dsp:txBody>
      <dsp:txXfrm rot="-5400000">
        <a:off x="3961607" y="219834"/>
        <a:ext cx="811751" cy="833531"/>
      </dsp:txXfrm>
    </dsp:sp>
    <dsp:sp modelId="{0EF04BE0-5927-42BE-BC48-3EF934E32F2E}">
      <dsp:nvSpPr>
        <dsp:cNvPr id="0" name=""/>
        <dsp:cNvSpPr/>
      </dsp:nvSpPr>
      <dsp:spPr>
        <a:xfrm>
          <a:off x="4608541" y="374432"/>
          <a:ext cx="932494" cy="501341"/>
        </a:xfrm>
        <a:prstGeom prst="rect">
          <a:avLst/>
        </a:prstGeom>
        <a:noFill/>
        <a:ln>
          <a:noFill/>
        </a:ln>
        <a:effectLst/>
      </dsp:spPr>
      <dsp:style>
        <a:lnRef idx="0">
          <a:scrgbClr r="0" g="0" b="0"/>
        </a:lnRef>
        <a:fillRef idx="0">
          <a:scrgbClr r="0" g="0" b="0"/>
        </a:fillRef>
        <a:effectRef idx="0">
          <a:scrgbClr r="0" g="0" b="0"/>
        </a:effectRef>
        <a:fontRef idx="minor"/>
      </dsp:style>
    </dsp:sp>
    <dsp:sp modelId="{DDCEFFDD-89E4-4F76-AFA6-4096BDBFE3E1}">
      <dsp:nvSpPr>
        <dsp:cNvPr id="0" name=""/>
        <dsp:cNvSpPr/>
      </dsp:nvSpPr>
      <dsp:spPr>
        <a:xfrm rot="5400000">
          <a:off x="2342305" y="70642"/>
          <a:ext cx="1242181" cy="1209723"/>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retractions</a:t>
          </a:r>
          <a:endParaRPr lang="en-US" sz="1200" kern="1200" dirty="0"/>
        </a:p>
      </dsp:txBody>
      <dsp:txXfrm rot="-5400000">
        <a:off x="2557520" y="258738"/>
        <a:ext cx="811751" cy="833531"/>
      </dsp:txXfrm>
    </dsp:sp>
    <dsp:sp modelId="{01B03FB3-4C7A-4B5B-9678-94CE1E1384FB}">
      <dsp:nvSpPr>
        <dsp:cNvPr id="0" name=""/>
        <dsp:cNvSpPr/>
      </dsp:nvSpPr>
      <dsp:spPr>
        <a:xfrm rot="5400000">
          <a:off x="3045989" y="1138591"/>
          <a:ext cx="1242181" cy="1209723"/>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Enforce-</a:t>
          </a:r>
          <a:r>
            <a:rPr lang="en-US" sz="1000" kern="1200" dirty="0" err="1" smtClean="0"/>
            <a:t>ment</a:t>
          </a:r>
          <a:r>
            <a:rPr lang="en-US" sz="1000" kern="1200" dirty="0" smtClean="0"/>
            <a:t> </a:t>
          </a:r>
        </a:p>
        <a:p>
          <a:pPr lvl="0" algn="ctr" defTabSz="444500">
            <a:lnSpc>
              <a:spcPct val="90000"/>
            </a:lnSpc>
            <a:spcBef>
              <a:spcPct val="0"/>
            </a:spcBef>
            <a:spcAft>
              <a:spcPct val="35000"/>
            </a:spcAft>
          </a:pPr>
          <a:r>
            <a:rPr lang="en-US" sz="1000" kern="1200" dirty="0" smtClean="0"/>
            <a:t>authority</a:t>
          </a:r>
          <a:endParaRPr lang="en-US" sz="1000" kern="1200" dirty="0"/>
        </a:p>
      </dsp:txBody>
      <dsp:txXfrm rot="-5400000">
        <a:off x="3261204" y="1326687"/>
        <a:ext cx="811751" cy="833531"/>
      </dsp:txXfrm>
    </dsp:sp>
    <dsp:sp modelId="{430620AA-50E9-4BA7-A132-04CAB6A7736A}">
      <dsp:nvSpPr>
        <dsp:cNvPr id="0" name=""/>
        <dsp:cNvSpPr/>
      </dsp:nvSpPr>
      <dsp:spPr>
        <a:xfrm>
          <a:off x="2532988" y="1490276"/>
          <a:ext cx="902414" cy="501341"/>
        </a:xfrm>
        <a:prstGeom prst="rect">
          <a:avLst/>
        </a:prstGeom>
        <a:noFill/>
        <a:ln>
          <a:noFill/>
        </a:ln>
        <a:effectLst/>
      </dsp:spPr>
      <dsp:style>
        <a:lnRef idx="0">
          <a:scrgbClr r="0" g="0" b="0"/>
        </a:lnRef>
        <a:fillRef idx="0">
          <a:scrgbClr r="0" g="0" b="0"/>
        </a:fillRef>
        <a:effectRef idx="0">
          <a:scrgbClr r="0" g="0" b="0"/>
        </a:effectRef>
        <a:fontRef idx="minor"/>
      </dsp:style>
    </dsp:sp>
    <dsp:sp modelId="{3A1B034B-FFBE-4696-BD12-0CCE0E6853B1}">
      <dsp:nvSpPr>
        <dsp:cNvPr id="0" name=""/>
        <dsp:cNvSpPr/>
      </dsp:nvSpPr>
      <dsp:spPr>
        <a:xfrm rot="5400000">
          <a:off x="5147840" y="23792"/>
          <a:ext cx="1242181" cy="1209723"/>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smtClean="0"/>
            <a:t>numbers</a:t>
          </a:r>
          <a:endParaRPr lang="en-US" sz="1500" kern="1200" dirty="0"/>
        </a:p>
      </dsp:txBody>
      <dsp:txXfrm rot="-5400000">
        <a:off x="5363055" y="211888"/>
        <a:ext cx="811751" cy="833531"/>
      </dsp:txXfrm>
    </dsp:sp>
    <dsp:sp modelId="{E21F3164-F1AF-4D08-AAF7-6C57B363417E}">
      <dsp:nvSpPr>
        <dsp:cNvPr id="0" name=""/>
        <dsp:cNvSpPr/>
      </dsp:nvSpPr>
      <dsp:spPr>
        <a:xfrm rot="5400000">
          <a:off x="4473220" y="1094557"/>
          <a:ext cx="1242181" cy="1209723"/>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Limited </a:t>
          </a:r>
        </a:p>
        <a:p>
          <a:pPr lvl="0" algn="ctr" defTabSz="533400">
            <a:lnSpc>
              <a:spcPct val="90000"/>
            </a:lnSpc>
            <a:spcBef>
              <a:spcPct val="0"/>
            </a:spcBef>
            <a:spcAft>
              <a:spcPct val="35000"/>
            </a:spcAft>
          </a:pPr>
          <a:r>
            <a:rPr lang="en-US" sz="1200" kern="1200" dirty="0" smtClean="0"/>
            <a:t>resources</a:t>
          </a:r>
          <a:endParaRPr lang="en-US" sz="1200" kern="1200" dirty="0"/>
        </a:p>
      </dsp:txBody>
      <dsp:txXfrm rot="-5400000">
        <a:off x="4688435" y="1282653"/>
        <a:ext cx="811751" cy="833531"/>
      </dsp:txXfrm>
    </dsp:sp>
    <dsp:sp modelId="{2776EF9A-4C57-413D-8D7C-FBC942B60DD1}">
      <dsp:nvSpPr>
        <dsp:cNvPr id="0" name=""/>
        <dsp:cNvSpPr/>
      </dsp:nvSpPr>
      <dsp:spPr>
        <a:xfrm>
          <a:off x="4608541" y="2606119"/>
          <a:ext cx="932494" cy="501341"/>
        </a:xfrm>
        <a:prstGeom prst="rect">
          <a:avLst/>
        </a:prstGeom>
        <a:noFill/>
        <a:ln>
          <a:noFill/>
        </a:ln>
        <a:effectLst/>
      </dsp:spPr>
      <dsp:style>
        <a:lnRef idx="0">
          <a:scrgbClr r="0" g="0" b="0"/>
        </a:lnRef>
        <a:fillRef idx="0">
          <a:scrgbClr r="0" g="0" b="0"/>
        </a:fillRef>
        <a:effectRef idx="0">
          <a:scrgbClr r="0" g="0" b="0"/>
        </a:effectRef>
        <a:fontRef idx="minor"/>
      </dsp:style>
    </dsp:sp>
    <dsp:sp modelId="{4B1819BF-EB5C-4808-958C-179662C5F913}">
      <dsp:nvSpPr>
        <dsp:cNvPr id="0" name=""/>
        <dsp:cNvSpPr/>
      </dsp:nvSpPr>
      <dsp:spPr>
        <a:xfrm rot="5400000">
          <a:off x="1637947" y="1146947"/>
          <a:ext cx="1242181" cy="1209723"/>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expertise</a:t>
          </a:r>
          <a:endParaRPr lang="en-US" sz="1400" kern="1200" dirty="0"/>
        </a:p>
      </dsp:txBody>
      <dsp:txXfrm rot="-5400000">
        <a:off x="1853162" y="1335043"/>
        <a:ext cx="811751" cy="833531"/>
      </dsp:txXfrm>
    </dsp:sp>
    <dsp:sp modelId="{B0DEAF52-D23F-489D-B0A2-D78CC6D605CE}">
      <dsp:nvSpPr>
        <dsp:cNvPr id="0" name=""/>
        <dsp:cNvSpPr/>
      </dsp:nvSpPr>
      <dsp:spPr>
        <a:xfrm rot="5400000">
          <a:off x="2342749" y="2227613"/>
          <a:ext cx="1242181" cy="1209723"/>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Conflicts of interest</a:t>
          </a:r>
          <a:endParaRPr lang="en-US" sz="1200" kern="1200" dirty="0"/>
        </a:p>
      </dsp:txBody>
      <dsp:txXfrm rot="-5400000">
        <a:off x="2557964" y="2415709"/>
        <a:ext cx="811751" cy="833531"/>
      </dsp:txXfrm>
    </dsp:sp>
    <dsp:sp modelId="{A3BBBE58-82E8-476D-83AD-DE5A8D1CF407}">
      <dsp:nvSpPr>
        <dsp:cNvPr id="0" name=""/>
        <dsp:cNvSpPr/>
      </dsp:nvSpPr>
      <dsp:spPr>
        <a:xfrm>
          <a:off x="2532988" y="3721963"/>
          <a:ext cx="902414" cy="501341"/>
        </a:xfrm>
        <a:prstGeom prst="rect">
          <a:avLst/>
        </a:prstGeom>
        <a:noFill/>
        <a:ln>
          <a:noFill/>
        </a:ln>
        <a:effectLst/>
      </dsp:spPr>
      <dsp:style>
        <a:lnRef idx="0">
          <a:scrgbClr r="0" g="0" b="0"/>
        </a:lnRef>
        <a:fillRef idx="0">
          <a:scrgbClr r="0" g="0" b="0"/>
        </a:fillRef>
        <a:effectRef idx="0">
          <a:scrgbClr r="0" g="0" b="0"/>
        </a:effectRef>
        <a:fontRef idx="minor"/>
      </dsp:style>
    </dsp:sp>
    <dsp:sp modelId="{3B4AABE3-A737-4E5F-95CE-1AFCA5B15A91}">
      <dsp:nvSpPr>
        <dsp:cNvPr id="0" name=""/>
        <dsp:cNvSpPr/>
      </dsp:nvSpPr>
      <dsp:spPr>
        <a:xfrm rot="5400000">
          <a:off x="5824161" y="1087037"/>
          <a:ext cx="1242181" cy="1209723"/>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anonymity</a:t>
          </a:r>
          <a:endParaRPr lang="en-US" sz="1200" kern="1200" dirty="0"/>
        </a:p>
      </dsp:txBody>
      <dsp:txXfrm rot="-5400000">
        <a:off x="6039376" y="1275133"/>
        <a:ext cx="811751" cy="833531"/>
      </dsp:txXfrm>
    </dsp:sp>
    <dsp:sp modelId="{3174C269-08D9-463F-A2B1-62AAA4633CD1}">
      <dsp:nvSpPr>
        <dsp:cNvPr id="0" name=""/>
        <dsp:cNvSpPr/>
      </dsp:nvSpPr>
      <dsp:spPr>
        <a:xfrm rot="5400000">
          <a:off x="5209775" y="2225236"/>
          <a:ext cx="1242181" cy="1279568"/>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prominence</a:t>
          </a:r>
          <a:endParaRPr lang="en-US" sz="1000" kern="1200" dirty="0"/>
        </a:p>
      </dsp:txBody>
      <dsp:txXfrm rot="-5400000">
        <a:off x="5404343" y="2450959"/>
        <a:ext cx="853046" cy="828121"/>
      </dsp:txXfrm>
    </dsp:sp>
    <dsp:sp modelId="{8A793B3B-12D4-423D-8080-144FC33811BF}">
      <dsp:nvSpPr>
        <dsp:cNvPr id="0" name=""/>
        <dsp:cNvSpPr/>
      </dsp:nvSpPr>
      <dsp:spPr>
        <a:xfrm>
          <a:off x="4608541" y="4837806"/>
          <a:ext cx="932494" cy="501341"/>
        </a:xfrm>
        <a:prstGeom prst="rect">
          <a:avLst/>
        </a:prstGeom>
        <a:noFill/>
        <a:ln>
          <a:noFill/>
        </a:ln>
        <a:effectLst/>
      </dsp:spPr>
      <dsp:style>
        <a:lnRef idx="0">
          <a:scrgbClr r="0" g="0" b="0"/>
        </a:lnRef>
        <a:fillRef idx="0">
          <a:scrgbClr r="0" g="0" b="0"/>
        </a:fillRef>
        <a:effectRef idx="0">
          <a:scrgbClr r="0" g="0" b="0"/>
        </a:effectRef>
        <a:fontRef idx="minor"/>
      </dsp:style>
    </dsp:sp>
    <dsp:sp modelId="{9BB9ADD6-5371-4F5D-9946-AF47A0F28311}">
      <dsp:nvSpPr>
        <dsp:cNvPr id="0" name=""/>
        <dsp:cNvSpPr/>
      </dsp:nvSpPr>
      <dsp:spPr>
        <a:xfrm rot="5400000">
          <a:off x="3771530" y="2260158"/>
          <a:ext cx="1242181" cy="1209723"/>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controversy</a:t>
          </a:r>
          <a:endParaRPr lang="en-US" sz="1100" kern="1200" dirty="0"/>
        </a:p>
      </dsp:txBody>
      <dsp:txXfrm rot="-5400000">
        <a:off x="3986745" y="2448254"/>
        <a:ext cx="811751" cy="833531"/>
      </dsp:txXfrm>
    </dsp:sp>
    <dsp:sp modelId="{54392677-73B0-44E6-91CB-8BECCD6EF378}">
      <dsp:nvSpPr>
        <dsp:cNvPr id="0" name=""/>
        <dsp:cNvSpPr/>
      </dsp:nvSpPr>
      <dsp:spPr>
        <a:xfrm rot="5400000">
          <a:off x="2963480" y="3311150"/>
          <a:ext cx="1242181" cy="1308093"/>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Incon-gruence</a:t>
          </a:r>
          <a:endParaRPr lang="en-US" sz="1400" kern="1200" dirty="0"/>
        </a:p>
      </dsp:txBody>
      <dsp:txXfrm rot="-5400000">
        <a:off x="3148540" y="3551136"/>
        <a:ext cx="872062" cy="828121"/>
      </dsp:txXfrm>
    </dsp:sp>
    <dsp:sp modelId="{7F9DD50F-B015-4BE0-834A-4B58820B701D}">
      <dsp:nvSpPr>
        <dsp:cNvPr id="0" name=""/>
        <dsp:cNvSpPr/>
      </dsp:nvSpPr>
      <dsp:spPr>
        <a:xfrm>
          <a:off x="2532988" y="5953650"/>
          <a:ext cx="902414" cy="501341"/>
        </a:xfrm>
        <a:prstGeom prst="rect">
          <a:avLst/>
        </a:prstGeom>
        <a:noFill/>
        <a:ln>
          <a:noFill/>
        </a:ln>
        <a:effectLst/>
      </dsp:spPr>
      <dsp:style>
        <a:lnRef idx="0">
          <a:scrgbClr r="0" g="0" b="0"/>
        </a:lnRef>
        <a:fillRef idx="0">
          <a:scrgbClr r="0" g="0" b="0"/>
        </a:fillRef>
        <a:effectRef idx="0">
          <a:scrgbClr r="0" g="0" b="0"/>
        </a:effectRef>
        <a:fontRef idx="minor"/>
      </dsp:style>
    </dsp:sp>
    <dsp:sp modelId="{A90E1540-C42B-4E3A-AD5C-04BAEEA84696}">
      <dsp:nvSpPr>
        <dsp:cNvPr id="0" name=""/>
        <dsp:cNvSpPr/>
      </dsp:nvSpPr>
      <dsp:spPr>
        <a:xfrm rot="5400000">
          <a:off x="4520807" y="3373788"/>
          <a:ext cx="1242181" cy="1209723"/>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results</a:t>
          </a:r>
          <a:endParaRPr lang="en-US" sz="2200" kern="1200" dirty="0"/>
        </a:p>
      </dsp:txBody>
      <dsp:txXfrm rot="-5400000">
        <a:off x="4736022" y="3561884"/>
        <a:ext cx="811751" cy="833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9F8AE-8BB7-431C-B40B-DD30296F7C50}">
      <dsp:nvSpPr>
        <dsp:cNvPr id="0" name=""/>
        <dsp:cNvSpPr/>
      </dsp:nvSpPr>
      <dsp:spPr>
        <a:xfrm>
          <a:off x="-5944979" y="-909741"/>
          <a:ext cx="7077283" cy="7077283"/>
        </a:xfrm>
        <a:prstGeom prst="blockArc">
          <a:avLst>
            <a:gd name="adj1" fmla="val 18900000"/>
            <a:gd name="adj2" fmla="val 2700000"/>
            <a:gd name="adj3" fmla="val 30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DEE63-25FD-4D32-87CF-E329C98013A1}">
      <dsp:nvSpPr>
        <dsp:cNvPr id="0" name=""/>
        <dsp:cNvSpPr/>
      </dsp:nvSpPr>
      <dsp:spPr>
        <a:xfrm>
          <a:off x="494852" y="328507"/>
          <a:ext cx="7432106" cy="6574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rtl="0">
            <a:lnSpc>
              <a:spcPct val="90000"/>
            </a:lnSpc>
            <a:spcBef>
              <a:spcPct val="0"/>
            </a:spcBef>
            <a:spcAft>
              <a:spcPct val="35000"/>
            </a:spcAft>
          </a:pPr>
          <a:r>
            <a:rPr lang="en-US" sz="3400" kern="1200" dirty="0" smtClean="0"/>
            <a:t>Results publishing policies</a:t>
          </a:r>
          <a:endParaRPr lang="en-US" sz="3400" kern="1200" dirty="0"/>
        </a:p>
      </dsp:txBody>
      <dsp:txXfrm>
        <a:off x="494852" y="328507"/>
        <a:ext cx="7432106" cy="657435"/>
      </dsp:txXfrm>
    </dsp:sp>
    <dsp:sp modelId="{4231D9C6-D0D7-415C-B46D-583C37CEB2C8}">
      <dsp:nvSpPr>
        <dsp:cNvPr id="0" name=""/>
        <dsp:cNvSpPr/>
      </dsp:nvSpPr>
      <dsp:spPr>
        <a:xfrm>
          <a:off x="83955" y="246327"/>
          <a:ext cx="821794" cy="82179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8F3709-1285-4E16-89DD-6A051F03D217}">
      <dsp:nvSpPr>
        <dsp:cNvPr id="0" name=""/>
        <dsp:cNvSpPr/>
      </dsp:nvSpPr>
      <dsp:spPr>
        <a:xfrm>
          <a:off x="965951" y="1314344"/>
          <a:ext cx="6961007" cy="6574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a:lnSpc>
              <a:spcPct val="90000"/>
            </a:lnSpc>
            <a:spcBef>
              <a:spcPct val="0"/>
            </a:spcBef>
            <a:spcAft>
              <a:spcPct val="35000"/>
            </a:spcAft>
          </a:pPr>
          <a:r>
            <a:rPr lang="en-US" sz="3400" kern="1200" dirty="0" smtClean="0"/>
            <a:t>Publish research protocols</a:t>
          </a:r>
          <a:endParaRPr lang="en-US" sz="3400" kern="1200" dirty="0"/>
        </a:p>
      </dsp:txBody>
      <dsp:txXfrm>
        <a:off x="965951" y="1314344"/>
        <a:ext cx="6961007" cy="657435"/>
      </dsp:txXfrm>
    </dsp:sp>
    <dsp:sp modelId="{AF47B8AC-158A-4EB5-A9A8-ECCF918EBA95}">
      <dsp:nvSpPr>
        <dsp:cNvPr id="0" name=""/>
        <dsp:cNvSpPr/>
      </dsp:nvSpPr>
      <dsp:spPr>
        <a:xfrm>
          <a:off x="555054" y="1232165"/>
          <a:ext cx="821794" cy="82179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341FF5-A32E-462E-A035-AA657F613C7B}">
      <dsp:nvSpPr>
        <dsp:cNvPr id="0" name=""/>
        <dsp:cNvSpPr/>
      </dsp:nvSpPr>
      <dsp:spPr>
        <a:xfrm>
          <a:off x="1110540" y="2300182"/>
          <a:ext cx="6816417" cy="6574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rtl="0">
            <a:lnSpc>
              <a:spcPct val="90000"/>
            </a:lnSpc>
            <a:spcBef>
              <a:spcPct val="0"/>
            </a:spcBef>
            <a:spcAft>
              <a:spcPct val="35000"/>
            </a:spcAft>
          </a:pPr>
          <a:r>
            <a:rPr lang="en-US" sz="3400" kern="1200" smtClean="0"/>
            <a:t>Discoverable raw data</a:t>
          </a:r>
          <a:endParaRPr lang="en-US" sz="3400" kern="1200"/>
        </a:p>
      </dsp:txBody>
      <dsp:txXfrm>
        <a:off x="1110540" y="2300182"/>
        <a:ext cx="6816417" cy="657435"/>
      </dsp:txXfrm>
    </dsp:sp>
    <dsp:sp modelId="{47012E23-688E-41D2-AB6F-5DF762F19966}">
      <dsp:nvSpPr>
        <dsp:cNvPr id="0" name=""/>
        <dsp:cNvSpPr/>
      </dsp:nvSpPr>
      <dsp:spPr>
        <a:xfrm>
          <a:off x="699643" y="2218002"/>
          <a:ext cx="821794" cy="82179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83929E-AF1C-4C92-8100-2883C867B9DE}">
      <dsp:nvSpPr>
        <dsp:cNvPr id="0" name=""/>
        <dsp:cNvSpPr/>
      </dsp:nvSpPr>
      <dsp:spPr>
        <a:xfrm>
          <a:off x="965951" y="3286019"/>
          <a:ext cx="6961007" cy="6574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rtl="0">
            <a:lnSpc>
              <a:spcPct val="90000"/>
            </a:lnSpc>
            <a:spcBef>
              <a:spcPct val="0"/>
            </a:spcBef>
            <a:spcAft>
              <a:spcPct val="35000"/>
            </a:spcAft>
          </a:pPr>
          <a:r>
            <a:rPr lang="en-US" sz="3400" kern="1200" dirty="0" smtClean="0"/>
            <a:t>Open access publication</a:t>
          </a:r>
          <a:endParaRPr lang="en-US" sz="3400" kern="1200" dirty="0"/>
        </a:p>
      </dsp:txBody>
      <dsp:txXfrm>
        <a:off x="965951" y="3286019"/>
        <a:ext cx="6961007" cy="657435"/>
      </dsp:txXfrm>
    </dsp:sp>
    <dsp:sp modelId="{8E21ED6C-5FE0-4BF3-A44B-3551FAC9A8A7}">
      <dsp:nvSpPr>
        <dsp:cNvPr id="0" name=""/>
        <dsp:cNvSpPr/>
      </dsp:nvSpPr>
      <dsp:spPr>
        <a:xfrm>
          <a:off x="555054" y="3203840"/>
          <a:ext cx="821794" cy="82179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2FBA4-79B0-412D-8A14-D3DCC873C49B}">
      <dsp:nvSpPr>
        <dsp:cNvPr id="0" name=""/>
        <dsp:cNvSpPr/>
      </dsp:nvSpPr>
      <dsp:spPr>
        <a:xfrm>
          <a:off x="494852" y="4271857"/>
          <a:ext cx="7432106" cy="65743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839" tIns="86360" rIns="86360" bIns="86360" numCol="1" spcCol="1270" anchor="ctr" anchorCtr="0">
          <a:noAutofit/>
        </a:bodyPr>
        <a:lstStyle/>
        <a:p>
          <a:pPr lvl="0" algn="l" defTabSz="1511300" rtl="0">
            <a:lnSpc>
              <a:spcPct val="90000"/>
            </a:lnSpc>
            <a:spcBef>
              <a:spcPct val="0"/>
            </a:spcBef>
            <a:spcAft>
              <a:spcPct val="35000"/>
            </a:spcAft>
          </a:pPr>
          <a:r>
            <a:rPr lang="en-US" sz="3400" kern="1200" dirty="0" smtClean="0"/>
            <a:t>Ethical standards</a:t>
          </a:r>
          <a:endParaRPr lang="en-US" sz="3400" kern="1200" dirty="0"/>
        </a:p>
      </dsp:txBody>
      <dsp:txXfrm>
        <a:off x="494852" y="4271857"/>
        <a:ext cx="7432106" cy="657435"/>
      </dsp:txXfrm>
    </dsp:sp>
    <dsp:sp modelId="{2F292179-03C8-44DC-8710-B9806AD439DB}">
      <dsp:nvSpPr>
        <dsp:cNvPr id="0" name=""/>
        <dsp:cNvSpPr/>
      </dsp:nvSpPr>
      <dsp:spPr>
        <a:xfrm>
          <a:off x="83955" y="4189677"/>
          <a:ext cx="821794" cy="821794"/>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F9ECE-C8E4-444B-BD49-59CECDF8338C}">
      <dsp:nvSpPr>
        <dsp:cNvPr id="0" name=""/>
        <dsp:cNvSpPr/>
      </dsp:nvSpPr>
      <dsp:spPr>
        <a:xfrm>
          <a:off x="0" y="504360"/>
          <a:ext cx="8001000" cy="730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8DB36-1137-404D-9D18-A5C5EA5BAE80}">
      <dsp:nvSpPr>
        <dsp:cNvPr id="0" name=""/>
        <dsp:cNvSpPr/>
      </dsp:nvSpPr>
      <dsp:spPr>
        <a:xfrm>
          <a:off x="400050" y="76320"/>
          <a:ext cx="5600700" cy="8560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89050">
            <a:lnSpc>
              <a:spcPct val="90000"/>
            </a:lnSpc>
            <a:spcBef>
              <a:spcPct val="0"/>
            </a:spcBef>
            <a:spcAft>
              <a:spcPct val="35000"/>
            </a:spcAft>
          </a:pPr>
          <a:r>
            <a:rPr lang="en-US" sz="2900" kern="1200" dirty="0" smtClean="0"/>
            <a:t>Open peer review</a:t>
          </a:r>
          <a:endParaRPr lang="en-US" sz="2900" kern="1200" dirty="0"/>
        </a:p>
      </dsp:txBody>
      <dsp:txXfrm>
        <a:off x="441840" y="118110"/>
        <a:ext cx="5517120" cy="772500"/>
      </dsp:txXfrm>
    </dsp:sp>
    <dsp:sp modelId="{420B508A-F1F2-441E-B283-1862371AB653}">
      <dsp:nvSpPr>
        <dsp:cNvPr id="0" name=""/>
        <dsp:cNvSpPr/>
      </dsp:nvSpPr>
      <dsp:spPr>
        <a:xfrm>
          <a:off x="0" y="1819800"/>
          <a:ext cx="8001000" cy="730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B8054D-86B7-4A9E-997D-58C27F7BCFF2}">
      <dsp:nvSpPr>
        <dsp:cNvPr id="0" name=""/>
        <dsp:cNvSpPr/>
      </dsp:nvSpPr>
      <dsp:spPr>
        <a:xfrm>
          <a:off x="400050" y="1391760"/>
          <a:ext cx="5600700" cy="8560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89050" rtl="0">
            <a:lnSpc>
              <a:spcPct val="90000"/>
            </a:lnSpc>
            <a:spcBef>
              <a:spcPct val="0"/>
            </a:spcBef>
            <a:spcAft>
              <a:spcPct val="35000"/>
            </a:spcAft>
          </a:pPr>
          <a:r>
            <a:rPr lang="en-US" sz="2900" kern="1200" dirty="0" smtClean="0"/>
            <a:t>Hybrid process</a:t>
          </a:r>
          <a:endParaRPr lang="en-US" sz="2900" kern="1200" dirty="0"/>
        </a:p>
      </dsp:txBody>
      <dsp:txXfrm>
        <a:off x="441840" y="1433550"/>
        <a:ext cx="5517120" cy="772500"/>
      </dsp:txXfrm>
    </dsp:sp>
    <dsp:sp modelId="{D87DFF0D-1F01-4CD6-90FA-987EDC3D6F20}">
      <dsp:nvSpPr>
        <dsp:cNvPr id="0" name=""/>
        <dsp:cNvSpPr/>
      </dsp:nvSpPr>
      <dsp:spPr>
        <a:xfrm>
          <a:off x="0" y="3135240"/>
          <a:ext cx="8001000" cy="730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255E99-A076-4524-B78A-AC4A770C3D01}">
      <dsp:nvSpPr>
        <dsp:cNvPr id="0" name=""/>
        <dsp:cNvSpPr/>
      </dsp:nvSpPr>
      <dsp:spPr>
        <a:xfrm>
          <a:off x="400050" y="2707200"/>
          <a:ext cx="5600700" cy="8560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89050">
            <a:lnSpc>
              <a:spcPct val="90000"/>
            </a:lnSpc>
            <a:spcBef>
              <a:spcPct val="0"/>
            </a:spcBef>
            <a:spcAft>
              <a:spcPct val="35000"/>
            </a:spcAft>
          </a:pPr>
          <a:r>
            <a:rPr lang="en-US" sz="2900" kern="1200" dirty="0" smtClean="0"/>
            <a:t>Adversarial approach</a:t>
          </a:r>
          <a:endParaRPr lang="en-US" sz="2900" kern="1200" dirty="0"/>
        </a:p>
      </dsp:txBody>
      <dsp:txXfrm>
        <a:off x="441840" y="2748990"/>
        <a:ext cx="5517120" cy="772500"/>
      </dsp:txXfrm>
    </dsp:sp>
    <dsp:sp modelId="{597A3E91-9956-4C3D-ACAF-8E9C6FFA8BCD}">
      <dsp:nvSpPr>
        <dsp:cNvPr id="0" name=""/>
        <dsp:cNvSpPr/>
      </dsp:nvSpPr>
      <dsp:spPr>
        <a:xfrm>
          <a:off x="0" y="4450680"/>
          <a:ext cx="8001000" cy="730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72BB8-710F-47AC-8B65-C621329CE860}">
      <dsp:nvSpPr>
        <dsp:cNvPr id="0" name=""/>
        <dsp:cNvSpPr/>
      </dsp:nvSpPr>
      <dsp:spPr>
        <a:xfrm>
          <a:off x="400050" y="4022640"/>
          <a:ext cx="5600700" cy="8560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93" tIns="0" rIns="211693" bIns="0" numCol="1" spcCol="1270" anchor="ctr" anchorCtr="0">
          <a:noAutofit/>
        </a:bodyPr>
        <a:lstStyle/>
        <a:p>
          <a:pPr lvl="0" algn="l" defTabSz="1289050" rtl="0">
            <a:lnSpc>
              <a:spcPct val="90000"/>
            </a:lnSpc>
            <a:spcBef>
              <a:spcPct val="0"/>
            </a:spcBef>
            <a:spcAft>
              <a:spcPct val="35000"/>
            </a:spcAft>
          </a:pPr>
          <a:r>
            <a:rPr lang="en-US" sz="2900" kern="1200" dirty="0" smtClean="0"/>
            <a:t>Research on peer review</a:t>
          </a:r>
          <a:endParaRPr lang="en-US" sz="2900" kern="1200" dirty="0"/>
        </a:p>
      </dsp:txBody>
      <dsp:txXfrm>
        <a:off x="441840" y="4064430"/>
        <a:ext cx="5517120" cy="77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87A2-8CE9-46CD-BFA0-FCD469D2C6F8}">
      <dsp:nvSpPr>
        <dsp:cNvPr id="0" name=""/>
        <dsp:cNvSpPr/>
      </dsp:nvSpPr>
      <dsp:spPr>
        <a:xfrm>
          <a:off x="0" y="337155"/>
          <a:ext cx="2381250" cy="1821241"/>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Checklists</a:t>
          </a:r>
          <a:endParaRPr lang="en-US" sz="3400" kern="1200" dirty="0"/>
        </a:p>
      </dsp:txBody>
      <dsp:txXfrm>
        <a:off x="0" y="337155"/>
        <a:ext cx="2381250" cy="1821241"/>
      </dsp:txXfrm>
    </dsp:sp>
    <dsp:sp modelId="{FDD0EC13-B6E2-486D-B674-FCD5C61D0312}">
      <dsp:nvSpPr>
        <dsp:cNvPr id="0" name=""/>
        <dsp:cNvSpPr/>
      </dsp:nvSpPr>
      <dsp:spPr>
        <a:xfrm>
          <a:off x="2619374" y="337155"/>
          <a:ext cx="2381250" cy="1821241"/>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Reviewer training</a:t>
          </a:r>
          <a:endParaRPr lang="en-US" sz="3400" kern="1200" dirty="0"/>
        </a:p>
      </dsp:txBody>
      <dsp:txXfrm>
        <a:off x="2619374" y="337155"/>
        <a:ext cx="2381250" cy="1821241"/>
      </dsp:txXfrm>
    </dsp:sp>
    <dsp:sp modelId="{88BB48DC-E7FF-4C75-BAA7-AB95B4692982}">
      <dsp:nvSpPr>
        <dsp:cNvPr id="0" name=""/>
        <dsp:cNvSpPr/>
      </dsp:nvSpPr>
      <dsp:spPr>
        <a:xfrm>
          <a:off x="5238749" y="337155"/>
          <a:ext cx="2381250" cy="182124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Reviewer feedback</a:t>
          </a:r>
          <a:endParaRPr lang="en-US" sz="3400" kern="1200" dirty="0"/>
        </a:p>
      </dsp:txBody>
      <dsp:txXfrm>
        <a:off x="5238749" y="337155"/>
        <a:ext cx="2381250" cy="1821241"/>
      </dsp:txXfrm>
    </dsp:sp>
    <dsp:sp modelId="{40731646-5368-43F2-B103-A86EF102DE6E}">
      <dsp:nvSpPr>
        <dsp:cNvPr id="0" name=""/>
        <dsp:cNvSpPr/>
      </dsp:nvSpPr>
      <dsp:spPr>
        <a:xfrm>
          <a:off x="1309687" y="2396522"/>
          <a:ext cx="2381250" cy="1821241"/>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Junior scholars</a:t>
          </a:r>
          <a:endParaRPr lang="en-US" sz="3400" kern="1200" dirty="0"/>
        </a:p>
      </dsp:txBody>
      <dsp:txXfrm>
        <a:off x="1309687" y="2396522"/>
        <a:ext cx="2381250" cy="1821241"/>
      </dsp:txXfrm>
    </dsp:sp>
    <dsp:sp modelId="{C359DC8E-BB23-4790-8E61-4DA121A24ABC}">
      <dsp:nvSpPr>
        <dsp:cNvPr id="0" name=""/>
        <dsp:cNvSpPr/>
      </dsp:nvSpPr>
      <dsp:spPr>
        <a:xfrm>
          <a:off x="3929062" y="2396522"/>
          <a:ext cx="2381250" cy="1821241"/>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Results free review</a:t>
          </a:r>
          <a:endParaRPr lang="en-US" sz="3400" kern="1200" dirty="0"/>
        </a:p>
      </dsp:txBody>
      <dsp:txXfrm>
        <a:off x="3929062" y="2396522"/>
        <a:ext cx="2381250" cy="18212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0.92599</cdr:y>
    </cdr:from>
    <cdr:to>
      <cdr:x>0.32407</cdr:x>
      <cdr:y>0.98667</cdr:y>
    </cdr:to>
    <cdr:sp macro="" textlink="">
      <cdr:nvSpPr>
        <cdr:cNvPr id="3" name="TextBox 2"/>
        <cdr:cNvSpPr txBox="1"/>
      </cdr:nvSpPr>
      <cdr:spPr>
        <a:xfrm xmlns:a="http://schemas.openxmlformats.org/drawingml/2006/main">
          <a:off x="0" y="4191000"/>
          <a:ext cx="2667000" cy="2746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effectLst/>
              <a:latin typeface="Calisto MT" panose="02040603050505030304" pitchFamily="18" charset="0"/>
            </a:rPr>
            <a:t>Mulligan, Hall &amp; Raphael (2013</a:t>
          </a:r>
          <a:r>
            <a:rPr lang="en-US" sz="1100" dirty="0" smtClean="0">
              <a:effectLst/>
              <a:latin typeface="+mn-lt"/>
              <a:ea typeface="+mn-ea"/>
              <a:cs typeface="+mn-cs"/>
            </a:rPr>
            <a: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8110C-CF0F-411B-84F8-CD055C605DB2}" type="datetimeFigureOut">
              <a:rPr lang="en-US" smtClean="0"/>
              <a:t>2/11/19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55A00-77BE-41C1-864F-B2EA03C06D4C}" type="slidenum">
              <a:rPr lang="en-US" smtClean="0"/>
              <a:t>‹#›</a:t>
            </a:fld>
            <a:endParaRPr lang="en-US"/>
          </a:p>
        </p:txBody>
      </p:sp>
    </p:spTree>
    <p:extLst>
      <p:ext uri="{BB962C8B-B14F-4D97-AF65-F5344CB8AC3E}">
        <p14:creationId xmlns:p14="http://schemas.microsoft.com/office/powerpoint/2010/main" val="327139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publicationethics.org/files/Fabricated%20data%20A.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xisnexis.com/lnacui2api/frame.do?tokenKey=rsh-20.254918.33414028407&amp;target=results_DocumentContent&amp;returnToKey=20_T23204498976&amp;parent=docview&amp;rand=1450290395878&amp;reloadEntirePage=true%23n230" TargetMode="External"/><Relationship Id="rId4" Type="http://schemas.openxmlformats.org/officeDocument/2006/relationships/hyperlink" Target="http://www.lexisnexis.com/lnacui2api/frame.do?tokenKey=rsh-20.254918.33414028407&amp;target=results_DocumentContent&amp;returnToKey=20_T23204498976&amp;parent=docview&amp;rand=1450290395878&amp;reloadEntirePage=true%23n231"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Introduce self</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court found that the editorial review process of a respected academic journal actually </a:t>
            </a:r>
            <a:r>
              <a:rPr lang="en-US" sz="1200" b="1" i="1" kern="1200" dirty="0" smtClean="0">
                <a:solidFill>
                  <a:schemeClr val="tx1"/>
                </a:solidFill>
                <a:effectLst/>
                <a:latin typeface="+mn-lt"/>
                <a:ea typeface="+mn-ea"/>
                <a:cs typeface="+mn-cs"/>
              </a:rPr>
              <a:t>caused</a:t>
            </a:r>
            <a:r>
              <a:rPr lang="en-US" sz="1200" b="1" kern="1200" dirty="0" smtClean="0">
                <a:solidFill>
                  <a:schemeClr val="tx1"/>
                </a:solidFill>
                <a:effectLst/>
                <a:latin typeface="+mn-lt"/>
                <a:ea typeface="+mn-ea"/>
                <a:cs typeface="+mn-cs"/>
              </a:rPr>
              <a:t> the research misconduct, an academic journal’s erratum misled the public, and that the misconduct has commercial implications. </a:t>
            </a:r>
          </a:p>
          <a:p>
            <a:pPr lvl="0"/>
            <a:r>
              <a:rPr lang="en-US" sz="1200" kern="1200" dirty="0" smtClean="0">
                <a:solidFill>
                  <a:schemeClr val="tx1"/>
                </a:solidFill>
                <a:effectLst/>
                <a:latin typeface="+mn-lt"/>
                <a:ea typeface="+mn-ea"/>
                <a:cs typeface="+mn-cs"/>
              </a:rPr>
              <a:t>Combined with the finding that an academic journal’s erratum misled the public, these rulings have the potential to change conventional thinking around academic publishing in the sport, recreation and exercise science discipline</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COSMA accreditation principles require faculty participation in scholarly and professional activities in order to maintain professional competency and currency.  Each faculty member has a continuing professional responsibility to devote an appropriate amount of time to professional and scholarly activities, and document these intellectual endeavors.  In order to fulfill that obligation, faculty members must make decisions regarding their amount and type of involvement, ensuring it is appropriate for the mission of the sport management program. Should faculty publish? If so, in what type of publications? If in peer reviewed academic journals, which ones? Should faculty serve the profession as a journal reviewer or editor? If so, at what journal? While serving, how can faculty perform well? This study on </a:t>
            </a:r>
            <a:r>
              <a:rPr lang="en-US" sz="1200" u="sng" kern="1200" dirty="0" smtClean="0">
                <a:solidFill>
                  <a:schemeClr val="tx1"/>
                </a:solidFill>
                <a:effectLst/>
                <a:latin typeface="+mn-lt"/>
                <a:ea typeface="+mn-ea"/>
                <a:cs typeface="+mn-cs"/>
              </a:rPr>
              <a:t>CrossFit, Inc. v. NSCA</a:t>
            </a:r>
            <a:r>
              <a:rPr lang="en-US" sz="1200" kern="1200" dirty="0" smtClean="0">
                <a:solidFill>
                  <a:schemeClr val="tx1"/>
                </a:solidFill>
                <a:effectLst/>
                <a:latin typeface="+mn-lt"/>
                <a:ea typeface="+mn-ea"/>
                <a:cs typeface="+mn-cs"/>
              </a:rPr>
              <a:t> and the perils of peer reviewed publishing assists sport management faculty in making those decisions. The study highlights problems in peer reviewed academic publishing, allowing faculty to think more critically about the review and editorial process and suggesting methods for improvement.</a:t>
            </a:r>
          </a:p>
          <a:p>
            <a:pPr lvl="0"/>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Methods: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study conducted legal analysis of California state and United States federal law cases and secondary research on peer review.</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3</a:t>
            </a:fld>
            <a:endParaRPr lang="en-US"/>
          </a:p>
        </p:txBody>
      </p:sp>
    </p:spTree>
    <p:extLst>
      <p:ext uri="{BB962C8B-B14F-4D97-AF65-F5344CB8AC3E}">
        <p14:creationId xmlns:p14="http://schemas.microsoft.com/office/powerpoint/2010/main" val="79135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Arguments against:</a:t>
            </a:r>
            <a:endParaRPr lang="en-US" dirty="0" smtClean="0">
              <a:effectLst/>
            </a:endParaRPr>
          </a:p>
          <a:p>
            <a:pPr lvl="2"/>
            <a:r>
              <a:rPr lang="en-US" sz="1200" b="1" kern="1200" dirty="0" smtClean="0">
                <a:solidFill>
                  <a:schemeClr val="tx1"/>
                </a:solidFill>
                <a:effectLst/>
                <a:latin typeface="+mn-lt"/>
                <a:ea typeface="+mn-ea"/>
                <a:cs typeface="+mn-cs"/>
              </a:rPr>
              <a:t>not clear</a:t>
            </a:r>
            <a:r>
              <a:rPr lang="en-US" sz="1200" kern="1200" dirty="0" smtClean="0">
                <a:solidFill>
                  <a:schemeClr val="tx1"/>
                </a:solidFill>
                <a:effectLst/>
                <a:latin typeface="+mn-lt"/>
                <a:ea typeface="+mn-ea"/>
                <a:cs typeface="+mn-cs"/>
              </a:rPr>
              <a:t> that even after an article has been retracted or refuted, the scientific literature is </a:t>
            </a:r>
            <a:r>
              <a:rPr lang="en-US" sz="1200" b="1" kern="1200" dirty="0" smtClean="0">
                <a:solidFill>
                  <a:schemeClr val="tx1"/>
                </a:solidFill>
                <a:effectLst/>
                <a:latin typeface="+mn-lt"/>
                <a:ea typeface="+mn-ea"/>
                <a:cs typeface="+mn-cs"/>
              </a:rPr>
              <a:t>meaningfully "purged"</a:t>
            </a:r>
            <a:r>
              <a:rPr lang="en-US" sz="1200" kern="1200" dirty="0" smtClean="0">
                <a:solidFill>
                  <a:schemeClr val="tx1"/>
                </a:solidFill>
                <a:effectLst/>
                <a:latin typeface="+mn-lt"/>
                <a:ea typeface="+mn-ea"/>
                <a:cs typeface="+mn-cs"/>
              </a:rPr>
              <a:t> of the effects of the bad research. – </a:t>
            </a:r>
            <a:r>
              <a:rPr lang="en-US" sz="1200" b="1" kern="1200" dirty="0" smtClean="0">
                <a:solidFill>
                  <a:schemeClr val="tx1"/>
                </a:solidFill>
                <a:effectLst/>
                <a:latin typeface="+mn-lt"/>
                <a:ea typeface="+mn-ea"/>
                <a:cs typeface="+mn-cs"/>
              </a:rPr>
              <a:t>NSCA published an erratum, that enough to convince people that CrossFit doesn’t have higher injury rate?</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evidence suggests that even absent "misconduct", a </a:t>
            </a:r>
            <a:r>
              <a:rPr lang="en-US" sz="1200" b="1" kern="1200" dirty="0" smtClean="0">
                <a:solidFill>
                  <a:schemeClr val="tx1"/>
                </a:solidFill>
                <a:effectLst/>
                <a:latin typeface="+mn-lt"/>
                <a:ea typeface="+mn-ea"/>
                <a:cs typeface="+mn-cs"/>
              </a:rPr>
              <a:t>substantial portion of published scientific data cannot be replicated</a:t>
            </a:r>
            <a:r>
              <a:rPr lang="en-US" sz="1200" kern="1200" dirty="0" smtClean="0">
                <a:solidFill>
                  <a:schemeClr val="tx1"/>
                </a:solidFill>
                <a:effectLst/>
                <a:latin typeface="+mn-lt"/>
                <a:ea typeface="+mn-ea"/>
                <a:cs typeface="+mn-cs"/>
              </a:rPr>
              <a:t>;. </a:t>
            </a:r>
            <a:endParaRPr lang="en-US" dirty="0" smtClean="0">
              <a:effectLst/>
            </a:endParaRPr>
          </a:p>
          <a:p>
            <a:pPr lvl="2"/>
            <a:r>
              <a:rPr lang="en-US" sz="1200" kern="1200" dirty="0" smtClean="0">
                <a:solidFill>
                  <a:schemeClr val="tx1"/>
                </a:solidFill>
                <a:effectLst/>
                <a:latin typeface="+mn-lt"/>
                <a:ea typeface="+mn-ea"/>
                <a:cs typeface="+mn-cs"/>
              </a:rPr>
              <a:t>journals have neither the </a:t>
            </a:r>
            <a:r>
              <a:rPr lang="en-US" sz="1200" b="1" kern="1200" dirty="0" smtClean="0">
                <a:solidFill>
                  <a:schemeClr val="tx1"/>
                </a:solidFill>
                <a:effectLst/>
                <a:latin typeface="+mn-lt"/>
                <a:ea typeface="+mn-ea"/>
                <a:cs typeface="+mn-cs"/>
              </a:rPr>
              <a:t>authority to compel institutions to investigate suspect research nor the resources to conduct such investigations themselves</a:t>
            </a:r>
            <a:endParaRPr lang="en-US" dirty="0" smtClean="0">
              <a:effectLst/>
            </a:endParaRPr>
          </a:p>
          <a:p>
            <a:pPr lvl="2"/>
            <a:r>
              <a:rPr lang="en-US" sz="1200" kern="1200" dirty="0" smtClean="0">
                <a:solidFill>
                  <a:schemeClr val="tx1"/>
                </a:solidFill>
                <a:effectLst/>
                <a:latin typeface="+mn-lt"/>
                <a:ea typeface="+mn-ea"/>
                <a:cs typeface="+mn-cs"/>
              </a:rPr>
              <a:t>rising number of grant applications submitted to funding agencies, and manuscripts submitted for journal publication each year, puts research administrators and journal editors under </a:t>
            </a:r>
            <a:r>
              <a:rPr lang="en-US" sz="1200" b="1" kern="1200" dirty="0" smtClean="0">
                <a:solidFill>
                  <a:schemeClr val="tx1"/>
                </a:solidFill>
                <a:effectLst/>
                <a:latin typeface="+mn-lt"/>
                <a:ea typeface="+mn-ea"/>
                <a:cs typeface="+mn-cs"/>
              </a:rPr>
              <a:t>increasing pressure to find enough peer reviewers</a:t>
            </a:r>
            <a:r>
              <a:rPr lang="en-US" sz="1200" kern="1200" dirty="0" smtClean="0">
                <a:solidFill>
                  <a:schemeClr val="tx1"/>
                </a:solidFill>
                <a:effectLst/>
                <a:latin typeface="+mn-lt"/>
                <a:ea typeface="+mn-ea"/>
                <a:cs typeface="+mn-cs"/>
              </a:rPr>
              <a:t> to assess the quality and validity of these applications or manuscripts. </a:t>
            </a:r>
            <a:endParaRPr lang="en-US" dirty="0" smtClean="0">
              <a:effectLst/>
            </a:endParaRPr>
          </a:p>
          <a:p>
            <a:pPr lvl="2"/>
            <a:r>
              <a:rPr lang="en-US" sz="1200" b="1" kern="1200" dirty="0" smtClean="0">
                <a:solidFill>
                  <a:schemeClr val="tx1"/>
                </a:solidFill>
                <a:effectLst/>
                <a:latin typeface="+mn-lt"/>
                <a:ea typeface="+mn-ea"/>
                <a:cs typeface="+mn-cs"/>
              </a:rPr>
              <a:t>not every peer reviewer may be an expert</a:t>
            </a:r>
            <a:r>
              <a:rPr lang="en-US" sz="1200" kern="1200" dirty="0" smtClean="0">
                <a:solidFill>
                  <a:schemeClr val="tx1"/>
                </a:solidFill>
                <a:effectLst/>
                <a:latin typeface="+mn-lt"/>
                <a:ea typeface="+mn-ea"/>
                <a:cs typeface="+mn-cs"/>
              </a:rPr>
              <a:t> in the specific methodologies proposed or used nor, in many instances, might they be experienced researchers. </a:t>
            </a:r>
            <a:endParaRPr lang="en-US" dirty="0" smtClean="0">
              <a:effectLst/>
            </a:endParaRPr>
          </a:p>
          <a:p>
            <a:pPr lvl="2"/>
            <a:r>
              <a:rPr lang="en-US" sz="1200" kern="1200" dirty="0" smtClean="0">
                <a:solidFill>
                  <a:schemeClr val="tx1"/>
                </a:solidFill>
                <a:effectLst/>
                <a:latin typeface="+mn-lt"/>
                <a:ea typeface="+mn-ea"/>
                <a:cs typeface="+mn-cs"/>
              </a:rPr>
              <a:t>journals have </a:t>
            </a:r>
            <a:r>
              <a:rPr lang="en-US" sz="1200" b="1" kern="1200" dirty="0" smtClean="0">
                <a:solidFill>
                  <a:schemeClr val="tx1"/>
                </a:solidFill>
                <a:effectLst/>
                <a:latin typeface="+mn-lt"/>
                <a:ea typeface="+mn-ea"/>
                <a:cs typeface="+mn-cs"/>
              </a:rPr>
              <a:t>limited resources </a:t>
            </a:r>
            <a:r>
              <a:rPr lang="en-US" sz="1200" kern="1200" dirty="0" smtClean="0">
                <a:solidFill>
                  <a:schemeClr val="tx1"/>
                </a:solidFill>
                <a:effectLst/>
                <a:latin typeface="+mn-lt"/>
                <a:ea typeface="+mn-ea"/>
                <a:cs typeface="+mn-cs"/>
              </a:rPr>
              <a:t>to check authorship, conflicts of interest and so on, although technology has made detection of plagiarism more feasible</a:t>
            </a:r>
            <a:endParaRPr lang="en-US" dirty="0" smtClean="0">
              <a:effectLst/>
            </a:endParaRPr>
          </a:p>
          <a:p>
            <a:pPr lvl="2"/>
            <a:r>
              <a:rPr lang="en-US" sz="1200" kern="1200" dirty="0" smtClean="0">
                <a:solidFill>
                  <a:schemeClr val="tx1"/>
                </a:solidFill>
                <a:effectLst/>
                <a:latin typeface="+mn-lt"/>
                <a:ea typeface="+mn-ea"/>
                <a:cs typeface="+mn-cs"/>
              </a:rPr>
              <a:t>active researcher in the same domain will possess the greatest expertise, that person also is likely to be a </a:t>
            </a:r>
            <a:r>
              <a:rPr lang="en-US" sz="1200" b="1" kern="1200" dirty="0" smtClean="0">
                <a:solidFill>
                  <a:schemeClr val="tx1"/>
                </a:solidFill>
                <a:effectLst/>
                <a:latin typeface="+mn-lt"/>
                <a:ea typeface="+mn-ea"/>
                <a:cs typeface="+mn-cs"/>
              </a:rPr>
              <a:t>direct competitor</a:t>
            </a:r>
            <a:r>
              <a:rPr lang="en-US" sz="1200" kern="1200" dirty="0" smtClean="0">
                <a:solidFill>
                  <a:schemeClr val="tx1"/>
                </a:solidFill>
                <a:effectLst/>
                <a:latin typeface="+mn-lt"/>
                <a:ea typeface="+mn-ea"/>
                <a:cs typeface="+mn-cs"/>
              </a:rPr>
              <a:t> (Smith, 2006). This raises the possibility that </a:t>
            </a:r>
            <a:r>
              <a:rPr lang="en-US" sz="1200" b="1" kern="1200" dirty="0" smtClean="0">
                <a:solidFill>
                  <a:schemeClr val="tx1"/>
                </a:solidFill>
                <a:effectLst/>
                <a:latin typeface="+mn-lt"/>
                <a:ea typeface="+mn-ea"/>
                <a:cs typeface="+mn-cs"/>
              </a:rPr>
              <a:t>limiting the dissemination of an author’s findings could be in a reviewer’s best interests</a:t>
            </a:r>
            <a:endParaRPr lang="en-US" dirty="0" smtClean="0">
              <a:effectLst/>
            </a:endParaRPr>
          </a:p>
          <a:p>
            <a:pPr lvl="2"/>
            <a:r>
              <a:rPr lang="en-US" sz="1200" b="1" kern="1200" dirty="0" smtClean="0">
                <a:solidFill>
                  <a:schemeClr val="tx1"/>
                </a:solidFill>
                <a:effectLst/>
                <a:latin typeface="+mn-lt"/>
                <a:ea typeface="+mn-ea"/>
                <a:cs typeface="+mn-cs"/>
              </a:rPr>
              <a:t>anonymity undermines accountability and promotes both irresponsibility and malice</a:t>
            </a:r>
            <a:endParaRPr lang="en-US" dirty="0" smtClean="0">
              <a:effectLst/>
            </a:endParaRPr>
          </a:p>
          <a:p>
            <a:pPr lvl="2"/>
            <a:r>
              <a:rPr lang="en-US" sz="1200" kern="1200" dirty="0" smtClean="0">
                <a:solidFill>
                  <a:schemeClr val="tx1"/>
                </a:solidFill>
                <a:effectLst/>
                <a:latin typeface="+mn-lt"/>
                <a:ea typeface="+mn-ea"/>
                <a:cs typeface="+mn-cs"/>
              </a:rPr>
              <a:t>controversial work is more likely to receive harsh reviews</a:t>
            </a:r>
            <a:endParaRPr lang="en-US" dirty="0" smtClean="0">
              <a:effectLst/>
            </a:endParaRPr>
          </a:p>
          <a:p>
            <a:pPr lvl="2"/>
            <a:r>
              <a:rPr lang="en-US" sz="1200" b="1" kern="1200" dirty="0" smtClean="0">
                <a:solidFill>
                  <a:schemeClr val="tx1"/>
                </a:solidFill>
                <a:effectLst/>
                <a:latin typeface="+mn-lt"/>
                <a:ea typeface="+mn-ea"/>
                <a:cs typeface="+mn-cs"/>
              </a:rPr>
              <a:t>peer review rewards the prominent</a:t>
            </a:r>
            <a:r>
              <a:rPr lang="en-US" sz="1200" kern="1200" dirty="0" smtClean="0">
                <a:solidFill>
                  <a:schemeClr val="tx1"/>
                </a:solidFill>
                <a:effectLst/>
                <a:latin typeface="+mn-lt"/>
                <a:ea typeface="+mn-ea"/>
                <a:cs typeface="+mn-cs"/>
              </a:rPr>
              <a:t> (i.e., senior scientists and research from prestigious institutions) while holding junior authors and those from less elite institutions to a higher standard.</a:t>
            </a:r>
            <a:endParaRPr lang="en-US" dirty="0" smtClean="0">
              <a:effectLst/>
            </a:endParaRPr>
          </a:p>
          <a:p>
            <a:pPr lvl="2"/>
            <a:r>
              <a:rPr lang="en-US" sz="1200" kern="1200" dirty="0" smtClean="0">
                <a:solidFill>
                  <a:schemeClr val="tx1"/>
                </a:solidFill>
                <a:effectLst/>
                <a:latin typeface="+mn-lt"/>
                <a:ea typeface="+mn-ea"/>
                <a:cs typeface="+mn-cs"/>
              </a:rPr>
              <a:t>peer reviewers make uninformed, nitpicky, or unsupported comments, authors can feel stifled, obstructed, and hurt</a:t>
            </a:r>
            <a:endParaRPr lang="en-US" dirty="0" smtClean="0">
              <a:effectLst/>
            </a:endParaRPr>
          </a:p>
          <a:p>
            <a:pPr lvl="2"/>
            <a:r>
              <a:rPr lang="en-US" sz="1200" kern="1200" dirty="0" smtClean="0">
                <a:solidFill>
                  <a:schemeClr val="tx1"/>
                </a:solidFill>
                <a:effectLst/>
                <a:latin typeface="+mn-lt"/>
                <a:ea typeface="+mn-ea"/>
                <a:cs typeface="+mn-cs"/>
              </a:rPr>
              <a:t>Most journals seek reviews from multiple individuals, but unfortunately, </a:t>
            </a:r>
            <a:r>
              <a:rPr lang="en-US" sz="1200" b="1" kern="1200" dirty="0" smtClean="0">
                <a:solidFill>
                  <a:schemeClr val="tx1"/>
                </a:solidFill>
                <a:effectLst/>
                <a:latin typeface="+mn-lt"/>
                <a:ea typeface="+mn-ea"/>
                <a:cs typeface="+mn-cs"/>
              </a:rPr>
              <a:t>reviewer recommendations are often incongruent</a:t>
            </a:r>
            <a:endParaRPr lang="en-US" dirty="0" smtClean="0">
              <a:effectLst/>
            </a:endParaRPr>
          </a:p>
          <a:p>
            <a:pPr lvl="2"/>
            <a:r>
              <a:rPr lang="en-US" sz="1200" kern="1200" dirty="0" smtClean="0">
                <a:solidFill>
                  <a:schemeClr val="tx1"/>
                </a:solidFill>
                <a:effectLst/>
                <a:latin typeface="+mn-lt"/>
                <a:ea typeface="+mn-ea"/>
                <a:cs typeface="+mn-cs"/>
              </a:rPr>
              <a:t>decisions of authors, reviewers, and editors are more </a:t>
            </a:r>
            <a:r>
              <a:rPr lang="en-US" sz="1200" b="1" kern="1200" dirty="0" smtClean="0">
                <a:solidFill>
                  <a:schemeClr val="tx1"/>
                </a:solidFill>
                <a:effectLst/>
                <a:latin typeface="+mn-lt"/>
                <a:ea typeface="+mn-ea"/>
                <a:cs typeface="+mn-cs"/>
              </a:rPr>
              <a:t>influenced by impressive results</a:t>
            </a:r>
            <a:r>
              <a:rPr lang="en-US" sz="1200" kern="1200" dirty="0" smtClean="0">
                <a:solidFill>
                  <a:schemeClr val="tx1"/>
                </a:solidFill>
                <a:effectLst/>
                <a:latin typeface="+mn-lt"/>
                <a:ea typeface="+mn-ea"/>
                <a:cs typeface="+mn-cs"/>
              </a:rPr>
              <a:t> than they are by the validity of the study design</a:t>
            </a:r>
            <a:endParaRPr lang="en-US" dirty="0" smtClean="0">
              <a:effectLs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12</a:t>
            </a:fld>
            <a:endParaRPr lang="en-US"/>
          </a:p>
        </p:txBody>
      </p:sp>
    </p:spTree>
    <p:extLst>
      <p:ext uri="{BB962C8B-B14F-4D97-AF65-F5344CB8AC3E}">
        <p14:creationId xmlns:p14="http://schemas.microsoft.com/office/powerpoint/2010/main" val="322314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The Role of Publication Practices in– improving peer review</a:t>
            </a:r>
            <a:endParaRPr lang="en-US" sz="1100" kern="1200" dirty="0" smtClean="0">
              <a:solidFill>
                <a:schemeClr val="tx1"/>
              </a:solidFill>
              <a:effectLst/>
              <a:latin typeface="+mn-lt"/>
              <a:ea typeface="+mn-ea"/>
              <a:cs typeface="+mn-cs"/>
            </a:endParaRPr>
          </a:p>
          <a:p>
            <a:pPr lvl="2"/>
            <a:r>
              <a:rPr lang="en-US" sz="1200" b="1" u="sng" kern="1200" dirty="0" smtClean="0">
                <a:solidFill>
                  <a:schemeClr val="tx1"/>
                </a:solidFill>
                <a:effectLst/>
                <a:latin typeface="+mn-lt"/>
                <a:ea typeface="+mn-ea"/>
                <a:cs typeface="+mn-cs"/>
              </a:rPr>
              <a:t>Publishing Policies on Reporting of Research </a:t>
            </a:r>
            <a:r>
              <a:rPr lang="en-US" sz="1200" b="1" kern="1200" dirty="0" smtClean="0">
                <a:solidFill>
                  <a:schemeClr val="tx1"/>
                </a:solidFill>
                <a:effectLst/>
                <a:latin typeface="+mn-lt"/>
                <a:ea typeface="+mn-ea"/>
                <a:cs typeface="+mn-cs"/>
              </a:rPr>
              <a:t>Results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need to develop </a:t>
            </a:r>
            <a:r>
              <a:rPr lang="en-US" sz="1200" b="1" kern="1200" dirty="0" smtClean="0">
                <a:solidFill>
                  <a:schemeClr val="tx1"/>
                </a:solidFill>
                <a:effectLst/>
                <a:latin typeface="+mn-lt"/>
                <a:ea typeface="+mn-ea"/>
                <a:cs typeface="+mn-cs"/>
              </a:rPr>
              <a:t>policies to publish not only both positive and negative results, but both statistically significant and statistically non- significant ones</a:t>
            </a:r>
            <a:r>
              <a:rPr lang="en-US" sz="1200" kern="1200" dirty="0" smtClean="0">
                <a:solidFill>
                  <a:schemeClr val="tx1"/>
                </a:solidFill>
                <a:effectLst/>
                <a:latin typeface="+mn-lt"/>
                <a:ea typeface="+mn-ea"/>
                <a:cs typeface="+mn-cs"/>
              </a:rPr>
              <a:t>. This would address distortion of research data reporting and could also </a:t>
            </a:r>
            <a:r>
              <a:rPr lang="en-US" sz="1200" kern="1200" dirty="0" err="1" smtClean="0">
                <a:solidFill>
                  <a:schemeClr val="tx1"/>
                </a:solidFill>
                <a:effectLst/>
                <a:latin typeface="+mn-lt"/>
                <a:ea typeface="+mn-ea"/>
                <a:cs typeface="+mn-cs"/>
              </a:rPr>
              <a:t>incentivise</a:t>
            </a:r>
            <a:r>
              <a:rPr lang="en-US" sz="1200" kern="1200" dirty="0" smtClean="0">
                <a:solidFill>
                  <a:schemeClr val="tx1"/>
                </a:solidFill>
                <a:effectLst/>
                <a:latin typeface="+mn-lt"/>
                <a:ea typeface="+mn-ea"/>
                <a:cs typeface="+mn-cs"/>
              </a:rPr>
              <a:t> researchers to do more replication studies.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Publishers could also require all studies to be registered and all research protocols to be published</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Discoverable raw data</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Requiring researchers to make the raw data supporting their journal publications discoverable and accessible has many benefits: for other researchers seeking to build on the work; for institutions seeking to respond to the mandates of policy makers and regulators; and for funding agencies seeking to improve transparency and ensure wider impact of the research that they fund. Discoverable studies and data also facilitate the validation of that data, making manipulation less likely to go undetected</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Moving to Open Access Publication</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The move to make peer review journal papers openly and freely available through Open Access (OA) has been one of the most significant and positive developments in publishing in recent years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OA has the potential to reduce misconduct in research. It creates a </a:t>
            </a:r>
            <a:r>
              <a:rPr lang="en-US" sz="1200" b="1" kern="1200" dirty="0" smtClean="0">
                <a:solidFill>
                  <a:schemeClr val="tx1"/>
                </a:solidFill>
                <a:effectLst/>
                <a:latin typeface="+mn-lt"/>
                <a:ea typeface="+mn-ea"/>
                <a:cs typeface="+mn-cs"/>
              </a:rPr>
              <a:t>more transparent and open system that allows researchers to share research findings</a:t>
            </a:r>
            <a:r>
              <a:rPr lang="en-US" sz="1200" kern="1200" dirty="0" smtClean="0">
                <a:solidFill>
                  <a:schemeClr val="tx1"/>
                </a:solidFill>
                <a:effectLst/>
                <a:latin typeface="+mn-lt"/>
                <a:ea typeface="+mn-ea"/>
                <a:cs typeface="+mn-cs"/>
              </a:rPr>
              <a:t> and reach a much larger audience compared to traditional subscription-based journals</a:t>
            </a:r>
            <a:endParaRPr lang="en-US" sz="1100" kern="1200" dirty="0" smtClean="0">
              <a:solidFill>
                <a:schemeClr val="tx1"/>
              </a:solidFill>
              <a:effectLst/>
              <a:latin typeface="+mn-lt"/>
              <a:ea typeface="+mn-ea"/>
              <a:cs typeface="+mn-cs"/>
            </a:endParaRPr>
          </a:p>
          <a:p>
            <a:pPr lvl="5"/>
            <a:r>
              <a:rPr lang="en-US" sz="1200" kern="1200" dirty="0" smtClean="0">
                <a:solidFill>
                  <a:schemeClr val="tx1"/>
                </a:solidFill>
                <a:effectLst/>
                <a:latin typeface="+mn-lt"/>
                <a:ea typeface="+mn-ea"/>
                <a:cs typeface="+mn-cs"/>
              </a:rPr>
              <a:t>Editors should follow the COPE flowcharts13 where applicable. </a:t>
            </a:r>
            <a:endParaRPr lang="en-US" sz="1600" kern="1200" dirty="0" smtClean="0">
              <a:solidFill>
                <a:schemeClr val="tx1"/>
              </a:solidFill>
              <a:effectLst/>
              <a:latin typeface="+mn-lt"/>
              <a:ea typeface="+mn-ea"/>
              <a:cs typeface="+mn-cs"/>
            </a:endParaRPr>
          </a:p>
          <a:p>
            <a:pPr lvl="5"/>
            <a:r>
              <a:rPr lang="en-US" sz="1200" kern="1200" dirty="0" smtClean="0">
                <a:solidFill>
                  <a:schemeClr val="tx1"/>
                </a:solidFill>
                <a:effectLst/>
                <a:latin typeface="+mn-lt"/>
                <a:ea typeface="+mn-ea"/>
                <a:cs typeface="+mn-cs"/>
              </a:rPr>
              <a:t>Editors should first seek a response from those suspected of misconduct. If they are not satisfied with the response, they should ask the relevant employers, or institution, or some appropriate body (perhaps a regulatory body or national research integrity organization) to investigate.</a:t>
            </a:r>
            <a:endParaRPr lang="en-US" sz="1600" kern="1200" dirty="0" smtClean="0">
              <a:solidFill>
                <a:schemeClr val="tx1"/>
              </a:solidFill>
              <a:effectLst/>
              <a:latin typeface="+mn-lt"/>
              <a:ea typeface="+mn-ea"/>
              <a:cs typeface="+mn-cs"/>
            </a:endParaRPr>
          </a:p>
          <a:p>
            <a:pPr lvl="5"/>
            <a:r>
              <a:rPr lang="en-US" sz="1200" kern="1200" dirty="0" smtClean="0">
                <a:solidFill>
                  <a:schemeClr val="tx1"/>
                </a:solidFill>
                <a:effectLst/>
                <a:latin typeface="+mn-lt"/>
                <a:ea typeface="+mn-ea"/>
                <a:cs typeface="+mn-cs"/>
              </a:rPr>
              <a:t>Editors should make all reasonable efforts to ensure that a proper investigation into alleged misconduct is conducted; if this does not happen, editors should make all reasonable attempts to persist in obtaining a resolution to the problem. This is an onerous but important duty.</a:t>
            </a:r>
            <a:endParaRPr lang="en-US" sz="1600" kern="1200" dirty="0" smtClean="0">
              <a:solidFill>
                <a:schemeClr val="tx1"/>
              </a:solidFill>
              <a:effectLst/>
              <a:latin typeface="+mn-lt"/>
              <a:ea typeface="+mn-ea"/>
              <a:cs typeface="+mn-cs"/>
            </a:endParaRPr>
          </a:p>
          <a:p>
            <a:pPr lvl="5"/>
            <a:r>
              <a:rPr lang="en-US" sz="1200" kern="1200" dirty="0" smtClean="0">
                <a:solidFill>
                  <a:schemeClr val="tx1"/>
                </a:solidFill>
                <a:effectLst/>
                <a:latin typeface="+mn-lt"/>
                <a:ea typeface="+mn-ea"/>
                <a:cs typeface="+mn-cs"/>
              </a:rPr>
              <a:t>Flow chart to indicate what to do</a:t>
            </a:r>
            <a:endParaRPr lang="en-US" sz="16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http://publicationethics.org/files/Fabricated%20data%20A.pdf</a:t>
            </a:r>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13</a:t>
            </a:fld>
            <a:endParaRPr lang="en-US"/>
          </a:p>
        </p:txBody>
      </p:sp>
    </p:spTree>
    <p:extLst>
      <p:ext uri="{BB962C8B-B14F-4D97-AF65-F5344CB8AC3E}">
        <p14:creationId xmlns:p14="http://schemas.microsoft.com/office/powerpoint/2010/main" val="145428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u="sng" kern="1200" dirty="0" smtClean="0">
                <a:solidFill>
                  <a:schemeClr val="tx1"/>
                </a:solidFill>
                <a:effectLst/>
                <a:latin typeface="+mn-lt"/>
                <a:ea typeface="+mn-ea"/>
                <a:cs typeface="+mn-cs"/>
              </a:rPr>
              <a:t>Ethical Standards in Publication - SLIDE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International Committee of Medical Journal Editors (ICMJE)</a:t>
            </a:r>
            <a:endParaRPr lang="en-US" dirty="0" smtClean="0">
              <a:effectLst/>
            </a:endParaRPr>
          </a:p>
          <a:p>
            <a:pPr lvl="2"/>
            <a:r>
              <a:rPr lang="en-US" sz="1200" b="1" kern="1200" dirty="0" smtClean="0">
                <a:solidFill>
                  <a:schemeClr val="tx1"/>
                </a:solidFill>
                <a:effectLst/>
                <a:latin typeface="+mn-lt"/>
                <a:ea typeface="+mn-ea"/>
                <a:cs typeface="+mn-cs"/>
              </a:rPr>
              <a:t> is a highly influential group that has developed standards (the Uniform Standards)</a:t>
            </a:r>
            <a:r>
              <a:rPr lang="en-US" sz="1200" kern="1200" dirty="0" smtClean="0">
                <a:solidFill>
                  <a:schemeClr val="tx1"/>
                </a:solidFill>
                <a:effectLst/>
                <a:latin typeface="+mn-lt"/>
                <a:ea typeface="+mn-ea"/>
                <a:cs typeface="+mn-cs"/>
              </a:rPr>
              <a:t> for manuscripts submitted to member medical journals for publication. </a:t>
            </a:r>
            <a:endParaRPr lang="en-US" dirty="0" smtClean="0">
              <a:effectLst/>
            </a:endParaRPr>
          </a:p>
          <a:p>
            <a:pPr lvl="2"/>
            <a:r>
              <a:rPr lang="en-US" sz="1200" kern="1200" dirty="0" smtClean="0">
                <a:solidFill>
                  <a:schemeClr val="tx1"/>
                </a:solidFill>
                <a:effectLst/>
                <a:latin typeface="+mn-lt"/>
                <a:ea typeface="+mn-ea"/>
                <a:cs typeface="+mn-cs"/>
              </a:rPr>
              <a:t>The Uniform Standards provide </a:t>
            </a:r>
            <a:r>
              <a:rPr lang="en-US" sz="1200" b="1" kern="1200" dirty="0" smtClean="0">
                <a:solidFill>
                  <a:schemeClr val="tx1"/>
                </a:solidFill>
                <a:effectLst/>
                <a:latin typeface="+mn-lt"/>
                <a:ea typeface="+mn-ea"/>
                <a:cs typeface="+mn-cs"/>
              </a:rPr>
              <a:t>guidance in areas such as authorship, conflicts of interest, confidentiality, and editorial independence</a:t>
            </a:r>
            <a:r>
              <a:rPr lang="en-US" sz="1200" kern="1200" dirty="0" smtClean="0">
                <a:solidFill>
                  <a:schemeClr val="tx1"/>
                </a:solidFill>
                <a:effectLst/>
                <a:latin typeface="+mn-lt"/>
                <a:ea typeface="+mn-ea"/>
                <a:cs typeface="+mn-cs"/>
              </a:rPr>
              <a:t>. </a:t>
            </a:r>
            <a:endParaRPr lang="en-US" dirty="0" smtClean="0">
              <a:effectLst/>
            </a:endParaRPr>
          </a:p>
          <a:p>
            <a:pPr lvl="3"/>
            <a:r>
              <a:rPr lang="en-US" sz="1200" kern="1200" dirty="0" smtClean="0">
                <a:solidFill>
                  <a:schemeClr val="tx1"/>
                </a:solidFill>
                <a:effectLst/>
                <a:latin typeface="+mn-lt"/>
                <a:ea typeface="+mn-ea"/>
                <a:cs typeface="+mn-cs"/>
              </a:rPr>
              <a:t>The IC MJE states that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]f substantial doubts arise about the honesty or integrity of work, either submitted or published, it is the editor's responsibility to ensure that the question is appropriately pursued, usually by the authors' sponsoring institution. However, it is not ordinarily the task of editors to conduct a full investigation...", n133 although the editor may elect to conduct an independent investigation if the investigation by the institution is inadequate.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scientific misconduct is established, ICMJE standards require retraction of the publication. If scientific misconduct is not clearly established, but substantial concern regarding the validity of the publication persists, the editor may issue an "expression of concern." n134 Once an author's work is brought into question, the validity of other publications also may be unclear. In that case, the editor may request that the institution ensure the validity of other publications; if that is not possible, an expression of concern regarding those publications also may be merited.</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14</a:t>
            </a:fld>
            <a:endParaRPr lang="en-US"/>
          </a:p>
        </p:txBody>
      </p:sp>
    </p:spTree>
    <p:extLst>
      <p:ext uri="{BB962C8B-B14F-4D97-AF65-F5344CB8AC3E}">
        <p14:creationId xmlns:p14="http://schemas.microsoft.com/office/powerpoint/2010/main" val="316418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1" kern="1200" dirty="0" smtClean="0">
                <a:solidFill>
                  <a:schemeClr val="tx1"/>
                </a:solidFill>
                <a:effectLst/>
                <a:latin typeface="+mn-lt"/>
                <a:ea typeface="+mn-ea"/>
                <a:cs typeface="+mn-cs"/>
              </a:rPr>
              <a:t>The Committee on Publication Ethics (COPE)</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SLIDE</a:t>
            </a:r>
            <a:r>
              <a:rPr lang="en-US" sz="1200" kern="1200" dirty="0" smtClean="0">
                <a:solidFill>
                  <a:schemeClr val="tx1"/>
                </a:solidFill>
                <a:effectLst/>
                <a:latin typeface="+mn-lt"/>
                <a:ea typeface="+mn-ea"/>
                <a:cs typeface="+mn-cs"/>
              </a:rPr>
              <a:t> established in 1997 and provides a </a:t>
            </a:r>
            <a:r>
              <a:rPr lang="en-US" sz="1200" b="1" kern="1200" dirty="0" smtClean="0">
                <a:solidFill>
                  <a:schemeClr val="tx1"/>
                </a:solidFill>
                <a:effectLst/>
                <a:latin typeface="+mn-lt"/>
                <a:ea typeface="+mn-ea"/>
                <a:cs typeface="+mn-cs"/>
              </a:rPr>
              <a:t>forum for editors and publishers of peer-reviewed journals to discuss all aspects of publication ethics and offer advice to editors on how to handle cases of research and publication misconduct. </a:t>
            </a:r>
            <a:endParaRPr lang="en-US" dirty="0" smtClean="0">
              <a:effectLst/>
            </a:endParaRPr>
          </a:p>
          <a:p>
            <a:pPr lvl="2"/>
            <a:r>
              <a:rPr lang="en-US" sz="1200" b="1" kern="1200" dirty="0" smtClean="0">
                <a:solidFill>
                  <a:schemeClr val="tx1"/>
                </a:solidFill>
                <a:effectLst/>
                <a:latin typeface="+mn-lt"/>
                <a:ea typeface="+mn-ea"/>
                <a:cs typeface="+mn-cs"/>
              </a:rPr>
              <a:t>COPE has developed excellent guidelines on good publication practice</a:t>
            </a:r>
            <a:r>
              <a:rPr lang="en-US" sz="1200" kern="1200" dirty="0" smtClean="0">
                <a:solidFill>
                  <a:schemeClr val="tx1"/>
                </a:solidFill>
                <a:effectLst/>
                <a:latin typeface="+mn-lt"/>
                <a:ea typeface="+mn-ea"/>
                <a:cs typeface="+mn-cs"/>
              </a:rPr>
              <a:t> and other on-line resources for both editors and researchers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COPE provides advice to editors and publishers on all aspects of publication ethics and, in particular, how to handle cases of research and publication misconduct. It also provides a forum for its members to discuss individual cases. COPE does not investigate individual cases but encourages editors to ensure that cases are investigated by the appropriate authorities (usually a research institution or employer).</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COPE CODE OF CONDUCT AND BEST PRACTICE GUIDELINES FOR JOURNAL EDITORS</a:t>
            </a:r>
            <a:endParaRPr lang="en-US" sz="1100" kern="1200" dirty="0" smtClean="0">
              <a:solidFill>
                <a:schemeClr val="tx1"/>
              </a:solidFill>
              <a:effectLst/>
              <a:latin typeface="+mn-lt"/>
              <a:ea typeface="+mn-ea"/>
              <a:cs typeface="+mn-cs"/>
            </a:endParaRPr>
          </a:p>
          <a:p>
            <a:pPr lvl="4"/>
            <a:r>
              <a:rPr lang="en-US" sz="1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Dealing with possible misconduct </a:t>
            </a:r>
            <a:endParaRPr lang="en-US" sz="1600" kern="1200" dirty="0" smtClean="0">
              <a:solidFill>
                <a:schemeClr val="tx1"/>
              </a:solidFill>
              <a:effectLst/>
              <a:latin typeface="+mn-lt"/>
              <a:ea typeface="+mn-ea"/>
              <a:cs typeface="+mn-cs"/>
            </a:endParaRPr>
          </a:p>
          <a:p>
            <a:pPr lvl="5"/>
            <a:r>
              <a:rPr lang="en-US" sz="1200" kern="1200" dirty="0" smtClean="0">
                <a:solidFill>
                  <a:schemeClr val="tx1"/>
                </a:solidFill>
                <a:effectLst/>
                <a:latin typeface="+mn-lt"/>
                <a:ea typeface="+mn-ea"/>
                <a:cs typeface="+mn-cs"/>
              </a:rPr>
              <a:t> Editors have a duty to act if they suspect misconduct or if an allegation of misconduct is brought to them. This duty extends to both published and unpublished papers.</a:t>
            </a:r>
            <a:endParaRPr lang="en-US" sz="1600" kern="1200" dirty="0" smtClean="0">
              <a:solidFill>
                <a:schemeClr val="tx1"/>
              </a:solidFill>
              <a:effectLst/>
              <a:latin typeface="+mn-lt"/>
              <a:ea typeface="+mn-ea"/>
              <a:cs typeface="+mn-cs"/>
            </a:endParaRPr>
          </a:p>
          <a:p>
            <a:pPr lvl="5"/>
            <a:r>
              <a:rPr lang="en-US" sz="1200" kern="1200" dirty="0" smtClean="0">
                <a:solidFill>
                  <a:schemeClr val="tx1"/>
                </a:solidFill>
                <a:effectLst/>
                <a:latin typeface="+mn-lt"/>
                <a:ea typeface="+mn-ea"/>
                <a:cs typeface="+mn-cs"/>
              </a:rPr>
              <a:t>Editors should not simply reject papers that raise concerns about possible misconduct. They are ethically obliged to pursue alleged cases.</a:t>
            </a:r>
            <a:endParaRPr lang="en-US" sz="16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15</a:t>
            </a:fld>
            <a:endParaRPr lang="en-US"/>
          </a:p>
        </p:txBody>
      </p:sp>
    </p:spTree>
    <p:extLst>
      <p:ext uri="{BB962C8B-B14F-4D97-AF65-F5344CB8AC3E}">
        <p14:creationId xmlns:p14="http://schemas.microsoft.com/office/powerpoint/2010/main" val="402940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 you think would be good ways to deal with the problems in peer reviewed publishing? </a:t>
            </a:r>
          </a:p>
          <a:p>
            <a:r>
              <a:rPr lang="en-US" sz="1200" b="1" u="sng" kern="1200" dirty="0" smtClean="0">
                <a:solidFill>
                  <a:schemeClr val="tx1"/>
                </a:solidFill>
                <a:effectLst/>
                <a:latin typeface="+mn-lt"/>
                <a:ea typeface="+mn-ea"/>
                <a:cs typeface="+mn-cs"/>
              </a:rPr>
              <a:t>How to do better? What are the solutions?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What do you think would be good ways to deal with problems with peer review?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16</a:t>
            </a:fld>
            <a:endParaRPr lang="en-US"/>
          </a:p>
        </p:txBody>
      </p:sp>
    </p:spTree>
    <p:extLst>
      <p:ext uri="{BB962C8B-B14F-4D97-AF65-F5344CB8AC3E}">
        <p14:creationId xmlns:p14="http://schemas.microsoft.com/office/powerpoint/2010/main" val="301815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pPr lvl="2"/>
            <a:r>
              <a:rPr lang="en-US" sz="1200" b="1" kern="1200" dirty="0" smtClean="0">
                <a:solidFill>
                  <a:schemeClr val="tx1"/>
                </a:solidFill>
                <a:effectLst/>
                <a:latin typeface="+mn-lt"/>
                <a:ea typeface="+mn-ea"/>
                <a:cs typeface="+mn-cs"/>
              </a:rPr>
              <a:t>open peer-review policy</a:t>
            </a:r>
            <a:r>
              <a:rPr lang="en-US" sz="1200" kern="1200" dirty="0" smtClean="0">
                <a:solidFill>
                  <a:schemeClr val="tx1"/>
                </a:solidFill>
                <a:effectLst/>
                <a:latin typeface="+mn-lt"/>
                <a:ea typeface="+mn-ea"/>
                <a:cs typeface="+mn-cs"/>
              </a:rPr>
              <a:t>, whereby all reviews must be signed</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combined traditional peer review with open exchange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Upon submission, relevant members of the standing editorial board are asked to give a submission a quick look for any technical problems. If the paper meets the basic standards, it is posted on ACP’s Web site.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Registered researchers can then post either signed or anonymous comments online, to which the authors can publicly re </a:t>
            </a:r>
            <a:r>
              <a:rPr lang="en-US" sz="1200" kern="1200" dirty="0" err="1" smtClean="0">
                <a:solidFill>
                  <a:schemeClr val="tx1"/>
                </a:solidFill>
                <a:effectLst/>
                <a:latin typeface="+mn-lt"/>
                <a:ea typeface="+mn-ea"/>
                <a:cs typeface="+mn-cs"/>
              </a:rPr>
              <a:t>spond</a:t>
            </a:r>
            <a:r>
              <a:rPr lang="en-US" sz="1200" kern="1200" dirty="0" smtClean="0">
                <a:solidFill>
                  <a:schemeClr val="tx1"/>
                </a:solidFill>
                <a:effectLst/>
                <a:latin typeface="+mn-lt"/>
                <a:ea typeface="+mn-ea"/>
                <a:cs typeface="+mn-cs"/>
              </a:rPr>
              <a:t>. The action editor moderates the online discussion and edits out any personal attacks or inflammatory comments.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After 8 weeks, the authors have the option of revising the paper or submitting it for traditional peer review. The reviewers for this latter stage are selected before the paper goes online, and they can also comment during the initial stage, albeit anonymously.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Manuscripts that survive the entire process are officially accepted for publication and made immediately available. To provide a lasting record of reviews and to secure the authors’ and reviewers’ publication precedence, the editorial board permanently archives every discussion paper and interactive comment and keeps them individually citable</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adversarial approach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asks reviewers to ‘‘. . . make every effort to challenge and refute’’ the authors’ claims Reviewers essentially play the role of prosecuting attorneys. The action editor then asks the authors, who are responsible for representing the paper’s virtues, to submit a rebuttal (i.e., they play the role of defense attorneys).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The action editor makes the final decision regarding the submission’s disposition with the manuscript, reviewer attack, and author rebuttal in hand.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Bornstein thinks that redefining the role of the reviewers as prosecutors would make them ‘‘. . . stay close to the methods and results because they would be held accountable for their assertions and be aware the author will soon be rebutting their criticisms’’ (p. 457).</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Even a reviewer who was highly motivated to prevent a particular manuscript from being published could not hinder publication simply by asserting that the manuscript is flawed or trivial.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Bornstein also thinks that anonymity of reviews would be less important in the context of exclusively negative reviews</a:t>
            </a:r>
            <a:endParaRPr lang="en-US" sz="1100" kern="1200" dirty="0" smtClean="0">
              <a:solidFill>
                <a:schemeClr val="tx1"/>
              </a:solidFill>
              <a:effectLst/>
              <a:latin typeface="+mn-lt"/>
              <a:ea typeface="+mn-ea"/>
              <a:cs typeface="+mn-cs"/>
            </a:endParaRPr>
          </a:p>
          <a:p>
            <a:pPr lvl="2"/>
            <a:r>
              <a:rPr lang="en-US" sz="1200" b="1" i="1" kern="1200" dirty="0" smtClean="0">
                <a:solidFill>
                  <a:schemeClr val="tx1"/>
                </a:solidFill>
                <a:effectLst/>
                <a:latin typeface="+mn-lt"/>
                <a:ea typeface="+mn-ea"/>
                <a:cs typeface="+mn-cs"/>
              </a:rPr>
              <a:t>Research on peer review itself</a:t>
            </a:r>
            <a:endParaRPr lang="en-US" sz="1100" kern="1200" dirty="0" smtClean="0">
              <a:solidFill>
                <a:schemeClr val="tx1"/>
              </a:solidFill>
              <a:effectLst/>
              <a:latin typeface="+mn-lt"/>
              <a:ea typeface="+mn-ea"/>
              <a:cs typeface="+mn-cs"/>
            </a:endParaRPr>
          </a:p>
          <a:p>
            <a:pPr lvl="3"/>
            <a:r>
              <a:rPr lang="en-US" sz="1200" i="1" kern="1200" dirty="0" smtClean="0">
                <a:solidFill>
                  <a:schemeClr val="tx1"/>
                </a:solidFill>
                <a:effectLst/>
                <a:latin typeface="+mn-lt"/>
                <a:ea typeface="+mn-ea"/>
                <a:cs typeface="+mn-cs"/>
              </a:rPr>
              <a:t>Research Integrity and Peer Review</a:t>
            </a:r>
            <a:r>
              <a:rPr lang="en-US" sz="1200" kern="1200" dirty="0" smtClean="0">
                <a:solidFill>
                  <a:schemeClr val="tx1"/>
                </a:solidFill>
                <a:effectLst/>
                <a:latin typeface="+mn-lt"/>
                <a:ea typeface="+mn-ea"/>
                <a:cs typeface="+mn-cs"/>
              </a:rPr>
              <a:t> is an international, open access, peer reviewed journal that encompasses all aspects of integrity in research publication, including peer review, study reporting, and research and publication ethics. Particular consideration is given to submissions that address current controversies and limitations in the field and offer potential solutions. We welcome research into peer review and editorial decision making, however reports of individual journal or publisher decisions or actions will not be considered.</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17</a:t>
            </a:fld>
            <a:endParaRPr lang="en-US"/>
          </a:p>
        </p:txBody>
      </p:sp>
    </p:spTree>
    <p:extLst>
      <p:ext uri="{BB962C8B-B14F-4D97-AF65-F5344CB8AC3E}">
        <p14:creationId xmlns:p14="http://schemas.microsoft.com/office/powerpoint/2010/main" val="1003990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Academic publishers should take additional steps to minimize research misconduct and protect themselves from legal liability. These include making the review process more systematic and consistent by using feedback forms, checklists, or scorecards, conducting reviewer training sessions, sending information back to reviewers regarding the quality of their critiques, recruiting well-trained junior scholars, and instituting a results-free’ peer-review process (Haines, Baker, &amp; </a:t>
            </a:r>
            <a:r>
              <a:rPr lang="en-US" sz="1200" kern="1200" dirty="0" err="1" smtClean="0">
                <a:solidFill>
                  <a:schemeClr val="tx1"/>
                </a:solidFill>
                <a:effectLst/>
                <a:latin typeface="+mn-lt"/>
                <a:ea typeface="+mn-ea"/>
                <a:cs typeface="+mn-cs"/>
              </a:rPr>
              <a:t>DiDomenico</a:t>
            </a:r>
            <a:r>
              <a:rPr lang="en-US" sz="1200" kern="1200" dirty="0" smtClean="0">
                <a:solidFill>
                  <a:schemeClr val="tx1"/>
                </a:solidFill>
                <a:effectLst/>
                <a:latin typeface="+mn-lt"/>
                <a:ea typeface="+mn-ea"/>
                <a:cs typeface="+mn-cs"/>
              </a:rPr>
              <a:t>, 2017).</a:t>
            </a:r>
          </a:p>
          <a:p>
            <a:pPr lvl="0"/>
            <a:r>
              <a:rPr lang="en-US" sz="1200" kern="1200" dirty="0" smtClean="0">
                <a:solidFill>
                  <a:schemeClr val="tx1"/>
                </a:solidFill>
                <a:effectLst/>
                <a:latin typeface="+mn-lt"/>
                <a:ea typeface="+mn-ea"/>
                <a:cs typeface="+mn-cs"/>
              </a:rPr>
              <a:t>To improve the quality of peer reviews, there are several tactics journals should implement (Table One strategy is to make the process more systematic and consistent by using feedback forms, </a:t>
            </a:r>
            <a:r>
              <a:rPr lang="en-US" sz="1200" b="1" kern="1200" dirty="0" smtClean="0">
                <a:solidFill>
                  <a:schemeClr val="tx1"/>
                </a:solidFill>
                <a:effectLst/>
                <a:latin typeface="+mn-lt"/>
                <a:ea typeface="+mn-ea"/>
                <a:cs typeface="+mn-cs"/>
              </a:rPr>
              <a:t>checklists</a:t>
            </a:r>
            <a:r>
              <a:rPr lang="en-US" sz="1200" kern="1200" dirty="0" smtClean="0">
                <a:solidFill>
                  <a:schemeClr val="tx1"/>
                </a:solidFill>
                <a:effectLst/>
                <a:latin typeface="+mn-lt"/>
                <a:ea typeface="+mn-ea"/>
                <a:cs typeface="+mn-cs"/>
              </a:rPr>
              <a:t>, or scorecards.</a:t>
            </a:r>
          </a:p>
          <a:p>
            <a:pPr lvl="0"/>
            <a:r>
              <a:rPr lang="en-US" sz="1200" kern="1200" dirty="0" smtClean="0">
                <a:solidFill>
                  <a:schemeClr val="tx1"/>
                </a:solidFill>
                <a:effectLst/>
                <a:latin typeface="+mn-lt"/>
                <a:ea typeface="+mn-ea"/>
                <a:cs typeface="+mn-cs"/>
              </a:rPr>
              <a:t>conduct </a:t>
            </a:r>
            <a:r>
              <a:rPr lang="en-US" sz="1200" b="1" kern="1200" dirty="0" smtClean="0">
                <a:solidFill>
                  <a:schemeClr val="tx1"/>
                </a:solidFill>
                <a:effectLst/>
                <a:latin typeface="+mn-lt"/>
                <a:ea typeface="+mn-ea"/>
                <a:cs typeface="+mn-cs"/>
              </a:rPr>
              <a:t>reviewer training sessions</a:t>
            </a:r>
            <a:r>
              <a:rPr lang="en-US" sz="1200" kern="1200" dirty="0" smtClean="0">
                <a:solidFill>
                  <a:schemeClr val="tx1"/>
                </a:solidFill>
                <a:effectLst/>
                <a:latin typeface="+mn-lt"/>
                <a:ea typeface="+mn-ea"/>
                <a:cs typeface="+mn-cs"/>
              </a:rPr>
              <a:t>.</a:t>
            </a:r>
          </a:p>
          <a:p>
            <a:pPr lvl="1"/>
            <a:r>
              <a:rPr lang="en-US" sz="1200" kern="1200" dirty="0" smtClean="0">
                <a:solidFill>
                  <a:schemeClr val="tx1"/>
                </a:solidFill>
                <a:effectLst/>
                <a:latin typeface="+mn-lt"/>
                <a:ea typeface="+mn-ea"/>
                <a:cs typeface="+mn-cs"/>
              </a:rPr>
              <a:t>development programs need to be multimodal and longitudinal. Journals should therefore consider implementing a series of reviewer training programs in conjunction with other quality-improvement strategies</a:t>
            </a:r>
          </a:p>
          <a:p>
            <a:pPr lvl="0"/>
            <a:r>
              <a:rPr lang="en-US" sz="1200" kern="1200" dirty="0" smtClean="0">
                <a:solidFill>
                  <a:schemeClr val="tx1"/>
                </a:solidFill>
                <a:effectLst/>
                <a:latin typeface="+mn-lt"/>
                <a:ea typeface="+mn-ea"/>
                <a:cs typeface="+mn-cs"/>
              </a:rPr>
              <a:t>structured mechanisms that </a:t>
            </a:r>
            <a:r>
              <a:rPr lang="en-US" sz="1200" b="1" kern="1200" dirty="0" smtClean="0">
                <a:solidFill>
                  <a:schemeClr val="tx1"/>
                </a:solidFill>
                <a:effectLst/>
                <a:latin typeface="+mn-lt"/>
                <a:ea typeface="+mn-ea"/>
                <a:cs typeface="+mn-cs"/>
              </a:rPr>
              <a:t>send information back to reviewers</a:t>
            </a:r>
            <a:r>
              <a:rPr lang="en-US" sz="1200" kern="1200" dirty="0" smtClean="0">
                <a:solidFill>
                  <a:schemeClr val="tx1"/>
                </a:solidFill>
                <a:effectLst/>
                <a:latin typeface="+mn-lt"/>
                <a:ea typeface="+mn-ea"/>
                <a:cs typeface="+mn-cs"/>
              </a:rPr>
              <a:t> regarding the quality of their critiques may lead to modest behavior changes. </a:t>
            </a:r>
          </a:p>
          <a:p>
            <a:pPr lvl="1"/>
            <a:r>
              <a:rPr lang="en-US" sz="1200" kern="1200" dirty="0" smtClean="0">
                <a:solidFill>
                  <a:schemeClr val="tx1"/>
                </a:solidFill>
                <a:effectLst/>
                <a:latin typeface="+mn-lt"/>
                <a:ea typeface="+mn-ea"/>
                <a:cs typeface="+mn-cs"/>
              </a:rPr>
              <a:t>For example, editors could score the quality of each review and, at periodic intervals, provide reviewers a scorecard, enabling them to compare their performance to the mean score of all reviewers.</a:t>
            </a:r>
          </a:p>
          <a:p>
            <a:pPr lvl="0"/>
            <a:r>
              <a:rPr lang="en-US" sz="1200" kern="1200" dirty="0" smtClean="0">
                <a:solidFill>
                  <a:schemeClr val="tx1"/>
                </a:solidFill>
                <a:effectLst/>
                <a:latin typeface="+mn-lt"/>
                <a:ea typeface="+mn-ea"/>
                <a:cs typeface="+mn-cs"/>
              </a:rPr>
              <a:t>continually </a:t>
            </a:r>
            <a:r>
              <a:rPr lang="en-US" sz="1200" b="1" kern="1200" dirty="0" smtClean="0">
                <a:solidFill>
                  <a:schemeClr val="tx1"/>
                </a:solidFill>
                <a:effectLst/>
                <a:latin typeface="+mn-lt"/>
                <a:ea typeface="+mn-ea"/>
                <a:cs typeface="+mn-cs"/>
              </a:rPr>
              <a:t>recruit well-trained junior scholars</a:t>
            </a:r>
            <a:r>
              <a:rPr lang="en-US" sz="1200" kern="1200" dirty="0" smtClean="0">
                <a:solidFill>
                  <a:schemeClr val="tx1"/>
                </a:solidFill>
                <a:effectLst/>
                <a:latin typeface="+mn-lt"/>
                <a:ea typeface="+mn-ea"/>
                <a:cs typeface="+mn-cs"/>
              </a:rPr>
              <a:t> and practitioners to serve as peer reviewers. Based on a study performed by Black and colleagues, 17 the best peer reviewers—those who provide the most detailed and critical analyses— appear to be junior members of the field or discipline</a:t>
            </a:r>
          </a:p>
          <a:p>
            <a:pPr lvl="0"/>
            <a:r>
              <a:rPr lang="en-US" sz="1200" b="1" kern="1200" dirty="0" smtClean="0">
                <a:solidFill>
                  <a:schemeClr val="tx1"/>
                </a:solidFill>
                <a:effectLst/>
                <a:latin typeface="+mn-lt"/>
                <a:ea typeface="+mn-ea"/>
                <a:cs typeface="+mn-cs"/>
              </a:rPr>
              <a:t>results-free’ peer-review process</a:t>
            </a:r>
            <a:r>
              <a:rPr lang="en-US" sz="1200" kern="1200" dirty="0" smtClean="0">
                <a:solidFill>
                  <a:schemeClr val="tx1"/>
                </a:solidFill>
                <a:effectLst/>
                <a:latin typeface="+mn-lt"/>
                <a:ea typeface="+mn-ea"/>
                <a:cs typeface="+mn-cs"/>
              </a:rPr>
              <a:t>, whereby editors and reviewers are blinded to the study’s results, initially assessing manuscripts on the scientific merits of the rationale and methods alone. The aim is to improve the reliability and quality of published research, by focusing editorial decisions on the </a:t>
            </a:r>
            <a:r>
              <a:rPr lang="en-US" sz="1200" kern="1200" dirty="0" err="1" smtClean="0">
                <a:solidFill>
                  <a:schemeClr val="tx1"/>
                </a:solidFill>
                <a:effectLst/>
                <a:latin typeface="+mn-lt"/>
                <a:ea typeface="+mn-ea"/>
                <a:cs typeface="+mn-cs"/>
              </a:rPr>
              <a:t>rigour</a:t>
            </a:r>
            <a:r>
              <a:rPr lang="en-US" sz="1200" kern="1200" dirty="0" smtClean="0">
                <a:solidFill>
                  <a:schemeClr val="tx1"/>
                </a:solidFill>
                <a:effectLst/>
                <a:latin typeface="+mn-lt"/>
                <a:ea typeface="+mn-ea"/>
                <a:cs typeface="+mn-cs"/>
              </a:rPr>
              <a:t> of the methods, and preventing impressive ends justifying poor means.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18</a:t>
            </a:fld>
            <a:endParaRPr lang="en-US"/>
          </a:p>
        </p:txBody>
      </p:sp>
    </p:spTree>
    <p:extLst>
      <p:ext uri="{BB962C8B-B14F-4D97-AF65-F5344CB8AC3E}">
        <p14:creationId xmlns:p14="http://schemas.microsoft.com/office/powerpoint/2010/main" val="424420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identify and explain a complex, wildly interesting sport law case involving research misconduct, sport science academic publishing, and fitness industry commercial competitors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compile data on the efficacy of peer review and articulate arguments for and against the standard editorial process in peer reviewed academic publishing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apply the findings of the case to provide suggestions for improvement in the standard editorial process in peer reviewed academic publishing</a:t>
            </a: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4</a:t>
            </a:fld>
            <a:endParaRPr lang="en-US"/>
          </a:p>
        </p:txBody>
      </p:sp>
    </p:spTree>
    <p:extLst>
      <p:ext uri="{BB962C8B-B14F-4D97-AF65-F5344CB8AC3E}">
        <p14:creationId xmlns:p14="http://schemas.microsoft.com/office/powerpoint/2010/main" val="261767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have been your experiences with peer review as an author? As a reviewer? As a journal editor? What do you see as the challenges?</a:t>
            </a: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5</a:t>
            </a:fld>
            <a:endParaRPr lang="en-US"/>
          </a:p>
        </p:txBody>
      </p:sp>
    </p:spTree>
    <p:extLst>
      <p:ext uri="{BB962C8B-B14F-4D97-AF65-F5344CB8AC3E}">
        <p14:creationId xmlns:p14="http://schemas.microsoft.com/office/powerpoint/2010/main" val="115178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May 2014, CrossFit, Inc. filed claims against the National Strength and Conditioning Association (“NCSA”), for false advertising under the Lanham Act and false advertising and unfair competition under California state laws. The lawsuit arose from a journal article published in the NCSA’s Journal of Strength and Conditioning Research that found high injury rates in study on CrossFit conducted by exercise science researchers at the Ohio State University (</a:t>
            </a:r>
            <a:r>
              <a:rPr lang="en-US" sz="1200" u="sng" kern="1200" dirty="0" smtClean="0">
                <a:solidFill>
                  <a:schemeClr val="tx1"/>
                </a:solidFill>
                <a:effectLst/>
                <a:latin typeface="+mn-lt"/>
                <a:ea typeface="+mn-ea"/>
                <a:cs typeface="+mn-cs"/>
              </a:rPr>
              <a:t>CrossFit, </a:t>
            </a:r>
            <a:r>
              <a:rPr lang="en-US" sz="1200" u="sng" kern="1200" dirty="0" err="1" smtClean="0">
                <a:solidFill>
                  <a:schemeClr val="tx1"/>
                </a:solidFill>
                <a:effectLst/>
                <a:latin typeface="+mn-lt"/>
                <a:ea typeface="+mn-ea"/>
                <a:cs typeface="+mn-cs"/>
              </a:rPr>
              <a:t>Inc</a:t>
            </a:r>
            <a:r>
              <a:rPr lang="en-US" sz="1200" kern="1200" dirty="0" smtClean="0">
                <a:solidFill>
                  <a:schemeClr val="tx1"/>
                </a:solidFill>
                <a:effectLst/>
                <a:latin typeface="+mn-lt"/>
                <a:ea typeface="+mn-ea"/>
                <a:cs typeface="+mn-cs"/>
              </a:rPr>
              <a:t>, 2016).  CrossFit argued these injury claims were false and the NCSA intentionally acted to disparage CrossFit by inserting the claims during the editorial process. In their investigation of the publication, CrossFit carefully scrutinized the study’s methodology, data collection, analysis and conclusions and found significant problems (Green &amp; Berger, 2015). </a:t>
            </a:r>
          </a:p>
          <a:p>
            <a:r>
              <a:rPr lang="en-US" sz="1200" kern="1200" dirty="0" smtClean="0">
                <a:solidFill>
                  <a:schemeClr val="tx1"/>
                </a:solidFill>
                <a:effectLst/>
                <a:latin typeface="+mn-lt"/>
                <a:ea typeface="+mn-ea"/>
                <a:cs typeface="+mn-cs"/>
              </a:rPr>
              <a:t>In September 2016, the U.S. District Court (S.D. Ca) held a reasonable fact finder could conclude the injury data was commercial speech, and would not be shielded by the First Amendment because it was presented in an academic journal (</a:t>
            </a:r>
            <a:r>
              <a:rPr lang="en-US" sz="1200" u="sng" kern="1200" dirty="0" smtClean="0">
                <a:solidFill>
                  <a:schemeClr val="tx1"/>
                </a:solidFill>
                <a:effectLst/>
                <a:latin typeface="+mn-lt"/>
                <a:ea typeface="+mn-ea"/>
                <a:cs typeface="+mn-cs"/>
              </a:rPr>
              <a:t>CrossFit, Inc</a:t>
            </a:r>
            <a:r>
              <a:rPr lang="en-US" sz="1200" kern="1200" dirty="0" smtClean="0">
                <a:solidFill>
                  <a:schemeClr val="tx1"/>
                </a:solidFill>
                <a:effectLst/>
                <a:latin typeface="+mn-lt"/>
                <a:ea typeface="+mn-ea"/>
                <a:cs typeface="+mn-cs"/>
              </a:rPr>
              <a:t>., 2016, p.12).  The court granted CrossFit’s motion on the element of falsity, noting CrossFit presented evidence showing </a:t>
            </a:r>
            <a:r>
              <a:rPr lang="en-US" sz="1200" i="1" kern="1200" dirty="0" smtClean="0">
                <a:solidFill>
                  <a:schemeClr val="tx1"/>
                </a:solidFill>
                <a:effectLst/>
                <a:latin typeface="+mn-lt"/>
                <a:ea typeface="+mn-ea"/>
                <a:cs typeface="+mn-cs"/>
              </a:rPr>
              <a:t>the injury data was in fact false</a:t>
            </a:r>
            <a:r>
              <a:rPr lang="en-US" sz="1200" kern="1200" dirty="0" smtClean="0">
                <a:solidFill>
                  <a:schemeClr val="tx1"/>
                </a:solidFill>
                <a:effectLst/>
                <a:latin typeface="+mn-lt"/>
                <a:ea typeface="+mn-ea"/>
                <a:cs typeface="+mn-cs"/>
              </a:rPr>
              <a:t>— regardless of whether the authors knew it at the time (</a:t>
            </a:r>
            <a:r>
              <a:rPr lang="en-US" sz="1200" u="sng" kern="1200" dirty="0" smtClean="0">
                <a:solidFill>
                  <a:schemeClr val="tx1"/>
                </a:solidFill>
                <a:effectLst/>
                <a:latin typeface="+mn-lt"/>
                <a:ea typeface="+mn-ea"/>
                <a:cs typeface="+mn-cs"/>
              </a:rPr>
              <a:t>CrossFit, Inc</a:t>
            </a:r>
            <a:r>
              <a:rPr lang="en-US" sz="1200" kern="1200" dirty="0" smtClean="0">
                <a:solidFill>
                  <a:schemeClr val="tx1"/>
                </a:solidFill>
                <a:effectLst/>
                <a:latin typeface="+mn-lt"/>
                <a:ea typeface="+mn-ea"/>
                <a:cs typeface="+mn-cs"/>
              </a:rPr>
              <a:t>., 2016, p.20). In May of 2016, the NCSA filed a separate civil suit against CrossFit in California state court for trade libel, defamation, and unfair business practices which provided another opportunity for discovery (</a:t>
            </a:r>
            <a:r>
              <a:rPr lang="en-US" sz="1200" u="sng" kern="1200" dirty="0" smtClean="0">
                <a:solidFill>
                  <a:schemeClr val="tx1"/>
                </a:solidFill>
                <a:effectLst/>
                <a:latin typeface="+mn-lt"/>
                <a:ea typeface="+mn-ea"/>
                <a:cs typeface="+mn-cs"/>
              </a:rPr>
              <a:t>National Strength and Conditioning Association</a:t>
            </a:r>
            <a:r>
              <a:rPr lang="en-US" sz="1200" kern="1200" dirty="0" smtClean="0">
                <a:solidFill>
                  <a:schemeClr val="tx1"/>
                </a:solidFill>
                <a:effectLst/>
                <a:latin typeface="+mn-lt"/>
                <a:ea typeface="+mn-ea"/>
                <a:cs typeface="+mn-cs"/>
              </a:rPr>
              <a:t>, 2016, p. 5-8). That discovery produced significant documents that the NSCA had not disclosed in the federal case. </a:t>
            </a:r>
          </a:p>
          <a:p>
            <a:r>
              <a:rPr lang="en-US" sz="1200" kern="1200" dirty="0" smtClean="0">
                <a:solidFill>
                  <a:schemeClr val="tx1"/>
                </a:solidFill>
                <a:effectLst/>
                <a:latin typeface="+mn-lt"/>
                <a:ea typeface="+mn-ea"/>
                <a:cs typeface="+mn-cs"/>
              </a:rPr>
              <a:t>In June 2017, the federal court found that there was ample evidence of bad faith on the part of the NSCA by withholding documents that clearly indicated the NSCA considered CrossFit a competitor and lying under oath in federal proceedings (Berger, 2017). The order significantly narrowed the issues remaining for trial, stipulating (1) the NSCA had a commercial motivation for making the false statement, (2) the NSCA and CrossFit are in commercial competition, (3) the NSCA made the false statement </a:t>
            </a:r>
            <a:r>
              <a:rPr lang="en-US" sz="1200" i="1" kern="1200" dirty="0" smtClean="0">
                <a:solidFill>
                  <a:schemeClr val="tx1"/>
                </a:solidFill>
                <a:effectLst/>
                <a:latin typeface="+mn-lt"/>
                <a:ea typeface="+mn-ea"/>
                <a:cs typeface="+mn-cs"/>
              </a:rPr>
              <a:t>with the intention of disparaging CrossFit</a:t>
            </a:r>
            <a:r>
              <a:rPr lang="en-US" sz="1200" kern="1200" dirty="0" smtClean="0">
                <a:solidFill>
                  <a:schemeClr val="tx1"/>
                </a:solidFill>
                <a:effectLst/>
                <a:latin typeface="+mn-lt"/>
                <a:ea typeface="+mn-ea"/>
                <a:cs typeface="+mn-cs"/>
              </a:rPr>
              <a:t> and thereby driving consumers to the NSCA, (4) the NSCA was aware of the misleading nature of their correction, (5) the correction statement misled the public and harmed CrossFit, (6) the NSCA’s false statement was disseminated sufficiently to the purchasing public to constitute advertising or promotion, (7) the NSCA </a:t>
            </a:r>
            <a:r>
              <a:rPr lang="en-US" sz="1200" i="1" kern="1200" dirty="0" smtClean="0">
                <a:solidFill>
                  <a:schemeClr val="tx1"/>
                </a:solidFill>
                <a:effectLst/>
                <a:latin typeface="+mn-lt"/>
                <a:ea typeface="+mn-ea"/>
                <a:cs typeface="+mn-cs"/>
              </a:rPr>
              <a:t>caused</a:t>
            </a:r>
            <a:r>
              <a:rPr lang="en-US" sz="1200" kern="1200" dirty="0" smtClean="0">
                <a:solidFill>
                  <a:schemeClr val="tx1"/>
                </a:solidFill>
                <a:effectLst/>
                <a:latin typeface="+mn-lt"/>
                <a:ea typeface="+mn-ea"/>
                <a:cs typeface="+mn-cs"/>
              </a:rPr>
              <a:t> the false statement to enter interstate commerce, (8) it was foreseeable that the false statement would be circulated to the media (9) a loss in CrossFit’s certification revenue was the natural and probable result of the false injury data (Order at 11-12,</a:t>
            </a:r>
            <a:r>
              <a:rPr lang="en-US" sz="1200" u="sng" kern="1200" dirty="0" smtClean="0">
                <a:solidFill>
                  <a:schemeClr val="tx1"/>
                </a:solidFill>
                <a:effectLst/>
                <a:latin typeface="+mn-lt"/>
                <a:ea typeface="+mn-ea"/>
                <a:cs typeface="+mn-cs"/>
              </a:rPr>
              <a:t> CrossFit, Inc. v. National Strength and Conditioning Association</a:t>
            </a:r>
            <a:r>
              <a:rPr lang="en-US" sz="1200" kern="1200" dirty="0" smtClean="0">
                <a:solidFill>
                  <a:schemeClr val="tx1"/>
                </a:solidFill>
                <a:effectLst/>
                <a:latin typeface="+mn-lt"/>
                <a:ea typeface="+mn-ea"/>
                <a:cs typeface="+mn-cs"/>
              </a:rPr>
              <a:t>, 2017). </a:t>
            </a: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6</a:t>
            </a:fld>
            <a:endParaRPr lang="en-US"/>
          </a:p>
        </p:txBody>
      </p:sp>
    </p:spTree>
    <p:extLst>
      <p:ext uri="{BB962C8B-B14F-4D97-AF65-F5344CB8AC3E}">
        <p14:creationId xmlns:p14="http://schemas.microsoft.com/office/powerpoint/2010/main" val="158817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May 2014, CrossFit, Inc.  -  filed claims against the National Strength and Conditioning Association (“NCSA”), for false advertising under the Lanham Act and false advertising (FAL) and unfair competition (UCL) under California state laws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journal article published in the NCSA’s Journal of Strength and Conditioning Research that found high injury rates in study on CrossFit conducted by exercise science researchers at the Ohio State University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CrossFit argued these injury claims were false and the NCSA intentionally acted to disparage CrossFit by inserting the claims during the editorial process.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September 2016 - the court granted CrossFit’s motion for partial summary judgment on the element of falsity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noting CrossFit presented evidence showing the injury data was in fact false— regardless of whether the authors knew it at the time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May of 2016 – </a:t>
            </a:r>
            <a:r>
              <a:rPr lang="en-US" sz="1200" b="1" kern="1200" dirty="0" smtClean="0">
                <a:solidFill>
                  <a:schemeClr val="tx1"/>
                </a:solidFill>
                <a:effectLst/>
                <a:latin typeface="+mn-lt"/>
                <a:ea typeface="+mn-ea"/>
                <a:cs typeface="+mn-cs"/>
              </a:rPr>
              <a:t>MEANWHILE, the NCSA filed a separate civil suit against CrossFit in California state court for trade libel, defamation, and unfair business practices </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provided another opportunity for discovery </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produced significant documents that the NSCA had not disclosed in the federal case</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contradict assertions NSCA deponents had made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CrossFit then deposed Nick Clayton—the NSCA’s “Education Coordinator”—in the state-court case, </a:t>
            </a:r>
            <a:r>
              <a:rPr lang="en-US" sz="1200" b="1" kern="1200" dirty="0" smtClean="0">
                <a:solidFill>
                  <a:schemeClr val="tx1"/>
                </a:solidFill>
                <a:effectLst/>
                <a:latin typeface="+mn-lt"/>
                <a:ea typeface="+mn-ea"/>
                <a:cs typeface="+mn-cs"/>
              </a:rPr>
              <a:t>admitted that several of the statements in his federal-action declaration were false</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CrossFit then “ran several controlled searches in the state-court production” which “yielded hundreds of documents material to the issues in this action and that the NSCA should have produced in response to CrossFit’s</a:t>
            </a:r>
            <a:endParaRPr lang="en-US" sz="1100" kern="1200" dirty="0" smtClean="0">
              <a:solidFill>
                <a:schemeClr val="tx1"/>
              </a:solidFill>
              <a:effectLst/>
              <a:latin typeface="+mn-lt"/>
              <a:ea typeface="+mn-ea"/>
              <a:cs typeface="+mn-cs"/>
            </a:endParaRPr>
          </a:p>
          <a:p>
            <a:pPr lvl="3"/>
            <a:r>
              <a:rPr lang="en-US" sz="1200" b="1" kern="1200" dirty="0" smtClean="0">
                <a:solidFill>
                  <a:schemeClr val="tx1"/>
                </a:solidFill>
                <a:effectLst/>
                <a:latin typeface="+mn-lt"/>
                <a:ea typeface="+mn-ea"/>
                <a:cs typeface="+mn-cs"/>
              </a:rPr>
              <a:t>Documents that affirmatively demonstrate Mr. Clayton’s perjury. </a:t>
            </a:r>
            <a:endParaRPr lang="en-US" sz="1100" kern="1200" dirty="0" smtClean="0">
              <a:solidFill>
                <a:schemeClr val="tx1"/>
              </a:solidFill>
              <a:effectLst/>
              <a:latin typeface="+mn-lt"/>
              <a:ea typeface="+mn-ea"/>
              <a:cs typeface="+mn-cs"/>
            </a:endParaRPr>
          </a:p>
          <a:p>
            <a:pPr lvl="4"/>
            <a:r>
              <a:rPr lang="en-US" sz="1200" kern="1200" dirty="0" smtClean="0">
                <a:solidFill>
                  <a:schemeClr val="tx1"/>
                </a:solidFill>
                <a:effectLst/>
                <a:latin typeface="+mn-lt"/>
                <a:ea typeface="+mn-ea"/>
                <a:cs typeface="+mn-cs"/>
              </a:rPr>
              <a:t>shared his certification-created documents—which he titled “Competitive Analysis”—with many members of NSCA leadership, </a:t>
            </a:r>
            <a:endParaRPr lang="en-US" sz="1100" kern="1200" dirty="0" smtClean="0">
              <a:solidFill>
                <a:schemeClr val="tx1"/>
              </a:solidFill>
              <a:effectLst/>
              <a:latin typeface="+mn-lt"/>
              <a:ea typeface="+mn-ea"/>
              <a:cs typeface="+mn-cs"/>
            </a:endParaRPr>
          </a:p>
          <a:p>
            <a:pPr lvl="4"/>
            <a:r>
              <a:rPr lang="en-US" sz="1200" kern="1200" dirty="0" smtClean="0">
                <a:solidFill>
                  <a:schemeClr val="tx1"/>
                </a:solidFill>
                <a:effectLst/>
                <a:latin typeface="+mn-lt"/>
                <a:ea typeface="+mn-ea"/>
                <a:cs typeface="+mn-cs"/>
              </a:rPr>
              <a:t>NSCA in fact paid for Mr. Clayton to attend the CrossFit certification after Mr. Clayton submitted a detailed “Project Proposal” noting that CrossFit “is quite possibly the hottest trend in training and conditioning,”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 2013 “Executive Summary” prepared for an NSCA Board of Director’s “strategic planning retreat.” The Executive Summary notes that “the greatest challenge facing the NSCA” is </a:t>
            </a:r>
            <a:r>
              <a:rPr lang="en-US" sz="1200" b="1" kern="1200" dirty="0" smtClean="0">
                <a:solidFill>
                  <a:schemeClr val="tx1"/>
                </a:solidFill>
                <a:effectLst/>
                <a:latin typeface="+mn-lt"/>
                <a:ea typeface="+mn-ea"/>
                <a:cs typeface="+mn-cs"/>
              </a:rPr>
              <a:t>“[c]</a:t>
            </a:r>
            <a:r>
              <a:rPr lang="en-US" sz="1200" b="1" kern="1200" dirty="0" err="1" smtClean="0">
                <a:solidFill>
                  <a:schemeClr val="tx1"/>
                </a:solidFill>
                <a:effectLst/>
                <a:latin typeface="+mn-lt"/>
                <a:ea typeface="+mn-ea"/>
                <a:cs typeface="+mn-cs"/>
              </a:rPr>
              <a:t>ompeting</a:t>
            </a:r>
            <a:r>
              <a:rPr lang="en-US" sz="1200" b="1" kern="1200" dirty="0" smtClean="0">
                <a:solidFill>
                  <a:schemeClr val="tx1"/>
                </a:solidFill>
                <a:effectLst/>
                <a:latin typeface="+mn-lt"/>
                <a:ea typeface="+mn-ea"/>
                <a:cs typeface="+mn-cs"/>
              </a:rPr>
              <a:t> organizations</a:t>
            </a:r>
            <a:r>
              <a:rPr lang="en-US" sz="1200" kern="1200" dirty="0" smtClean="0">
                <a:solidFill>
                  <a:schemeClr val="tx1"/>
                </a:solidFill>
                <a:effectLst/>
                <a:latin typeface="+mn-lt"/>
                <a:ea typeface="+mn-ea"/>
                <a:cs typeface="+mn-cs"/>
              </a:rPr>
              <a:t> and third-party fitness programs, including CrossFit” and that “[t]he long overdue modernization of military training protocols will leave a vacuum of expertise that if the NSCA doesn’t pro-actively get involved in, some idiotic organization like CrossFit will</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An email from the NSCA’s Media Relations Manager to many high-ranking NSCA officers. The email was issued several days after the NSCA published the Erratum and notes that “</a:t>
            </a:r>
            <a:r>
              <a:rPr lang="en-US" sz="1200" b="1" kern="1200" dirty="0" smtClean="0">
                <a:solidFill>
                  <a:schemeClr val="tx1"/>
                </a:solidFill>
                <a:effectLst/>
                <a:latin typeface="+mn-lt"/>
                <a:ea typeface="+mn-ea"/>
                <a:cs typeface="+mn-cs"/>
              </a:rPr>
              <a:t>the point of confusion on the erratum </a:t>
            </a:r>
            <a:r>
              <a:rPr lang="en-US" sz="1200" kern="1200" dirty="0" smtClean="0">
                <a:solidFill>
                  <a:schemeClr val="tx1"/>
                </a:solidFill>
                <a:effectLst/>
                <a:latin typeface="+mn-lt"/>
                <a:ea typeface="+mn-ea"/>
                <a:cs typeface="+mn-cs"/>
              </a:rPr>
              <a:t>is mostly based on the two people mentioned who stated injury/medical condition for not completing.”  “Because we did not clarify that the injury and medical condition were not associated with their workouts at the club people are assuming that they were.”</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Several emails and internal NSCA documents titled, for example, </a:t>
            </a:r>
            <a:r>
              <a:rPr lang="en-US" sz="1200" b="1" kern="1200" dirty="0" smtClean="0">
                <a:solidFill>
                  <a:schemeClr val="tx1"/>
                </a:solidFill>
                <a:effectLst/>
                <a:latin typeface="+mn-lt"/>
                <a:ea typeface="+mn-ea"/>
                <a:cs typeface="+mn-cs"/>
              </a:rPr>
              <a:t>“More CrossFit Media,” that tracked media coverage of the </a:t>
            </a:r>
            <a:r>
              <a:rPr lang="en-US" sz="1200" b="1" kern="1200" dirty="0" err="1" smtClean="0">
                <a:solidFill>
                  <a:schemeClr val="tx1"/>
                </a:solidFill>
                <a:effectLst/>
                <a:latin typeface="+mn-lt"/>
                <a:ea typeface="+mn-ea"/>
                <a:cs typeface="+mn-cs"/>
              </a:rPr>
              <a:t>Devor</a:t>
            </a:r>
            <a:r>
              <a:rPr lang="en-US" sz="1200" b="1" kern="1200" dirty="0" smtClean="0">
                <a:solidFill>
                  <a:schemeClr val="tx1"/>
                </a:solidFill>
                <a:effectLst/>
                <a:latin typeface="+mn-lt"/>
                <a:ea typeface="+mn-ea"/>
                <a:cs typeface="+mn-cs"/>
              </a:rPr>
              <a:t> Study or the Erratum</a:t>
            </a:r>
            <a:r>
              <a:rPr lang="en-US" sz="1200" kern="1200" dirty="0" smtClean="0">
                <a:solidFill>
                  <a:schemeClr val="tx1"/>
                </a:solidFill>
                <a:effectLst/>
                <a:latin typeface="+mn-lt"/>
                <a:ea typeface="+mn-ea"/>
                <a:cs typeface="+mn-cs"/>
              </a:rPr>
              <a:t> and updated various NSCA team members on the same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Feb 2017 - CF moved for “terminating sanctions” or in the alternative, “Evidentiary and monetary sanctions” (CF’s arguments)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NSCA’s leadership expressly instructed the NSCA team to </a:t>
            </a:r>
            <a:r>
              <a:rPr lang="en-US" sz="1200" b="1" kern="1200" dirty="0" smtClean="0">
                <a:solidFill>
                  <a:schemeClr val="tx1"/>
                </a:solidFill>
                <a:effectLst/>
                <a:latin typeface="+mn-lt"/>
                <a:ea typeface="+mn-ea"/>
                <a:cs typeface="+mn-cs"/>
              </a:rPr>
              <a:t>withhold key documents relating to the NSCA’s efforts to compete with CrossFit</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irrefutable proof that a meaningful search was never done for plainly responsive terms such as “</a:t>
            </a:r>
            <a:r>
              <a:rPr lang="en-US" sz="1200" kern="1200" dirty="0" err="1" smtClean="0">
                <a:solidFill>
                  <a:schemeClr val="tx1"/>
                </a:solidFill>
                <a:effectLst/>
                <a:latin typeface="+mn-lt"/>
                <a:ea typeface="+mn-ea"/>
                <a:cs typeface="+mn-cs"/>
              </a:rPr>
              <a:t>crossfit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devor</a:t>
            </a:r>
            <a:r>
              <a:rPr lang="en-US" sz="1200" kern="1200" dirty="0" smtClean="0">
                <a:solidFill>
                  <a:schemeClr val="tx1"/>
                </a:solidFill>
                <a:effectLst/>
                <a:latin typeface="+mn-lt"/>
                <a:ea typeface="+mn-ea"/>
                <a:cs typeface="+mn-cs"/>
              </a:rPr>
              <a:t>” or “erratum.”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NSCA also withheld the identity of at least five NSCA employees with important knowledge relevant to the instant litigation and the key role several NSCA Directors played with respect to the NSCA’s efforts to unfairly compete with CrossFit,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two representatives central to the NSCA’s certification business made </a:t>
            </a:r>
            <a:r>
              <a:rPr lang="en-US" sz="1200" b="1" kern="1200" dirty="0" smtClean="0">
                <a:solidFill>
                  <a:schemeClr val="tx1"/>
                </a:solidFill>
                <a:effectLst/>
                <a:latin typeface="+mn-lt"/>
                <a:ea typeface="+mn-ea"/>
                <a:cs typeface="+mn-cs"/>
              </a:rPr>
              <a:t>false representations to this Court and CrossFit</a:t>
            </a:r>
            <a:r>
              <a:rPr lang="en-US" sz="1200" kern="1200" dirty="0" smtClean="0">
                <a:solidFill>
                  <a:schemeClr val="tx1"/>
                </a:solidFill>
                <a:effectLst/>
                <a:latin typeface="+mn-lt"/>
                <a:ea typeface="+mn-ea"/>
                <a:cs typeface="+mn-cs"/>
              </a:rPr>
              <a:t> in order to create the illusion that the NSCA fulfilled its discovery obligations in this action.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NSCA also withheld in this action material documents relating to its defenses.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wrongfully withheld emails reveal—among other incriminating concessions—that its Publications Director was briefed by the NSCA’s Marketing Team that the </a:t>
            </a:r>
            <a:r>
              <a:rPr lang="en-US" sz="1200" b="1" kern="1200" dirty="0" smtClean="0">
                <a:solidFill>
                  <a:schemeClr val="tx1"/>
                </a:solidFill>
                <a:effectLst/>
                <a:latin typeface="+mn-lt"/>
                <a:ea typeface="+mn-ea"/>
                <a:cs typeface="+mn-cs"/>
              </a:rPr>
              <a:t>Erratum was misleading the public:</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NSCA chose to take no action to address the consumer confusion that continued to harm CrossFit.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By failing to produce such highly-relevant documents bearing on CrossFit’s claims and the NSCA’s anticipated defenses, CF couldn’t meaningfully prepare for trial.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CrossFit was forced to defend a summary judgment motion without the benefit of these withheld documents, </a:t>
            </a:r>
            <a:r>
              <a:rPr lang="en-US" sz="1200" b="1" kern="1200" dirty="0" smtClean="0">
                <a:solidFill>
                  <a:schemeClr val="tx1"/>
                </a:solidFill>
                <a:effectLst/>
                <a:latin typeface="+mn-lt"/>
                <a:ea typeface="+mn-ea"/>
                <a:cs typeface="+mn-cs"/>
              </a:rPr>
              <a:t>many of which directly contradict claims and representations made by the NSCA relating to the NSCA’s commercial intent to disparage CrossFit</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CrossFit was also unable to file a summary judgment motion on issues that the </a:t>
            </a:r>
            <a:r>
              <a:rPr lang="en-US" sz="1200" b="1" kern="1200" dirty="0" smtClean="0">
                <a:solidFill>
                  <a:schemeClr val="tx1"/>
                </a:solidFill>
                <a:effectLst/>
                <a:latin typeface="+mn-lt"/>
                <a:ea typeface="+mn-ea"/>
                <a:cs typeface="+mn-cs"/>
              </a:rPr>
              <a:t>newly-produced documents reveal the NSCA can no longer reasonably dispute</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May 2017  - Court ordered</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ample evidence of willfulness, bad faith, or fault.</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NSCA didn’t even address a lot of it</a:t>
            </a:r>
            <a:r>
              <a:rPr lang="en-US" sz="1200" kern="1200" dirty="0" smtClean="0">
                <a:solidFill>
                  <a:schemeClr val="tx1"/>
                </a:solidFill>
                <a:effectLst/>
                <a:latin typeface="+mn-lt"/>
                <a:ea typeface="+mn-ea"/>
                <a:cs typeface="+mn-cs"/>
              </a:rPr>
              <a:t> – including perjury and email about erratum</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Court thought evidence weighed in favor of terminating sanctions, but didn’t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the sheer breadth of the misconduct and public’s interest in expeditious resolution of litigation would be served by terminating sanctions.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court’s need to manage its dockets counsels in favor of termination, especially given the tremendous resources this case has already taken away from other, deserving litigants, and the numerous discovery issues already presented and continuing to be presented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weighs slightly in favor of terminating sanctions given the sheer breadth of misconduct and Defendant’s refusal to accept responsibility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Plaintiff should rightly wonder whether documents have been—or will now be— destroyed.</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public policy favoring disposition of cases on their merits, slightly weighs in favor of terminating sanctions in the present case. Specifically, “[t]here is no point to a lawsuit . . . if it merely applies law to lies[,]” id., and here, it is only largely by luck that Plaintiff discovered this expansive catalog of highly relevant documents mere weeks before pretrial deadlines came due</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evidentiary sanctions the Court ultimately awards</a:t>
            </a:r>
            <a:r>
              <a:rPr lang="en-US" sz="1200" kern="1200" dirty="0" smtClean="0">
                <a:solidFill>
                  <a:schemeClr val="tx1"/>
                </a:solidFill>
                <a:effectLst/>
                <a:latin typeface="+mn-lt"/>
                <a:ea typeface="+mn-ea"/>
                <a:cs typeface="+mn-cs"/>
              </a:rPr>
              <a:t>, significantly narrow the issues remaining for trial, and there is currently no indication that the NSCA has actually destroyed evidence.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Sanctions </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(1)Plaintiff SHALL commission a neutral forensic analysis of the NSCA’s servers and Defendant SHALL pay all costs relating to such forensic analysis; (2)Defendant SHALL within fourteen days, under penalty of perjury, acquire declarations from all relevant NSCA personnel either (a) assuring or reaffirming that no documents relevant to this litigation have been destroyed or (b) admitting to any destruction; (3)If at the conclusion of the neutral forensic evaluation it appears that documents have been destroyed, or that the discovery misconduct is substantially greater than the scope of which Plaintiff is currently aware, Plaintiff is GRANTED LEAVE TO RENEW its Motion for Terminating Sanctions and present the newly discovered evidence</a:t>
            </a:r>
            <a:endParaRPr lang="en-US" sz="11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awarding CrossFit issue and adverse inference sanctions</a:t>
            </a:r>
            <a:r>
              <a:rPr lang="en-US" sz="1200" kern="1200" dirty="0" smtClean="0">
                <a:solidFill>
                  <a:schemeClr val="tx1"/>
                </a:solidFill>
                <a:effectLst/>
                <a:latin typeface="+mn-lt"/>
                <a:ea typeface="+mn-ea"/>
                <a:cs typeface="+mn-cs"/>
              </a:rPr>
              <a:t> as follows, stipulating: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(1) the NSCA had a commercial motivation for making the false statement in the </a:t>
            </a:r>
            <a:r>
              <a:rPr lang="en-US" sz="1200" b="1" kern="1200" dirty="0" err="1" smtClean="0">
                <a:solidFill>
                  <a:schemeClr val="tx1"/>
                </a:solidFill>
                <a:effectLst/>
                <a:latin typeface="+mn-lt"/>
                <a:ea typeface="+mn-ea"/>
                <a:cs typeface="+mn-cs"/>
              </a:rPr>
              <a:t>Devor</a:t>
            </a:r>
            <a:r>
              <a:rPr lang="en-US" sz="1200" b="1" kern="1200" dirty="0" smtClean="0">
                <a:solidFill>
                  <a:schemeClr val="tx1"/>
                </a:solidFill>
                <a:effectLst/>
                <a:latin typeface="+mn-lt"/>
                <a:ea typeface="+mn-ea"/>
                <a:cs typeface="+mn-cs"/>
              </a:rPr>
              <a:t> Study,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(2) the NSCA and CrossFit are in commercial competition,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(3) the NSCA made the false statement in the </a:t>
            </a:r>
            <a:r>
              <a:rPr lang="en-US" sz="1200" b="1" kern="1200" dirty="0" err="1" smtClean="0">
                <a:solidFill>
                  <a:schemeClr val="tx1"/>
                </a:solidFill>
                <a:effectLst/>
                <a:latin typeface="+mn-lt"/>
                <a:ea typeface="+mn-ea"/>
                <a:cs typeface="+mn-cs"/>
              </a:rPr>
              <a:t>Devor</a:t>
            </a:r>
            <a:r>
              <a:rPr lang="en-US" sz="1200" b="1" kern="1200" dirty="0" smtClean="0">
                <a:solidFill>
                  <a:schemeClr val="tx1"/>
                </a:solidFill>
                <a:effectLst/>
                <a:latin typeface="+mn-lt"/>
                <a:ea typeface="+mn-ea"/>
                <a:cs typeface="+mn-cs"/>
              </a:rPr>
              <a:t> Study with the intention of disparaging CrossFit and thereby driving consumers to the NSCA,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(4) the NSCA was aware of the misleading nature of the Erratum,</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(5) the Erratum’s statement misled the public and harmed CrossFit,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(6) that the NSCA’s false statement in the </a:t>
            </a:r>
            <a:r>
              <a:rPr lang="en-US" sz="1200" b="1" kern="1200" dirty="0" err="1" smtClean="0">
                <a:solidFill>
                  <a:schemeClr val="tx1"/>
                </a:solidFill>
                <a:effectLst/>
                <a:latin typeface="+mn-lt"/>
                <a:ea typeface="+mn-ea"/>
                <a:cs typeface="+mn-cs"/>
              </a:rPr>
              <a:t>Devor</a:t>
            </a:r>
            <a:r>
              <a:rPr lang="en-US" sz="1200" b="1" kern="1200" dirty="0" smtClean="0">
                <a:solidFill>
                  <a:schemeClr val="tx1"/>
                </a:solidFill>
                <a:effectLst/>
                <a:latin typeface="+mn-lt"/>
                <a:ea typeface="+mn-ea"/>
                <a:cs typeface="+mn-cs"/>
              </a:rPr>
              <a:t> Study was disseminated sufficiently to the purchasing public to constitute advertising or promotion,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(7) the NSCA caused the false statement in the </a:t>
            </a:r>
            <a:r>
              <a:rPr lang="en-US" sz="1200" b="1" kern="1200" dirty="0" err="1" smtClean="0">
                <a:solidFill>
                  <a:schemeClr val="tx1"/>
                </a:solidFill>
                <a:effectLst/>
                <a:latin typeface="+mn-lt"/>
                <a:ea typeface="+mn-ea"/>
                <a:cs typeface="+mn-cs"/>
              </a:rPr>
              <a:t>Devor</a:t>
            </a:r>
            <a:r>
              <a:rPr lang="en-US" sz="1200" b="1" kern="1200" dirty="0" smtClean="0">
                <a:solidFill>
                  <a:schemeClr val="tx1"/>
                </a:solidFill>
                <a:effectLst/>
                <a:latin typeface="+mn-lt"/>
                <a:ea typeface="+mn-ea"/>
                <a:cs typeface="+mn-cs"/>
              </a:rPr>
              <a:t> Study to enter interstate commerce,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(8) it was foreseeable that the false statement in the </a:t>
            </a:r>
            <a:r>
              <a:rPr lang="en-US" sz="1200" b="1" kern="1200" dirty="0" err="1" smtClean="0">
                <a:solidFill>
                  <a:schemeClr val="tx1"/>
                </a:solidFill>
                <a:effectLst/>
                <a:latin typeface="+mn-lt"/>
                <a:ea typeface="+mn-ea"/>
                <a:cs typeface="+mn-cs"/>
              </a:rPr>
              <a:t>Devor</a:t>
            </a:r>
            <a:r>
              <a:rPr lang="en-US" sz="1200" b="1" kern="1200" dirty="0" smtClean="0">
                <a:solidFill>
                  <a:schemeClr val="tx1"/>
                </a:solidFill>
                <a:effectLst/>
                <a:latin typeface="+mn-lt"/>
                <a:ea typeface="+mn-ea"/>
                <a:cs typeface="+mn-cs"/>
              </a:rPr>
              <a:t> Study would be circulated to the media </a:t>
            </a:r>
            <a:endParaRPr lang="en-US" sz="1100" kern="1200" dirty="0" smtClean="0">
              <a:solidFill>
                <a:schemeClr val="tx1"/>
              </a:solidFill>
              <a:effectLst/>
              <a:latin typeface="+mn-lt"/>
              <a:ea typeface="+mn-ea"/>
              <a:cs typeface="+mn-cs"/>
            </a:endParaRPr>
          </a:p>
          <a:p>
            <a:pPr lvl="2"/>
            <a:r>
              <a:rPr lang="en-US" sz="1200" b="1" kern="1200" dirty="0" smtClean="0">
                <a:solidFill>
                  <a:schemeClr val="tx1"/>
                </a:solidFill>
                <a:effectLst/>
                <a:latin typeface="+mn-lt"/>
                <a:ea typeface="+mn-ea"/>
                <a:cs typeface="+mn-cs"/>
              </a:rPr>
              <a:t>(9) a loss in CrossFit’s certification revenue was the natural and probable result of the false injury data in the </a:t>
            </a:r>
            <a:r>
              <a:rPr lang="en-US" sz="1200" b="1" kern="1200" dirty="0" err="1" smtClean="0">
                <a:solidFill>
                  <a:schemeClr val="tx1"/>
                </a:solidFill>
                <a:effectLst/>
                <a:latin typeface="+mn-lt"/>
                <a:ea typeface="+mn-ea"/>
                <a:cs typeface="+mn-cs"/>
              </a:rPr>
              <a:t>Devor</a:t>
            </a:r>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GRANTED LEAVE TO FILE AN AMENDED COMPLAINT addressing alleged lost revenue from military certifications and the NSCA’s allegedly intentional defamatory conduct. CrossFit—is GRANTED LEAVE to reopen fact and expert discovery on all relevant claims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October 2017 – </a:t>
            </a:r>
            <a:r>
              <a:rPr lang="en-US" sz="1200" b="1" kern="1200" dirty="0" smtClean="0">
                <a:solidFill>
                  <a:schemeClr val="tx1"/>
                </a:solidFill>
                <a:effectLst/>
                <a:latin typeface="+mn-lt"/>
                <a:ea typeface="+mn-ea"/>
                <a:cs typeface="+mn-cs"/>
              </a:rPr>
              <a:t>court denied NSCA’s motion for reconsideration of the sanctions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evidence cited by Defendant does not constitute “new” evidence, Defendant had an opportunity to rebut the evidence and failed to do so. October 2017 – both parties motion to continue for discovery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Goodyear holding only applies to awarding attorney’s fees as sanctions. Defendant has specifically stated it is not asking for reconsideration of the $73,550.83 in attorney’s fees awarded to Plaintiff.</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Defendant did not address the number of unproduced documents in its Prior Opposition. Defendant has missed its chance to do so and cannot argue it here, Court finds no clear error in its reliance on the volume of unproduced documents in determining sanctions.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Defendant failed to address Mr. Clayton’s perjury in its Prior Opposition and cannot now argue the Court erred in relying on the evidence.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Defendant’s argument that it is “possible” there was no bad faith or willfulness in its actions does not demonstrate clear error</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Defendant’s nit-picking and attacking of singular words and documents within the Court’s Order disregards the big picture: numerous discovery documents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Court finds it did not decide liability against Defendant and issued no default or dismissal sanctions, nor are the issue and evidentiary sanctions equivalent of a dismissal. And even if these sanctions were construed as a dismissal, and it has been held a court “should consider lesser sanctions before resorting to dismissal or default” a</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Court finds there is a basis for its issuance of sanctions number 9-14 (which allow the jury to infer various issues from Defendant’s spoliation of documents).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Based on the evidence of concealed documents, the Court finds no clear error in its issuance of sanctions number 9-14. The Court also finds no basis to reconsider its issuance of sanctions 1-8 and 15-17; Defendant has not argued the issuance of the sanctions was clear error (only that the sanctions are “not necessary”)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sanctions are related to Defendant’s discovery misconduct. Defendant has not proven any clear error or manifest injustice in the Court’s issuance of sanctions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Summer 2017 – lots of discovery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October 2017 – joint motion to continue</a:t>
            </a:r>
          </a:p>
          <a:p>
            <a:pPr lvl="0"/>
            <a:r>
              <a:rPr lang="en-US" sz="1200" kern="1200" dirty="0" smtClean="0">
                <a:solidFill>
                  <a:schemeClr val="tx1"/>
                </a:solidFill>
                <a:effectLst/>
                <a:latin typeface="+mn-lt"/>
                <a:ea typeface="+mn-ea"/>
                <a:cs typeface="+mn-cs"/>
              </a:rPr>
              <a:t>December 2018 – joint motion to extend</a:t>
            </a:r>
            <a:r>
              <a:rPr lang="en-US" sz="1200" kern="1200" baseline="0" dirty="0" smtClean="0">
                <a:solidFill>
                  <a:schemeClr val="tx1"/>
                </a:solidFill>
                <a:effectLst/>
                <a:latin typeface="+mn-lt"/>
                <a:ea typeface="+mn-ea"/>
                <a:cs typeface="+mn-cs"/>
              </a:rPr>
              <a:t> discovery period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March 2019 –</a:t>
            </a:r>
            <a:r>
              <a:rPr lang="en-US" sz="1200" kern="1200" baseline="0" dirty="0" smtClean="0">
                <a:solidFill>
                  <a:schemeClr val="tx1"/>
                </a:solidFill>
                <a:effectLst/>
                <a:latin typeface="+mn-lt"/>
                <a:ea typeface="+mn-ea"/>
                <a:cs typeface="+mn-cs"/>
              </a:rPr>
              <a:t> earliest possible trial</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7</a:t>
            </a:fld>
            <a:endParaRPr lang="en-US"/>
          </a:p>
        </p:txBody>
      </p:sp>
    </p:spTree>
    <p:extLst>
      <p:ext uri="{BB962C8B-B14F-4D97-AF65-F5344CB8AC3E}">
        <p14:creationId xmlns:p14="http://schemas.microsoft.com/office/powerpoint/2010/main" val="166263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Does it work? </a:t>
            </a:r>
            <a:endParaRPr lang="en-US" dirty="0" smtClean="0">
              <a:effectLst/>
            </a:endParaRPr>
          </a:p>
          <a:p>
            <a:pPr lvl="1"/>
            <a:r>
              <a:rPr lang="en-US" sz="1200" kern="1200" dirty="0" smtClean="0">
                <a:solidFill>
                  <a:schemeClr val="tx1"/>
                </a:solidFill>
                <a:effectLst/>
                <a:latin typeface="+mn-lt"/>
                <a:ea typeface="+mn-ea"/>
                <a:cs typeface="+mn-cs"/>
              </a:rPr>
              <a:t>researchers report being satisfied with peer review</a:t>
            </a:r>
            <a:endParaRPr lang="en-US" dirty="0" smtClean="0">
              <a:effectLst/>
            </a:endParaRPr>
          </a:p>
          <a:p>
            <a:pPr lvl="1"/>
            <a:r>
              <a:rPr lang="en-US" sz="1200" kern="1200" dirty="0" smtClean="0">
                <a:solidFill>
                  <a:schemeClr val="tx1"/>
                </a:solidFill>
                <a:effectLst/>
                <a:latin typeface="+mn-lt"/>
                <a:ea typeface="+mn-ea"/>
                <a:cs typeface="+mn-cs"/>
              </a:rPr>
              <a:t>can potentially serve as an important mechanism for identifying and responding to some forms of scientific misconduct; </a:t>
            </a:r>
            <a:r>
              <a:rPr lang="en-US" sz="1200" i="1" kern="1200" dirty="0" smtClean="0">
                <a:solidFill>
                  <a:schemeClr val="tx1"/>
                </a:solidFill>
                <a:effectLst/>
                <a:latin typeface="+mn-lt"/>
                <a:ea typeface="+mn-ea"/>
                <a:cs typeface="+mn-cs"/>
              </a:rPr>
              <a:t>offered as a complement to institutional self-policing</a:t>
            </a:r>
            <a:r>
              <a:rPr lang="en-US" sz="1200" kern="1200" dirty="0" smtClean="0">
                <a:solidFill>
                  <a:schemeClr val="tx1"/>
                </a:solidFill>
                <a:effectLst/>
                <a:latin typeface="+mn-lt"/>
                <a:ea typeface="+mn-ea"/>
                <a:cs typeface="+mn-cs"/>
              </a:rPr>
              <a:t> in ferreting out and correcting scientific misconduct. </a:t>
            </a:r>
            <a:r>
              <a:rPr lang="en-US" sz="1200" kern="1200" baseline="30000" dirty="0" smtClean="0">
                <a:solidFill>
                  <a:schemeClr val="tx1"/>
                </a:solidFill>
                <a:effectLst/>
                <a:latin typeface="+mn-lt"/>
                <a:ea typeface="+mn-ea"/>
                <a:cs typeface="+mn-cs"/>
                <a:hlinkClick r:id="rId3"/>
              </a:rPr>
              <a:t>n230</a:t>
            </a:r>
            <a:r>
              <a:rPr lang="en-US" sz="1200" kern="1200" dirty="0" smtClean="0">
                <a:solidFill>
                  <a:schemeClr val="tx1"/>
                </a:solidFill>
                <a:effectLst/>
                <a:latin typeface="+mn-lt"/>
                <a:ea typeface="+mn-ea"/>
                <a:cs typeface="+mn-cs"/>
              </a:rPr>
              <a:t> </a:t>
            </a:r>
            <a:endParaRPr lang="en-US" dirty="0" smtClean="0">
              <a:effectLst/>
            </a:endParaRPr>
          </a:p>
          <a:p>
            <a:pPr lvl="0"/>
            <a:r>
              <a:rPr lang="en-US" sz="1200" kern="1200" dirty="0" smtClean="0">
                <a:solidFill>
                  <a:schemeClr val="tx1"/>
                </a:solidFill>
                <a:effectLst/>
                <a:latin typeface="+mn-lt"/>
                <a:ea typeface="+mn-ea"/>
                <a:cs typeface="+mn-cs"/>
              </a:rPr>
              <a:t>For/against</a:t>
            </a:r>
            <a:endParaRPr lang="en-US" dirty="0" smtClean="0">
              <a:effectLst/>
            </a:endParaRPr>
          </a:p>
          <a:p>
            <a:pPr lvl="1"/>
            <a:r>
              <a:rPr lang="en-US" sz="1200" kern="1200" dirty="0" smtClean="0">
                <a:solidFill>
                  <a:schemeClr val="tx1"/>
                </a:solidFill>
                <a:effectLst/>
                <a:latin typeface="+mn-lt"/>
                <a:ea typeface="+mn-ea"/>
                <a:cs typeface="+mn-cs"/>
              </a:rPr>
              <a:t>arguments for:</a:t>
            </a:r>
            <a:endParaRPr lang="en-US" dirty="0" smtClean="0">
              <a:effectLst/>
            </a:endParaRPr>
          </a:p>
          <a:p>
            <a:pPr lvl="2"/>
            <a:r>
              <a:rPr lang="en-US" sz="1200" kern="1200" dirty="0" smtClean="0">
                <a:solidFill>
                  <a:schemeClr val="tx1"/>
                </a:solidFill>
                <a:effectLst/>
                <a:latin typeface="+mn-lt"/>
                <a:ea typeface="+mn-ea"/>
                <a:cs typeface="+mn-cs"/>
              </a:rPr>
              <a:t>journals are both </a:t>
            </a:r>
            <a:r>
              <a:rPr lang="en-US" sz="1200" b="1" kern="1200" dirty="0" smtClean="0">
                <a:solidFill>
                  <a:schemeClr val="tx1"/>
                </a:solidFill>
                <a:effectLst/>
                <a:latin typeface="+mn-lt"/>
                <a:ea typeface="+mn-ea"/>
                <a:cs typeface="+mn-cs"/>
              </a:rPr>
              <a:t>uniquely situated to detect suspect research, to correct the scientific record</a:t>
            </a:r>
            <a:r>
              <a:rPr lang="en-US" sz="1200" kern="1200" dirty="0" smtClean="0">
                <a:solidFill>
                  <a:schemeClr val="tx1"/>
                </a:solidFill>
                <a:effectLst/>
                <a:latin typeface="+mn-lt"/>
                <a:ea typeface="+mn-ea"/>
                <a:cs typeface="+mn-cs"/>
              </a:rPr>
              <a:t>, and - through a form of public shaming - </a:t>
            </a:r>
            <a:r>
              <a:rPr lang="en-US" sz="1200" b="1" kern="1200" dirty="0" smtClean="0">
                <a:solidFill>
                  <a:schemeClr val="tx1"/>
                </a:solidFill>
                <a:effectLst/>
                <a:latin typeface="+mn-lt"/>
                <a:ea typeface="+mn-ea"/>
                <a:cs typeface="+mn-cs"/>
              </a:rPr>
              <a:t>deter future misconduct</a:t>
            </a:r>
            <a:r>
              <a:rPr lang="en-US" sz="1200" kern="1200" dirty="0" smtClean="0">
                <a:solidFill>
                  <a:schemeClr val="tx1"/>
                </a:solidFill>
                <a:effectLst/>
                <a:latin typeface="+mn-lt"/>
                <a:ea typeface="+mn-ea"/>
                <a:cs typeface="+mn-cs"/>
              </a:rPr>
              <a:t>. </a:t>
            </a:r>
            <a:r>
              <a:rPr lang="en-US" sz="1200" kern="1200" baseline="30000" dirty="0" smtClean="0">
                <a:solidFill>
                  <a:schemeClr val="tx1"/>
                </a:solidFill>
                <a:effectLst/>
                <a:latin typeface="+mn-lt"/>
                <a:ea typeface="+mn-ea"/>
                <a:cs typeface="+mn-cs"/>
                <a:hlinkClick r:id="rId4"/>
              </a:rPr>
              <a:t>n231</a:t>
            </a:r>
            <a:r>
              <a:rPr lang="en-US" sz="1200" kern="1200" dirty="0" smtClean="0">
                <a:solidFill>
                  <a:schemeClr val="tx1"/>
                </a:solidFill>
                <a:effectLst/>
                <a:latin typeface="+mn-lt"/>
                <a:ea typeface="+mn-ea"/>
                <a:cs typeface="+mn-cs"/>
              </a:rPr>
              <a:t> </a:t>
            </a:r>
            <a:endParaRPr lang="en-US" dirty="0" smtClean="0">
              <a:effectLst/>
            </a:endParaRPr>
          </a:p>
          <a:p>
            <a:pPr lvl="1"/>
            <a:r>
              <a:rPr lang="en-US" sz="1200" kern="1200" dirty="0" smtClean="0">
                <a:solidFill>
                  <a:schemeClr val="tx1"/>
                </a:solidFill>
                <a:effectLst/>
                <a:latin typeface="+mn-lt"/>
                <a:ea typeface="+mn-ea"/>
                <a:cs typeface="+mn-cs"/>
              </a:rPr>
              <a:t>Arguments against:</a:t>
            </a:r>
            <a:endParaRPr lang="en-US" dirty="0" smtClean="0">
              <a:effectLst/>
            </a:endParaRPr>
          </a:p>
          <a:p>
            <a:pPr lvl="2"/>
            <a:r>
              <a:rPr lang="en-US" sz="1200" b="1" kern="1200" dirty="0" smtClean="0">
                <a:solidFill>
                  <a:schemeClr val="tx1"/>
                </a:solidFill>
                <a:effectLst/>
                <a:latin typeface="+mn-lt"/>
                <a:ea typeface="+mn-ea"/>
                <a:cs typeface="+mn-cs"/>
              </a:rPr>
              <a:t>not clear</a:t>
            </a:r>
            <a:r>
              <a:rPr lang="en-US" sz="1200" kern="1200" dirty="0" smtClean="0">
                <a:solidFill>
                  <a:schemeClr val="tx1"/>
                </a:solidFill>
                <a:effectLst/>
                <a:latin typeface="+mn-lt"/>
                <a:ea typeface="+mn-ea"/>
                <a:cs typeface="+mn-cs"/>
              </a:rPr>
              <a:t> that even after an article has been retracted or refuted, the scientific literature is </a:t>
            </a:r>
            <a:r>
              <a:rPr lang="en-US" sz="1200" b="1" kern="1200" dirty="0" smtClean="0">
                <a:solidFill>
                  <a:schemeClr val="tx1"/>
                </a:solidFill>
                <a:effectLst/>
                <a:latin typeface="+mn-lt"/>
                <a:ea typeface="+mn-ea"/>
                <a:cs typeface="+mn-cs"/>
              </a:rPr>
              <a:t>meaningfully "purged"</a:t>
            </a:r>
            <a:r>
              <a:rPr lang="en-US" sz="1200" kern="1200" dirty="0" smtClean="0">
                <a:solidFill>
                  <a:schemeClr val="tx1"/>
                </a:solidFill>
                <a:effectLst/>
                <a:latin typeface="+mn-lt"/>
                <a:ea typeface="+mn-ea"/>
                <a:cs typeface="+mn-cs"/>
              </a:rPr>
              <a:t> of the effects of the bad research. – </a:t>
            </a:r>
            <a:r>
              <a:rPr lang="en-US" sz="1200" b="1" kern="1200" dirty="0" smtClean="0">
                <a:solidFill>
                  <a:schemeClr val="tx1"/>
                </a:solidFill>
                <a:effectLst/>
                <a:latin typeface="+mn-lt"/>
                <a:ea typeface="+mn-ea"/>
                <a:cs typeface="+mn-cs"/>
              </a:rPr>
              <a:t>NSCA published an erratum, that enough to convince people that CrossFit doesn’t have higher injury rate?</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evidence suggests that even absent "misconduct", a </a:t>
            </a:r>
            <a:r>
              <a:rPr lang="en-US" sz="1200" b="1" kern="1200" dirty="0" smtClean="0">
                <a:solidFill>
                  <a:schemeClr val="tx1"/>
                </a:solidFill>
                <a:effectLst/>
                <a:latin typeface="+mn-lt"/>
                <a:ea typeface="+mn-ea"/>
                <a:cs typeface="+mn-cs"/>
              </a:rPr>
              <a:t>substantial portion of published scientific data cannot be replicated</a:t>
            </a:r>
            <a:r>
              <a:rPr lang="en-US" sz="1200" kern="1200" dirty="0" smtClean="0">
                <a:solidFill>
                  <a:schemeClr val="tx1"/>
                </a:solidFill>
                <a:effectLst/>
                <a:latin typeface="+mn-lt"/>
                <a:ea typeface="+mn-ea"/>
                <a:cs typeface="+mn-cs"/>
              </a:rPr>
              <a:t>;. </a:t>
            </a:r>
            <a:endParaRPr lang="en-US" dirty="0" smtClean="0">
              <a:effectLst/>
            </a:endParaRPr>
          </a:p>
          <a:p>
            <a:pPr lvl="2"/>
            <a:r>
              <a:rPr lang="en-US" sz="1200" kern="1200" dirty="0" smtClean="0">
                <a:solidFill>
                  <a:schemeClr val="tx1"/>
                </a:solidFill>
                <a:effectLst/>
                <a:latin typeface="+mn-lt"/>
                <a:ea typeface="+mn-ea"/>
                <a:cs typeface="+mn-cs"/>
              </a:rPr>
              <a:t>journals have neither the </a:t>
            </a:r>
            <a:r>
              <a:rPr lang="en-US" sz="1200" b="1" kern="1200" dirty="0" smtClean="0">
                <a:solidFill>
                  <a:schemeClr val="tx1"/>
                </a:solidFill>
                <a:effectLst/>
                <a:latin typeface="+mn-lt"/>
                <a:ea typeface="+mn-ea"/>
                <a:cs typeface="+mn-cs"/>
              </a:rPr>
              <a:t>authority to compel institutions to investigate suspect research nor the resources to conduct such investigations themselves</a:t>
            </a:r>
            <a:endParaRPr lang="en-US" dirty="0" smtClean="0">
              <a:effectLst/>
            </a:endParaRPr>
          </a:p>
          <a:p>
            <a:pPr lvl="2"/>
            <a:r>
              <a:rPr lang="en-US" sz="1200" kern="1200" dirty="0" smtClean="0">
                <a:solidFill>
                  <a:schemeClr val="tx1"/>
                </a:solidFill>
                <a:effectLst/>
                <a:latin typeface="+mn-lt"/>
                <a:ea typeface="+mn-ea"/>
                <a:cs typeface="+mn-cs"/>
              </a:rPr>
              <a:t>rising number of grant applications submitted to funding agencies, and manuscripts submitted for journal publication each year, puts research administrators and journal editors under </a:t>
            </a:r>
            <a:r>
              <a:rPr lang="en-US" sz="1200" b="1" kern="1200" dirty="0" smtClean="0">
                <a:solidFill>
                  <a:schemeClr val="tx1"/>
                </a:solidFill>
                <a:effectLst/>
                <a:latin typeface="+mn-lt"/>
                <a:ea typeface="+mn-ea"/>
                <a:cs typeface="+mn-cs"/>
              </a:rPr>
              <a:t>increasing pressure to find enough peer reviewers</a:t>
            </a:r>
            <a:r>
              <a:rPr lang="en-US" sz="1200" kern="1200" dirty="0" smtClean="0">
                <a:solidFill>
                  <a:schemeClr val="tx1"/>
                </a:solidFill>
                <a:effectLst/>
                <a:latin typeface="+mn-lt"/>
                <a:ea typeface="+mn-ea"/>
                <a:cs typeface="+mn-cs"/>
              </a:rPr>
              <a:t> to assess the quality and validity of these applications or manuscripts. </a:t>
            </a:r>
            <a:endParaRPr lang="en-US" dirty="0" smtClean="0">
              <a:effectLst/>
            </a:endParaRPr>
          </a:p>
          <a:p>
            <a:pPr lvl="2"/>
            <a:r>
              <a:rPr lang="en-US" sz="1200" b="1" kern="1200" dirty="0" smtClean="0">
                <a:solidFill>
                  <a:schemeClr val="tx1"/>
                </a:solidFill>
                <a:effectLst/>
                <a:latin typeface="+mn-lt"/>
                <a:ea typeface="+mn-ea"/>
                <a:cs typeface="+mn-cs"/>
              </a:rPr>
              <a:t>not every peer reviewer may be an expert</a:t>
            </a:r>
            <a:r>
              <a:rPr lang="en-US" sz="1200" kern="1200" dirty="0" smtClean="0">
                <a:solidFill>
                  <a:schemeClr val="tx1"/>
                </a:solidFill>
                <a:effectLst/>
                <a:latin typeface="+mn-lt"/>
                <a:ea typeface="+mn-ea"/>
                <a:cs typeface="+mn-cs"/>
              </a:rPr>
              <a:t> in the specific methodologies proposed or used nor, in many instances, might they be experienced researchers. </a:t>
            </a:r>
            <a:endParaRPr lang="en-US" dirty="0" smtClean="0">
              <a:effectLst/>
            </a:endParaRPr>
          </a:p>
          <a:p>
            <a:pPr lvl="2"/>
            <a:r>
              <a:rPr lang="en-US" sz="1200" kern="1200" dirty="0" smtClean="0">
                <a:solidFill>
                  <a:schemeClr val="tx1"/>
                </a:solidFill>
                <a:effectLst/>
                <a:latin typeface="+mn-lt"/>
                <a:ea typeface="+mn-ea"/>
                <a:cs typeface="+mn-cs"/>
              </a:rPr>
              <a:t>journals have </a:t>
            </a:r>
            <a:r>
              <a:rPr lang="en-US" sz="1200" b="1" kern="1200" dirty="0" smtClean="0">
                <a:solidFill>
                  <a:schemeClr val="tx1"/>
                </a:solidFill>
                <a:effectLst/>
                <a:latin typeface="+mn-lt"/>
                <a:ea typeface="+mn-ea"/>
                <a:cs typeface="+mn-cs"/>
              </a:rPr>
              <a:t>limited resources </a:t>
            </a:r>
            <a:r>
              <a:rPr lang="en-US" sz="1200" kern="1200" dirty="0" smtClean="0">
                <a:solidFill>
                  <a:schemeClr val="tx1"/>
                </a:solidFill>
                <a:effectLst/>
                <a:latin typeface="+mn-lt"/>
                <a:ea typeface="+mn-ea"/>
                <a:cs typeface="+mn-cs"/>
              </a:rPr>
              <a:t>to check authorship, conflicts of interest and so on, although technology has made detection of plagiarism more feasible</a:t>
            </a:r>
            <a:endParaRPr lang="en-US" dirty="0" smtClean="0">
              <a:effectLst/>
            </a:endParaRPr>
          </a:p>
          <a:p>
            <a:pPr lvl="2"/>
            <a:r>
              <a:rPr lang="en-US" sz="1200" kern="1200" dirty="0" smtClean="0">
                <a:solidFill>
                  <a:schemeClr val="tx1"/>
                </a:solidFill>
                <a:effectLst/>
                <a:latin typeface="+mn-lt"/>
                <a:ea typeface="+mn-ea"/>
                <a:cs typeface="+mn-cs"/>
              </a:rPr>
              <a:t>active researcher in the same domain will possess the greatest expertise, that person also is likely to be a </a:t>
            </a:r>
            <a:r>
              <a:rPr lang="en-US" sz="1200" b="1" kern="1200" dirty="0" smtClean="0">
                <a:solidFill>
                  <a:schemeClr val="tx1"/>
                </a:solidFill>
                <a:effectLst/>
                <a:latin typeface="+mn-lt"/>
                <a:ea typeface="+mn-ea"/>
                <a:cs typeface="+mn-cs"/>
              </a:rPr>
              <a:t>direct competitor</a:t>
            </a:r>
            <a:r>
              <a:rPr lang="en-US" sz="1200" kern="1200" dirty="0" smtClean="0">
                <a:solidFill>
                  <a:schemeClr val="tx1"/>
                </a:solidFill>
                <a:effectLst/>
                <a:latin typeface="+mn-lt"/>
                <a:ea typeface="+mn-ea"/>
                <a:cs typeface="+mn-cs"/>
              </a:rPr>
              <a:t> (Smith, 2006). This raises the possibility that </a:t>
            </a:r>
            <a:r>
              <a:rPr lang="en-US" sz="1200" b="1" kern="1200" dirty="0" smtClean="0">
                <a:solidFill>
                  <a:schemeClr val="tx1"/>
                </a:solidFill>
                <a:effectLst/>
                <a:latin typeface="+mn-lt"/>
                <a:ea typeface="+mn-ea"/>
                <a:cs typeface="+mn-cs"/>
              </a:rPr>
              <a:t>limiting the dissemination of an author’s findings could be in a reviewer’s best interests</a:t>
            </a:r>
            <a:endParaRPr lang="en-US" dirty="0" smtClean="0">
              <a:effectLst/>
            </a:endParaRPr>
          </a:p>
          <a:p>
            <a:pPr lvl="2"/>
            <a:r>
              <a:rPr lang="en-US" sz="1200" b="1" kern="1200" dirty="0" smtClean="0">
                <a:solidFill>
                  <a:schemeClr val="tx1"/>
                </a:solidFill>
                <a:effectLst/>
                <a:latin typeface="+mn-lt"/>
                <a:ea typeface="+mn-ea"/>
                <a:cs typeface="+mn-cs"/>
              </a:rPr>
              <a:t>anonymity undermines accountability and promotes both irresponsibility and malice</a:t>
            </a:r>
            <a:endParaRPr lang="en-US" dirty="0" smtClean="0">
              <a:effectLst/>
            </a:endParaRPr>
          </a:p>
          <a:p>
            <a:pPr lvl="2"/>
            <a:r>
              <a:rPr lang="en-US" sz="1200" kern="1200" dirty="0" smtClean="0">
                <a:solidFill>
                  <a:schemeClr val="tx1"/>
                </a:solidFill>
                <a:effectLst/>
                <a:latin typeface="+mn-lt"/>
                <a:ea typeface="+mn-ea"/>
                <a:cs typeface="+mn-cs"/>
              </a:rPr>
              <a:t>controversial work is more likely to receive harsh reviews</a:t>
            </a:r>
            <a:endParaRPr lang="en-US" dirty="0" smtClean="0">
              <a:effectLst/>
            </a:endParaRPr>
          </a:p>
          <a:p>
            <a:pPr lvl="2"/>
            <a:r>
              <a:rPr lang="en-US" sz="1200" b="1" kern="1200" dirty="0" smtClean="0">
                <a:solidFill>
                  <a:schemeClr val="tx1"/>
                </a:solidFill>
                <a:effectLst/>
                <a:latin typeface="+mn-lt"/>
                <a:ea typeface="+mn-ea"/>
                <a:cs typeface="+mn-cs"/>
              </a:rPr>
              <a:t>peer review rewards the prominent</a:t>
            </a:r>
            <a:r>
              <a:rPr lang="en-US" sz="1200" kern="1200" dirty="0" smtClean="0">
                <a:solidFill>
                  <a:schemeClr val="tx1"/>
                </a:solidFill>
                <a:effectLst/>
                <a:latin typeface="+mn-lt"/>
                <a:ea typeface="+mn-ea"/>
                <a:cs typeface="+mn-cs"/>
              </a:rPr>
              <a:t> (i.e., senior scientists and research from prestigious institutions) while holding junior authors and those from less elite institutions to a higher standard.</a:t>
            </a:r>
            <a:endParaRPr lang="en-US" dirty="0" smtClean="0">
              <a:effectLst/>
            </a:endParaRPr>
          </a:p>
          <a:p>
            <a:pPr lvl="2"/>
            <a:r>
              <a:rPr lang="en-US" sz="1200" kern="1200" dirty="0" smtClean="0">
                <a:solidFill>
                  <a:schemeClr val="tx1"/>
                </a:solidFill>
                <a:effectLst/>
                <a:latin typeface="+mn-lt"/>
                <a:ea typeface="+mn-ea"/>
                <a:cs typeface="+mn-cs"/>
              </a:rPr>
              <a:t>peer reviewers make uninformed, nitpicky, or unsupported comments, authors can feel stifled, obstructed, and hurt</a:t>
            </a:r>
            <a:endParaRPr lang="en-US" dirty="0" smtClean="0">
              <a:effectLst/>
            </a:endParaRPr>
          </a:p>
          <a:p>
            <a:pPr lvl="2"/>
            <a:r>
              <a:rPr lang="en-US" sz="1200" kern="1200" dirty="0" smtClean="0">
                <a:solidFill>
                  <a:schemeClr val="tx1"/>
                </a:solidFill>
                <a:effectLst/>
                <a:latin typeface="+mn-lt"/>
                <a:ea typeface="+mn-ea"/>
                <a:cs typeface="+mn-cs"/>
              </a:rPr>
              <a:t>Most journals seek reviews from multiple individuals, but unfortunately, </a:t>
            </a:r>
            <a:r>
              <a:rPr lang="en-US" sz="1200" b="1" kern="1200" dirty="0" smtClean="0">
                <a:solidFill>
                  <a:schemeClr val="tx1"/>
                </a:solidFill>
                <a:effectLst/>
                <a:latin typeface="+mn-lt"/>
                <a:ea typeface="+mn-ea"/>
                <a:cs typeface="+mn-cs"/>
              </a:rPr>
              <a:t>reviewer recommendations are often incongruent</a:t>
            </a:r>
            <a:endParaRPr lang="en-US" dirty="0" smtClean="0">
              <a:effectLst/>
            </a:endParaRPr>
          </a:p>
          <a:p>
            <a:pPr lvl="2"/>
            <a:r>
              <a:rPr lang="en-US" sz="1200" kern="1200" dirty="0" smtClean="0">
                <a:solidFill>
                  <a:schemeClr val="tx1"/>
                </a:solidFill>
                <a:effectLst/>
                <a:latin typeface="+mn-lt"/>
                <a:ea typeface="+mn-ea"/>
                <a:cs typeface="+mn-cs"/>
              </a:rPr>
              <a:t>decisions of authors, reviewers, and editors are more </a:t>
            </a:r>
            <a:r>
              <a:rPr lang="en-US" sz="1200" b="1" kern="1200" dirty="0" smtClean="0">
                <a:solidFill>
                  <a:schemeClr val="tx1"/>
                </a:solidFill>
                <a:effectLst/>
                <a:latin typeface="+mn-lt"/>
                <a:ea typeface="+mn-ea"/>
                <a:cs typeface="+mn-cs"/>
              </a:rPr>
              <a:t>influenced by impressive results</a:t>
            </a:r>
            <a:r>
              <a:rPr lang="en-US" sz="1200" kern="1200" dirty="0" smtClean="0">
                <a:solidFill>
                  <a:schemeClr val="tx1"/>
                </a:solidFill>
                <a:effectLst/>
                <a:latin typeface="+mn-lt"/>
                <a:ea typeface="+mn-ea"/>
                <a:cs typeface="+mn-cs"/>
              </a:rPr>
              <a:t> than they are by the validity of the study design</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8</a:t>
            </a:fld>
            <a:endParaRPr lang="en-US"/>
          </a:p>
        </p:txBody>
      </p:sp>
    </p:spTree>
    <p:extLst>
      <p:ext uri="{BB962C8B-B14F-4D97-AF65-F5344CB8AC3E}">
        <p14:creationId xmlns:p14="http://schemas.microsoft.com/office/powerpoint/2010/main" val="157209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researchers report being satisfied with peer review</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9</a:t>
            </a:fld>
            <a:endParaRPr lang="en-US"/>
          </a:p>
        </p:txBody>
      </p:sp>
    </p:spTree>
    <p:extLst>
      <p:ext uri="{BB962C8B-B14F-4D97-AF65-F5344CB8AC3E}">
        <p14:creationId xmlns:p14="http://schemas.microsoft.com/office/powerpoint/2010/main" val="169629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Peer-review does not prevent research misconduct and reviewers often lack the ability to identify errors (Mulligan, Hall &amp; Raphael, 2013; O’Leary, 2015; </a:t>
            </a:r>
            <a:r>
              <a:rPr lang="en-US" sz="1200" kern="1200" dirty="0" err="1" smtClean="0">
                <a:solidFill>
                  <a:schemeClr val="tx1"/>
                </a:solidFill>
                <a:effectLst/>
                <a:latin typeface="+mn-lt"/>
                <a:ea typeface="+mn-ea"/>
                <a:cs typeface="+mn-cs"/>
              </a:rPr>
              <a:t>Schroter</a:t>
            </a:r>
            <a:r>
              <a:rPr lang="en-US" sz="1200" kern="1200" dirty="0" smtClean="0">
                <a:solidFill>
                  <a:schemeClr val="tx1"/>
                </a:solidFill>
                <a:effectLst/>
                <a:latin typeface="+mn-lt"/>
                <a:ea typeface="+mn-ea"/>
                <a:cs typeface="+mn-cs"/>
              </a:rPr>
              <a:t>, et. al, 20</a:t>
            </a:r>
          </a:p>
          <a:p>
            <a:r>
              <a:rPr lang="en-US" sz="1200" kern="1200" dirty="0" smtClean="0">
                <a:solidFill>
                  <a:schemeClr val="tx1"/>
                </a:solidFill>
                <a:effectLst/>
                <a:latin typeface="+mn-lt"/>
                <a:ea typeface="+mn-ea"/>
                <a:cs typeface="+mn-cs"/>
              </a:rPr>
              <a:t>08; Wager, 2011).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peer review only correctly identified 25%-33% of errors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10</a:t>
            </a:fld>
            <a:endParaRPr lang="en-US"/>
          </a:p>
        </p:txBody>
      </p:sp>
    </p:spTree>
    <p:extLst>
      <p:ext uri="{BB962C8B-B14F-4D97-AF65-F5344CB8AC3E}">
        <p14:creationId xmlns:p14="http://schemas.microsoft.com/office/powerpoint/2010/main" val="4007832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55A00-77BE-41C1-864F-B2EA03C06D4C}" type="slidenum">
              <a:rPr lang="en-US" smtClean="0"/>
              <a:t>11</a:t>
            </a:fld>
            <a:endParaRPr lang="en-US"/>
          </a:p>
        </p:txBody>
      </p:sp>
    </p:spTree>
    <p:extLst>
      <p:ext uri="{BB962C8B-B14F-4D97-AF65-F5344CB8AC3E}">
        <p14:creationId xmlns:p14="http://schemas.microsoft.com/office/powerpoint/2010/main" val="24735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114402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07100F-0E9B-45B7-893C-B47944DE7316}" type="datetimeFigureOut">
              <a:rPr lang="en-US" smtClean="0"/>
              <a:t>2/11/19</a:t>
            </a:fld>
            <a:endParaRPr lang="en-US"/>
          </a:p>
        </p:txBody>
      </p:sp>
      <p:sp>
        <p:nvSpPr>
          <p:cNvPr id="6" name="Footer Placeholder 5"/>
          <p:cNvSpPr>
            <a:spLocks noGrp="1"/>
          </p:cNvSpPr>
          <p:nvPr>
            <p:ph type="ftr" sz="quarter" idx="11"/>
          </p:nvPr>
        </p:nvSpPr>
        <p:spPr>
          <a:xfrm>
            <a:off x="917678" y="6181344"/>
            <a:ext cx="5337278" cy="365125"/>
          </a:xfrm>
        </p:spPr>
        <p:txBody>
          <a:bodyPr/>
          <a:lstStyle/>
          <a:p>
            <a:endParaRPr lang="en-US"/>
          </a:p>
        </p:txBody>
      </p:sp>
      <p:sp>
        <p:nvSpPr>
          <p:cNvPr id="7" name="Slide Number Placeholder 6"/>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226788402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19202831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4118293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4235278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68315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70683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2199000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51966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66" y="134055"/>
            <a:ext cx="1196794" cy="923925"/>
          </a:xfrm>
          <a:prstGeom prst="rect">
            <a:avLst/>
          </a:prstGeom>
        </p:spPr>
      </p:pic>
    </p:spTree>
    <p:extLst>
      <p:ext uri="{BB962C8B-B14F-4D97-AF65-F5344CB8AC3E}">
        <p14:creationId xmlns:p14="http://schemas.microsoft.com/office/powerpoint/2010/main" val="171876516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07100F-0E9B-45B7-893C-B47944DE7316}"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CA5301-C71C-4AA6-ABF0-5354BDB7C9C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66" y="134055"/>
            <a:ext cx="1196794" cy="923925"/>
          </a:xfrm>
          <a:prstGeom prst="rect">
            <a:avLst/>
          </a:prstGeom>
        </p:spPr>
      </p:pic>
    </p:spTree>
    <p:extLst>
      <p:ext uri="{BB962C8B-B14F-4D97-AF65-F5344CB8AC3E}">
        <p14:creationId xmlns:p14="http://schemas.microsoft.com/office/powerpoint/2010/main" val="416285843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1970" y="54871"/>
            <a:ext cx="7511473" cy="131248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07100F-0E9B-45B7-893C-B47944DE7316}"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A5301-C71C-4AA6-ABF0-5354BDB7C9CE}"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66" y="134055"/>
            <a:ext cx="1196794" cy="923925"/>
          </a:xfrm>
          <a:prstGeom prst="rect">
            <a:avLst/>
          </a:prstGeom>
        </p:spPr>
      </p:pic>
    </p:spTree>
    <p:extLst>
      <p:ext uri="{BB962C8B-B14F-4D97-AF65-F5344CB8AC3E}">
        <p14:creationId xmlns:p14="http://schemas.microsoft.com/office/powerpoint/2010/main" val="236567306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5473" y="61857"/>
            <a:ext cx="7511473" cy="131248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07100F-0E9B-45B7-893C-B47944DE7316}" type="datetimeFigureOut">
              <a:rPr lang="en-US" smtClean="0"/>
              <a:t>2/11/19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CA5301-C71C-4AA6-ABF0-5354BDB7C9CE}"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66" y="134055"/>
            <a:ext cx="1196794" cy="923925"/>
          </a:xfrm>
          <a:prstGeom prst="rect">
            <a:avLst/>
          </a:prstGeom>
        </p:spPr>
      </p:pic>
    </p:spTree>
    <p:extLst>
      <p:ext uri="{BB962C8B-B14F-4D97-AF65-F5344CB8AC3E}">
        <p14:creationId xmlns:p14="http://schemas.microsoft.com/office/powerpoint/2010/main" val="55463194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4593" y="134055"/>
            <a:ext cx="7511473" cy="1312480"/>
          </a:xfrm>
        </p:spPr>
        <p:txBody>
          <a:bodyPr>
            <a:normAutofit/>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07100F-0E9B-45B7-893C-B47944DE7316}" type="datetimeFigureOut">
              <a:rPr lang="en-US" smtClean="0"/>
              <a:t>2/11/19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CA5301-C71C-4AA6-ABF0-5354BDB7C9CE}"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66" y="134055"/>
            <a:ext cx="1196794" cy="923925"/>
          </a:xfrm>
          <a:prstGeom prst="rect">
            <a:avLst/>
          </a:prstGeom>
        </p:spPr>
      </p:pic>
    </p:spTree>
    <p:extLst>
      <p:ext uri="{BB962C8B-B14F-4D97-AF65-F5344CB8AC3E}">
        <p14:creationId xmlns:p14="http://schemas.microsoft.com/office/powerpoint/2010/main" val="213358774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7100F-0E9B-45B7-893C-B47944DE7316}" type="datetimeFigureOut">
              <a:rPr lang="en-US" smtClean="0"/>
              <a:t>2/11/19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CA5301-C71C-4AA6-ABF0-5354BDB7C9CE}"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66" y="134055"/>
            <a:ext cx="1196794" cy="923925"/>
          </a:xfrm>
          <a:prstGeom prst="rect">
            <a:avLst/>
          </a:prstGeom>
        </p:spPr>
      </p:pic>
    </p:spTree>
    <p:extLst>
      <p:ext uri="{BB962C8B-B14F-4D97-AF65-F5344CB8AC3E}">
        <p14:creationId xmlns:p14="http://schemas.microsoft.com/office/powerpoint/2010/main" val="361285247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smtClean="0"/>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807100F-0E9B-45B7-893C-B47944DE7316}"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CA5301-C71C-4AA6-ABF0-5354BDB7C9CE}"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66" y="134055"/>
            <a:ext cx="1196794" cy="923925"/>
          </a:xfrm>
          <a:prstGeom prst="rect">
            <a:avLst/>
          </a:prstGeom>
        </p:spPr>
      </p:pic>
    </p:spTree>
    <p:extLst>
      <p:ext uri="{BB962C8B-B14F-4D97-AF65-F5344CB8AC3E}">
        <p14:creationId xmlns:p14="http://schemas.microsoft.com/office/powerpoint/2010/main" val="223728110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23649" y="6181344"/>
            <a:ext cx="718502" cy="365125"/>
          </a:xfrm>
        </p:spPr>
        <p:txBody>
          <a:bodyPr/>
          <a:lstStyle/>
          <a:p>
            <a:fld id="{3807100F-0E9B-45B7-893C-B47944DE7316}" type="datetimeFigureOut">
              <a:rPr lang="en-US" smtClean="0"/>
              <a:t>2/11/19</a:t>
            </a:fld>
            <a:endParaRPr lang="en-US"/>
          </a:p>
        </p:txBody>
      </p:sp>
      <p:sp>
        <p:nvSpPr>
          <p:cNvPr id="6" name="Footer Placeholder 5"/>
          <p:cNvSpPr>
            <a:spLocks noGrp="1"/>
          </p:cNvSpPr>
          <p:nvPr>
            <p:ph type="ftr" sz="quarter" idx="11"/>
          </p:nvPr>
        </p:nvSpPr>
        <p:spPr>
          <a:xfrm>
            <a:off x="818348" y="6181344"/>
            <a:ext cx="3705300" cy="365125"/>
          </a:xfrm>
        </p:spPr>
        <p:txBody>
          <a:bodyPr/>
          <a:lstStyle/>
          <a:p>
            <a:endParaRPr lang="en-US"/>
          </a:p>
        </p:txBody>
      </p:sp>
      <p:sp>
        <p:nvSpPr>
          <p:cNvPr id="7" name="Slide Number Placeholder 6"/>
          <p:cNvSpPr>
            <a:spLocks noGrp="1"/>
          </p:cNvSpPr>
          <p:nvPr>
            <p:ph type="sldNum" sz="quarter" idx="12"/>
          </p:nvPr>
        </p:nvSpPr>
        <p:spPr>
          <a:xfrm>
            <a:off x="8024262" y="6181344"/>
            <a:ext cx="305186" cy="329250"/>
          </a:xfrm>
        </p:spPr>
        <p:txBody>
          <a:bodyPr/>
          <a:lstStyle/>
          <a:p>
            <a:fld id="{09CA5301-C71C-4AA6-ABF0-5354BDB7C9CE}" type="slidenum">
              <a:rPr lang="en-US" smtClean="0"/>
              <a:t>‹#›</a:t>
            </a:fld>
            <a:endParaRPr lang="en-US"/>
          </a:p>
        </p:txBody>
      </p:sp>
    </p:spTree>
    <p:extLst>
      <p:ext uri="{BB962C8B-B14F-4D97-AF65-F5344CB8AC3E}">
        <p14:creationId xmlns:p14="http://schemas.microsoft.com/office/powerpoint/2010/main" val="142811178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3807100F-0E9B-45B7-893C-B47944DE7316}" type="datetimeFigureOut">
              <a:rPr lang="en-US" smtClean="0"/>
              <a:t>2/11/19</a:t>
            </a:fld>
            <a:endParaRPr lang="en-US"/>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9CA5301-C71C-4AA6-ABF0-5354BDB7C9CE}" type="slidenum">
              <a:rPr lang="en-US" smtClean="0"/>
              <a:t>‹#›</a:t>
            </a:fld>
            <a:endParaRPr lang="en-US"/>
          </a:p>
        </p:txBody>
      </p:sp>
    </p:spTree>
    <p:extLst>
      <p:ext uri="{BB962C8B-B14F-4D97-AF65-F5344CB8AC3E}">
        <p14:creationId xmlns:p14="http://schemas.microsoft.com/office/powerpoint/2010/main" val="198723519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gif"/><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russells.crossfit.com/2015/09/21/nsca-admits%20-publishing-false-claims-about-crossfit-injur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3600"/>
            <a:ext cx="8153400" cy="1600327"/>
          </a:xfrm>
        </p:spPr>
        <p:txBody>
          <a:bodyPr>
            <a:normAutofit fontScale="90000"/>
          </a:bodyPr>
          <a:lstStyle/>
          <a:p>
            <a:r>
              <a:rPr lang="en-US" dirty="0">
                <a:effectLst/>
              </a:rPr>
              <a:t>Peer review is not enough: </a:t>
            </a:r>
            <a:r>
              <a:rPr lang="en-US" u="sng" dirty="0">
                <a:effectLst/>
              </a:rPr>
              <a:t>CrossFit, Inc. v. NSCA</a:t>
            </a:r>
            <a:r>
              <a:rPr lang="en-US" dirty="0">
                <a:effectLst/>
              </a:rPr>
              <a:t> and the perils of publishing</a:t>
            </a:r>
          </a:p>
        </p:txBody>
      </p:sp>
      <p:sp>
        <p:nvSpPr>
          <p:cNvPr id="3" name="Subtitle 2"/>
          <p:cNvSpPr>
            <a:spLocks noGrp="1"/>
          </p:cNvSpPr>
          <p:nvPr>
            <p:ph type="subTitle" idx="1"/>
          </p:nvPr>
        </p:nvSpPr>
        <p:spPr/>
        <p:txBody>
          <a:bodyPr/>
          <a:lstStyle/>
          <a:p>
            <a:r>
              <a:rPr lang="en-US" dirty="0" smtClean="0"/>
              <a:t>COSMA 2019</a:t>
            </a:r>
          </a:p>
          <a:p>
            <a:r>
              <a:rPr lang="en-US" dirty="0" smtClean="0"/>
              <a:t>Anne L. DeMartini, JD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942" y="4648200"/>
            <a:ext cx="2381250" cy="1838325"/>
          </a:xfrm>
          <a:prstGeom prst="rect">
            <a:avLst/>
          </a:prstGeom>
        </p:spPr>
      </p:pic>
    </p:spTree>
    <p:extLst>
      <p:ext uri="{BB962C8B-B14F-4D97-AF65-F5344CB8AC3E}">
        <p14:creationId xmlns:p14="http://schemas.microsoft.com/office/powerpoint/2010/main" val="20016348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2457" y="-152400"/>
            <a:ext cx="8229600" cy="1143000"/>
          </a:xfrm>
        </p:spPr>
        <p:txBody>
          <a:bodyPr/>
          <a:lstStyle/>
          <a:p>
            <a:r>
              <a:rPr lang="en-US" dirty="0" smtClean="0"/>
              <a:t>Peer </a:t>
            </a:r>
            <a:r>
              <a:rPr lang="en-US" dirty="0"/>
              <a:t>review sufficiency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8600256"/>
              </p:ext>
            </p:extLst>
          </p:nvPr>
        </p:nvGraphicFramePr>
        <p:xfrm>
          <a:off x="381000" y="990600"/>
          <a:ext cx="8229600" cy="5592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28599" y="6405494"/>
            <a:ext cx="3943708" cy="276999"/>
          </a:xfrm>
          <a:prstGeom prst="rect">
            <a:avLst/>
          </a:prstGeom>
          <a:noFill/>
        </p:spPr>
        <p:txBody>
          <a:bodyPr wrap="none" rtlCol="0">
            <a:spAutoFit/>
          </a:bodyPr>
          <a:lstStyle/>
          <a:p>
            <a:r>
              <a:rPr lang="en-US" sz="1200" dirty="0" err="1" smtClean="0">
                <a:latin typeface="Calisto MT" panose="02040603050505030304" pitchFamily="18" charset="0"/>
              </a:rPr>
              <a:t>Schroter</a:t>
            </a:r>
            <a:r>
              <a:rPr lang="en-US" sz="1200" dirty="0" smtClean="0">
                <a:latin typeface="Calisto MT" panose="02040603050505030304" pitchFamily="18" charset="0"/>
              </a:rPr>
              <a:t>, </a:t>
            </a:r>
            <a:r>
              <a:rPr lang="en-US" sz="1200" dirty="0">
                <a:latin typeface="Calisto MT" panose="02040603050505030304" pitchFamily="18" charset="0"/>
              </a:rPr>
              <a:t>Black</a:t>
            </a:r>
            <a:r>
              <a:rPr lang="en-US" sz="1200" dirty="0" smtClean="0">
                <a:latin typeface="Calisto MT" panose="02040603050505030304" pitchFamily="18" charset="0"/>
              </a:rPr>
              <a:t>, </a:t>
            </a:r>
            <a:r>
              <a:rPr lang="en-US" sz="1200" dirty="0">
                <a:latin typeface="Calisto MT" panose="02040603050505030304" pitchFamily="18" charset="0"/>
              </a:rPr>
              <a:t>Evans, </a:t>
            </a:r>
            <a:r>
              <a:rPr lang="en-US" sz="1200" dirty="0" err="1" smtClean="0">
                <a:latin typeface="Calisto MT" panose="02040603050505030304" pitchFamily="18" charset="0"/>
              </a:rPr>
              <a:t>Godlee</a:t>
            </a:r>
            <a:r>
              <a:rPr lang="en-US" sz="1200" dirty="0">
                <a:latin typeface="Calisto MT" panose="02040603050505030304" pitchFamily="18" charset="0"/>
              </a:rPr>
              <a:t>, </a:t>
            </a:r>
            <a:r>
              <a:rPr lang="en-US" sz="1200" dirty="0" smtClean="0">
                <a:latin typeface="Calisto MT" panose="02040603050505030304" pitchFamily="18" charset="0"/>
              </a:rPr>
              <a:t>Osorio &amp; Smith </a:t>
            </a:r>
            <a:r>
              <a:rPr lang="en-US" sz="1200" dirty="0">
                <a:latin typeface="Calisto MT" panose="02040603050505030304" pitchFamily="18" charset="0"/>
              </a:rPr>
              <a:t>(2008</a:t>
            </a:r>
            <a:r>
              <a:rPr lang="en-US" sz="1200" dirty="0" smtClean="0">
                <a:latin typeface="Calisto MT" panose="02040603050505030304" pitchFamily="18" charset="0"/>
              </a:rPr>
              <a:t>) </a:t>
            </a:r>
            <a:endParaRPr lang="en-US" sz="1200" dirty="0">
              <a:latin typeface="Calisto MT" panose="02040603050505030304" pitchFamily="18" charset="0"/>
            </a:endParaRPr>
          </a:p>
        </p:txBody>
      </p:sp>
    </p:spTree>
    <p:extLst>
      <p:ext uri="{BB962C8B-B14F-4D97-AF65-F5344CB8AC3E}">
        <p14:creationId xmlns:p14="http://schemas.microsoft.com/office/powerpoint/2010/main" val="11609369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09248"/>
            <a:ext cx="8229600" cy="1143000"/>
          </a:xfrm>
        </p:spPr>
        <p:txBody>
          <a:bodyPr/>
          <a:lstStyle/>
          <a:p>
            <a:r>
              <a:rPr lang="en-US" dirty="0" smtClean="0"/>
              <a:t>Peer </a:t>
            </a:r>
            <a:r>
              <a:rPr lang="en-US" dirty="0"/>
              <a:t>Review sufficiency</a:t>
            </a:r>
          </a:p>
        </p:txBody>
      </p:sp>
      <p:sp>
        <p:nvSpPr>
          <p:cNvPr id="5" name="AutoShape 4"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155575" y="-7000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307975" y="-5476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460375" y="-3952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612775" y="-2428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460375" y="-10668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612775" y="-9144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765175" y="-7620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917575" y="-609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155575" y="-21256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307975" y="-19732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460375" y="-18208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4" name="Picture 12" descr="https://jaypgreene.files.wordpress.com/2014/12/phd-comic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700" y="4038600"/>
            <a:ext cx="5908428"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4.bp.blogspot.com/-fB-joG-TLw8/UsH1jJ7qd7I/AAAAAAAAOa4/AhYcDOxg7dA/s1600/Screen+Shot+2013-12-31+at+9.36.22+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122" y="952963"/>
            <a:ext cx="5404219"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3085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97631"/>
            <a:ext cx="8229600" cy="1143000"/>
          </a:xfrm>
        </p:spPr>
        <p:txBody>
          <a:bodyPr/>
          <a:lstStyle/>
          <a:p>
            <a:r>
              <a:rPr lang="en-US" dirty="0" smtClean="0"/>
              <a:t>Peer Review sufficiency</a:t>
            </a:r>
            <a:endParaRPr lang="en-US" dirty="0"/>
          </a:p>
        </p:txBody>
      </p:sp>
      <p:sp>
        <p:nvSpPr>
          <p:cNvPr id="5" name="AutoShape 4"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155575" y="-7000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307975" y="-5476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460375" y="-3952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612775" y="-2428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460375" y="-10668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612775" y="-9144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765175" y="-7620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917575" y="-609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155575" y="-21256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460375" y="-18208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Diagram 12"/>
          <p:cNvGraphicFramePr/>
          <p:nvPr>
            <p:extLst>
              <p:ext uri="{D42A27DB-BD31-4B8C-83A1-F6EECF244321}">
                <p14:modId xmlns:p14="http://schemas.microsoft.com/office/powerpoint/2010/main" val="2748401482"/>
              </p:ext>
            </p:extLst>
          </p:nvPr>
        </p:nvGraphicFramePr>
        <p:xfrm>
          <a:off x="387350" y="1095376"/>
          <a:ext cx="8074025" cy="6829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053712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11473" cy="1312480"/>
          </a:xfrm>
        </p:spPr>
        <p:txBody>
          <a:bodyPr/>
          <a:lstStyle/>
          <a:p>
            <a:r>
              <a:rPr lang="en-US" dirty="0" smtClean="0"/>
              <a:t>solutions</a:t>
            </a:r>
            <a:endParaRPr lang="en-US" dirty="0"/>
          </a:p>
        </p:txBody>
      </p:sp>
      <p:graphicFrame>
        <p:nvGraphicFramePr>
          <p:cNvPr id="4" name="Diagram 3"/>
          <p:cNvGraphicFramePr/>
          <p:nvPr>
            <p:extLst>
              <p:ext uri="{D42A27DB-BD31-4B8C-83A1-F6EECF244321}">
                <p14:modId xmlns:p14="http://schemas.microsoft.com/office/powerpoint/2010/main" val="1920641517"/>
              </p:ext>
            </p:extLst>
          </p:nvPr>
        </p:nvGraphicFramePr>
        <p:xfrm>
          <a:off x="228600" y="1295400"/>
          <a:ext cx="8001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645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7025"/>
            <a:ext cx="7511473" cy="1312480"/>
          </a:xfrm>
        </p:spPr>
        <p:txBody>
          <a:bodyPr>
            <a:normAutofit/>
          </a:bodyPr>
          <a:lstStyle/>
          <a:p>
            <a:r>
              <a:rPr lang="en-US" sz="2800" dirty="0" smtClean="0"/>
              <a:t>Solutions - Publication ethical standards</a:t>
            </a:r>
            <a:endParaRPr lang="en-US" sz="2800" dirty="0"/>
          </a:p>
        </p:txBody>
      </p:sp>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439" t="7092" r="38290" b="36811"/>
          <a:stretch/>
        </p:blipFill>
        <p:spPr bwMode="auto">
          <a:xfrm>
            <a:off x="2438399" y="1095455"/>
            <a:ext cx="4336330" cy="394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descr="http://ijmrhs.com/wp-content/uploads/2012/10/icmje_log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9526" y="5410200"/>
            <a:ext cx="5934075" cy="93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378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3400"/>
            <a:ext cx="710406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7305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s://encrypted-tbn3.gstatic.com/images?q=tbn:ANd9GcSUb9nwF4ChkAsFki6cyYMQYQTInvuqOMKrNQJv22OjRbsz3Irk"/>
          <p:cNvPicPr>
            <a:picLocks noChangeAspect="1" noChangeArrowheads="1"/>
          </p:cNvPicPr>
          <p:nvPr/>
        </p:nvPicPr>
        <p:blipFill rotWithShape="1">
          <a:blip r:embed="rId3">
            <a:extLst>
              <a:ext uri="{28A0092B-C50C-407E-A947-70E740481C1C}">
                <a14:useLocalDpi xmlns:a14="http://schemas.microsoft.com/office/drawing/2010/main" val="0"/>
              </a:ext>
            </a:extLst>
          </a:blip>
          <a:srcRect l="2961" r="2513" b="12692"/>
          <a:stretch/>
        </p:blipFill>
        <p:spPr bwMode="auto">
          <a:xfrm>
            <a:off x="184267" y="1524000"/>
            <a:ext cx="8782646" cy="47548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84267" y="-16274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recommendations?</a:t>
            </a:r>
            <a:endParaRPr lang="en-US" dirty="0"/>
          </a:p>
        </p:txBody>
      </p:sp>
    </p:spTree>
    <p:extLst>
      <p:ext uri="{BB962C8B-B14F-4D97-AF65-F5344CB8AC3E}">
        <p14:creationId xmlns:p14="http://schemas.microsoft.com/office/powerpoint/2010/main" val="324093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11473" cy="1312480"/>
          </a:xfrm>
        </p:spPr>
        <p:txBody>
          <a:bodyPr/>
          <a:lstStyle/>
          <a:p>
            <a:r>
              <a:rPr lang="en-US" dirty="0" smtClean="0"/>
              <a:t>other solutions</a:t>
            </a:r>
            <a:endParaRPr lang="en-US" dirty="0"/>
          </a:p>
        </p:txBody>
      </p:sp>
      <p:graphicFrame>
        <p:nvGraphicFramePr>
          <p:cNvPr id="4" name="Diagram 3"/>
          <p:cNvGraphicFramePr/>
          <p:nvPr>
            <p:extLst>
              <p:ext uri="{D42A27DB-BD31-4B8C-83A1-F6EECF244321}">
                <p14:modId xmlns:p14="http://schemas.microsoft.com/office/powerpoint/2010/main" val="2477642818"/>
              </p:ext>
            </p:extLst>
          </p:nvPr>
        </p:nvGraphicFramePr>
        <p:xfrm>
          <a:off x="228600" y="1295400"/>
          <a:ext cx="8001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2497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511473" cy="1312480"/>
          </a:xfrm>
        </p:spPr>
        <p:txBody>
          <a:bodyPr/>
          <a:lstStyle/>
          <a:p>
            <a:r>
              <a:rPr lang="en-US" dirty="0" smtClean="0"/>
              <a:t>other solutions</a:t>
            </a:r>
            <a:endParaRPr lang="en-US" dirty="0"/>
          </a:p>
        </p:txBody>
      </p:sp>
      <p:graphicFrame>
        <p:nvGraphicFramePr>
          <p:cNvPr id="3" name="Diagram 2"/>
          <p:cNvGraphicFramePr/>
          <p:nvPr>
            <p:extLst>
              <p:ext uri="{D42A27DB-BD31-4B8C-83A1-F6EECF244321}">
                <p14:modId xmlns:p14="http://schemas.microsoft.com/office/powerpoint/2010/main" val="2848053370"/>
              </p:ext>
            </p:extLst>
          </p:nvPr>
        </p:nvGraphicFramePr>
        <p:xfrm>
          <a:off x="685800" y="1083880"/>
          <a:ext cx="7620000" cy="4554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8603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AutoShape 2" descr="data:image/png;base64,iVBORw0KGgoAAAANSUhEUgAAAQMAAADCCAMAAAB6zFdcAAABa1BMVEX////39/f/pwD/qQD7+/v19fXo6Oj///3/rQD5+fnm5ub//Pb/qwDb29v/rwDs7Oz/+vD/9uf9nQDg4OD/9OT3aQD9owD/8dv8jgD/+e78lQD6ggD/6cf/4a/5r47V1dX/5br/2qD7gQD6cwD/7tP/5sD/0on8kgD+69/Ly8z/yW7/6cb/2Z2urq//wFPBwcJxcXSbm53/x2e5ubv6eQD9vmv/uzuNjY/8yaljY2Z9fYD917//ty3/0oL+7OD/v0/+3LT9wov9tlj+zG79z5f+48v5YgD+48r+wnD7uo/8sYb9tkv7qXT9x5X807z+z5P7mFj9s2z8n039rDr9wn/9zab7pGD9sDH6hCf5i0L7nUL4WAD9xoNYWFv+vVf/vEdKSU79tGX8nDT8pEn8tX38tmv8myv8rFT6nmz7qn/6kFP7ll78v535dyL5fjb92cgmJSz5gSsJBhQlJCs+PUL+zGD+wDH9pzH9tDq5YvbWAAAep0lEQVR4nO1ci1/a2LbeA21DG4wJxoRAUhNNIoaIEjGiJBAEBEXFFygdhPqoWmvH23vH2j//ro21r+m5nTN3OojHj7jJYye/vb6s504QoQc84AEPeMADHvCABzzgAQ94wAMecCdBIpJBLCILhV6PpHdIFBKFKxfxLM0SPGKBD55geLLXw/pHoctyXOLFIOX6VJ9iO1LQkoOW2Oth/QPQzbgiX5lxKeEqqkki01BcPx+wHFt3HNWm1F4P8OeDtIz3Ts50EgU3UaASKtICjk7ZPsWx4halG5SCEKuYktLrgf4MEPDBts4KPM/QDIZAF2iENEehVfAHPKmyhKoigtaswlWhe8o9gyO6pMUwfLdFjIAkWWBIVtJUDaHClWmaLDIT0LHN3ZiD6vC9HfHfDoEyO7Zl564oF9pEjkKWlXCunMR7Fo66ru7qPKJyEC01lwRuSKT74vdIEVQS0Qxl6nbCkd53Om1bctoUaLpIEHGCECE64l4MIVCU3ye7AdlP+QKSj+K0Xo/8b4POkTynsGAHLE/zAq/ytGB2EDI4fNTpoILVyV3Z9nvZcSA4ukHZb9R8iu6XGFro9eD/HvCdoCn7XF1ChAn6bsrI1AhXUjTDL7msTDkSy/JxU1FZlsqhQBs48Cm8T5J8LP0+l8vZ94AHKRgI4D+faoOOq1yO4AzDT/ktIxjw20Yg4CBVi+uiFmeoDgrecKBiDnRVjsdlud8zR+zVdD8BeWDc5/p0wef6E4TfdRwEHPhQJ0A4bYRM++rK7lgG2EUggf2Bovol1e9j0T0IkDVXkiTdT8JtFUF8k/YDB8j3iYNEgKYgHjqJXKJtmBYuoyCPIKCBhcYKkJB6LcP/F1Qi8d51/Y7EKSInOQGbU6mA4zcsfydogU9MBEkn2EEMLwBoVoZTCFmHRu+mUw6ldKSOo9mO3b/q0M1yGMvlDREWwbBkJFq6K9GGGTQkAykuIbclROoutns6oPOGnDPirhLAMvN+kUpIesegND/bY0n+IgRNVWVJNU2V/4NrVx0/zgZlisZbxFWh0Lli6JxFXXUs2865Ft7N+00nd+W4RkDtVw5kPWebII9r5SRZVmVaJmUZaQojKiyh8CTDIytIE1ArEDTBw42nKdtsK1ZOt2QDX4CHyKCoui7rgt6XwYGlEdvN8xgSCRKVM/yqT7cd3edqvgLogO33+eRKgAkGfQmRC/oCN1ISnxua1T9ei5dZXZP6r6oOiqRmkTRN+mDsUkKqBNSAZRuyS8k6Bc6+Q6kQB4OkLFl+ya+7PpGAcpJgSYHpCFA2tMUEKUBthflQ3+cSnav+MweKCiiJDhV0gw4oRcAxEoEgJIUy+HrnhgPk2DgX6DhQG2iST4w7kDNaHceyHclJOHrbsQs2hdVDR3KvxflLoFTKTdiyIwewQ1Spbpwn8CwCbjEHSsByKdOnGkHJJwMHmg7uw6IcwoEzlbacAyoMBzvNq4INwaSguz2V6N9HUAwWOo5MyYEr2ALlJqAgQCpEiyuZh0ygA0UiiM9TPqrLAScyqqyqiiQT+EsVNU3mVZfCfFEdKLPBl9i9FurfhEqqLM+TPKl+9GWkc3WVsBlLtt7jmUOwhc8gyduW+CI7FgnEdqNqXNR4La6J/VRL07jqJWmSFhSJISEwIBLU2LwqmDorX7l6wiyQ+hcTyGQiVygUruwciSTZNOM0xFFBfN9xE++lL4JiX8VHxsm97+QStusk3E6uo6uWUrAShv5NN767wyUtCcpDTS7ENeDANt7bBciMVNHWddfUJEVWREWGPDLhSprZNzkzKcUliOeSqsiyLGmiYnUsxzS72k+64B1FXWb0uNKWWEXyw40XdUZWTEgtJUisQE0Sbk6DqskFkszOlUF1CgnLsnIJymJ6LdufBr5bN5rbbU3L1TuybOEDKgccBBKaowdcg4pTZlBqu0Hdto2ghhzqq8tAeYlIQWBoFtEszZAsTf/jovxFKH6fQXR8QU3xU74Ocn1+hXT8DmFTAb/oo3wQ7hM2xVNXBsSNeJCxrmDDER0ZfXAMi9R1BIvbMVjdjFf0nITiCUNAesdSeavj9oU1CL6c7uo+xQ4qfjfhk3yGoVgOH9AhJQhapt/gkU3pst+SLD1IqXYOVnxSTrNlZAc6fuiGKMeEb5ayFZ+D554MG9bchOo4tf6Ij6pPQVANId3v+njFX8DJ8ocAFUh0HIj0vE/CkwSCFFf/GOpsBwU7OcyB5HNqCHPA6P5C0Or4FB+lEx1/rj/iI+Oz4rru03JBSAJNv+nTJSlB8ZJgU2LAUn0uD4Gj03n/WZxP6o05yOUoknKQbPgUBzhggUq/KSsE7NBpxeb6o2xwfVxOoDifooRUk1MTHOfyAY6Tbcrn02g/dopkd9YMJbD8LpPrPokDOOBAFMMf8DsKlfNBeWFyrM6pQcexpEACk+L4+sEtgjAMnj/iBZCUwLmfCpukSoObpyXESHxcdBxHvjLsjpOQOwWqZluQB+OsGCKphEgTAqug6DLyNF4iVYkQTIUVJF1DqmmyxN1/Ok8WGIsmeYHBOmvEEY0SriggG5eKEnr/Ppez9ThUz7Zlg91TOB3gqbbi4MqAdQw951qKbdjdmSSaFyHbRLop6qqr8BXVVU1dp+68JhB2J2d3DMfGSaBlw0rOcp0cdWP8PAMfktd0VXJNiIGi7MK915W4pPtAZqiMEq5l2uZNfZSgDKdj8W2Gwhw5qt6xO65b6al8fwZEIte+0mGsbdhou47jdq7aUBQzoijSSO3i5kYKqnizqeJECopGUbytCEjRkzUGFEcBuyAdA/QC02ImFMrR7r4efAXNpCVZjrOKKIucj5NRwNeFA3kxqnE+f3eL61q4Dh0+VhS6H8PX+RwHb+pKcDAG0QdPXVz6c2lkwCZ4xDh2Dirn5zS0i2WDP66KUJHzf8kBFjt4c4nuAehkIVVRVRY5qkUiyJdJgkEUTd/1hw2836Vs2VESum4blO0GRS1HXb23USnEhTR0zXHc4m6I40JFVISvWYxFHEZE2OJCmA0a1nZbFX+II6EA7SQsJqg7lGsbHcOyLcouUHf95QyKtxKO5NguWC8lYdcGegz3sBQJRYCDUGgRbD8UCnFoDdrP583CrlBoFtZU6OnBt+chUtE0VUSUbEA0gUjacS1KMp27PpFg6Kau2aplSbmEIcqWigp6AQJebDwyrqGTSAQ4QDuRyDi9FolEWq1WsXsaCRvF8UgEZxdhOHpUxDe76/1IWtLiUGuTisInDJnnlX4poBla4hHJSjSSJEmR4qXweNhDJ+PhUzhYh43sWnh8PBwOH3W7e7BBjOMuCB3BOhwBZXifu7oqvL+6whOyPCZF0iGmmnLPpPpz0HVdVCAL6uApIDfhQnon6zD8UjQczaCTcLTLAWxk16LhcDQ6+qJ72lY4uokaN4yQW1E4FA6P1kmahkyTxOogQ1SBeFqwTFe/6yVDAKd6Tsc0fOAUdNOywJ/pcB9LqehoBu1Fow3otDwaHRUuRqNRL1PP4LMYWG+kG9Foqqv+2bWtKOwZFXQXlIig3YSo+TTXJFwJmdadfxwPAr+3bVtz3avOlWhfWZKTc2DUl2OjKeBgNAUcEHujo6PoIjWauj0L1kdTKdxcgB5gWojV1OgYb+huoUA6QRs/h/F3SL+hB12f3Dvx/hQ+PzDEXwyNM5ucgDlIjQEHqVQzvbwH66voAtp0FzH0LpUaw0il9kBLht9dXF5ujKWGQUHgMgzkTiToQTBHBCHx1INWD+X7E9BzBSNnJlwnUcBlkiy5iiRIjMJcDo8NZ9A7kHN4GEtLoothvA5YSmfh4Mrl5eVr2BOL3eyH5o3kFnTXYnwu4jEHnS4HknTH51Ekx8pZZhuXg5aONwv2e8hsHPVyaXhpHb0dvpG6CZrxfGn441Z6ZWn41yycHYNOK7Hfbg4svXvkJizbKZC2n/IrnOb4A37D9CUCffEEuqvB+M0L0bxSDKlgWmr2+fPnMfS8izSWF10+v8XlBTR4F/G8uxK7eNM8f70O9cbN5QhF5wWTZWqyEkeyLt31oknSeEm2RBWqPFHi4zfPiUxMiunGoRbATp380ml8ga5ssmQIcQkXHrJJkATkF3I8zhKWKZm6orhKQbrrj14Zv2677UTbcK1ax6U6Vg3vtWwzZ1k4agakbnmtG2ahY9MqL4jQkBoRJ1VVzmFaLKvjGJZjJxzlynEsR1YcyxZJO5dwoHZ2XPjc8VyZzjkJ27AoSnJ0kLJjdqvItgSlTtuyc66NNUKSIepbsqR+UGwr0Q60ddfOUQmjy4Gi58wcuBPb0Tt6wjGkmyf2KqmSPMuwgirc9ZIJ8STBEiSD3yiBFYEUXFBdxVB1XVLirmTSyOBuhWAdzIFJgVp0dPzLDnyDSVEVVV5TREZVeZWnRDARAhlwjq7iNxj7YP7gE4ibgofnvn3UKhufdFnlabi7IiEikadUJCLdkHTIsGWz40LtJRL4xQXTUZxOIiFRu0bO+lAIBu/8C8wEZ5ghJqQrXKiDQkHO8untEIjXHbjqD/lVPaj6Hc5pcx+6J8QThgUHiS4xrptwbNWBDNs1rITiGZZhqp2OW7XbuuPKHajKK9ZdLxfA9qsWp3MS11agCZqSL8BJartiSXpHJRTVn9A5katWuNmbH6wwqqTJKqZIZbu/+Ll5Wxevaiwre5qo1gQ8jVCTVMlTW7wm3/XQCA7PH2w7PjHk0UBFGxJdn69SUyod60NC9LigP6dzKmeqIVnqzhrtSoTGdAqqxOAygKzxSMOTje3OjdlrOI7sfoqGOljKnXeJOLsPKlybDFlKCJQBsVylzTEaz2qMTHQCKFDVQypXE2856Lgfdp12u21XAyCcEuLJEJ48r9zUBHwIv73crt1eXNMlvQ84QP4qH5FQMRT6gCIdxEZacqT20ZuboRD3QY+IEV2MSEoEc/Chbe3qVXB2UoBEvJ8LytyH4C5ptTWn7aswoWItGN/V9d22T0GdYHu3x8L9SZA8+HuSJz/OeOG3rEha1buvXMUFlSYZgiEJCJ4MIYA74BEjMAyjCtCfqXIVNbQ7G1I+7HqhdjUkc9VQDYUqlVDFz0mhym6oPyKjQFHWLn42oLg4wEEChJTdVtvn322xQakNWSHNq4wo7orxXcJoW64B+iC1oZ+ObYEIVchQDXOgKiGP47gWcOCGUJszQoTVJxwQPMtKLOkJkOSoEn6OhKrV2Xa1AvL7lfZutQKfD7OdD1XjA6lJsiybYAX42wMORDZUEW44EIGD0OwHDlhpYQ70EN/uEw4A0gcatVVaQMVqdxuyPlErQzLkK+q71Vlr21edrVZbJkcjUmCJCMOzSGDBVrxQRItUmEhtl/MiohmRIjUFmtlKBFVDKp5+7xsOvBBX29ZD3Owup/F6hTZ5QSuLikDIIsOTIlJV8kONZ0lIBIscZ4bEWZ8Z2cX+TtQIkSdEVlWFOMlKpAqdeJllVNAUxMa3uV6L9qchLXrtbX23vOvNIm1xsdqGJWRWqx8Wt2+73CY6xUoRXGD1uhViQ2BHKn6ZmUQ4cUR6ojVbxXlULdG2IG1st0Pc3X/54BZKFUvFlTlwbMzuYm17sQge4UOtesuBR7AfiwbQg1pktsrtRPgIZEzV7TZCValSqyiootcUCWcDJICgBZK840XzVxB4gedZCJCE+NF+ye6UkKa1bjZbyrVX0Wa9WbJY5REOpvi1BMiJWAEUZKe9uzOrgaoI24u1KrvNb88y1W21et0Xk2hf4EZri7OtljirVRZna1qlGKrVKhVxVkGvtivXs7PV1q7Q/a2T91HFyxpqLYIlCAzd/ZlvbbYyG+Ijs4vXs6GWGGnd/UrhS9Rai8WWUkHV4g5XhNCoRWrXi7VFb/HVok+ZRWWxyBdVT/S6aqJ1H7GB+oSLqLL9hcIXF2croVqksljjayGvFir2QpS/DE5cPN3eXiQWveI2KEFLbW3XqjzXqsBne/amj7Z9vYOK11W+PC4t7qDt1mLkuthahF3bPF+tXFcQuXNdLFYqwmxFna3ws7N3fubgK5Q0vuwJHn4hjbmZTCE/TQBVSt0vIrJd3ymHF0MhbVwKnaLw4k5k21sMieHF64g2vr0dLqPyYj+5wW9BejzxCmqliv/DNRIWvVC4SwEdCfOsughJEYuux6/LrTBRHK/dcHBAgi2chlphug67PA84KLZqHlqsVFutanWxHwrGr8BqKhuuCYQg8Coqhz0PbBniYTlcY7a97Z3r623EetuR2TC7Ey6GvdA1GT4QwnngoBjm83gX5qBSK3pIE8Vy2fO0/vKIN2DDkXCI2AmHd9Swdx1BJ+FwKRQJZw9aO6eLOzUUPgmF+PFw+LQc9U7D8E2Ew7XTMBMJh49KUc+LloUyQq+wE2DKrUo/UgAcvCqGW+HiWtgLe9uherh8uu2FW7dugVDrdSie6x4SPJaulz0w/yIp4s1F5HkM49H50zK5qJY88vS0b+qEr8GH1/jw6XgkEqlhPdiBtRAf9W4OeqefO9LXO0VQjvrRzlHrAO9ovTo6yh+csmuRSCvSCp8cXJ/0nTO4AR8+yIfXwvmSV4pmDiN1MHG2FK3jf5REopOT7s+AoTxgEBlavN7eOShe10Kt7mtaxdbOTn5nh187zr+KtE6907V8r4X5i+Cj49ETlI9GT8RR7ySMDqPRfClVRxHwAezhCRuOhut18BlHX54EFoEypYMb1c9v7hyM7xzVj+rRck9E+DtAfmowhB3cEpETL5o/OkGednRSj66dRj8+MChHikeHO5trRydHp8VIPjTOEt1qCddKd/+Zwr/EwenaSfHw0DvxjvKnhzthXPQQ46co+urosBwdDwMH7FqU53lsFNnDg4PN68384Vrm6MiLnObxvSdfea92iju9FuSvgxgnTzKhzeNIuX50cFjPH6EyyxLjh1gPDo+jBOjBaDYfZbevt7dPS7FXpbU1r7yZL+2s8ZultUz35u/kWzut/rUEbNDlIw8EOypv1k9O+VMv/+oVMR4ejWZPxsv4Dby1FJ9PgR7wJZVE+dP8Zum0VDrNZk9PS6j+4sijN482+6tK+A5in9Z2PiY5RHir+8t3lCVRlu/+wLlUrpdKsczoUTjqpTxYwo3NaHl087i+GV3b6svk6EscH69t1vP1Orj4PAD2kKel/HE9v7Z56q292DleOy6jo8PTw9ODtRS5OeqNet5oPvriKLUWjW4K+dGTtV6L8P/G6c5J/ujgOH+S3zk6PTi42Xl8fHR4WDo52Dze3Dw4qqODWClTiq2lspiDen10bfS4lBH4NQitmU2Ipn0O/A4JnSkTPF5gDermUoaEshJWsl6ZIMqbXYcn4FdZR6OjKn5Rs/xi9CRcSm1FN4+jL1KlXsvwN0AYDaeOt8YgR8pGU2P1fCo1ykSjqbVyKjxW3oKD0Gdzs5FHZW8rhYATj0b1eozI5I9Rtr52HyhApbHNDAnSvTg8TvF1YXQrm6mnvEY4n8qXyehhPQZKUM9cgqyHWO/BVYC7qHtr+eN8vt6vSfK3OB5NLTcwB40xMI6xY/zS9lZjS2ikUpnMXiqKjmNb2VI2I6zhlDLfaGwevshvvjjIv3jxov8jYxfCcSa6tZk6ju7Vx44P63vRfLQ+tlbPlJbrqYvlemOMbmxtHZ4ch09f4JjZfZG9+7Sa5b8Irf2N2F5qLxaL7m29QKupwyxsHoMijK6lo6ktpjE6ugxx4sXa8XIjvwW9o3u35wnhoxebPRz334xsGW5oHn031IP+Cx9nSErHdRR9UVqmM8tk7Pi4lM3eFz0A2cKHjTTa2tpqwL1ugD/IvtjM15ePGw1YDW9unR4dNTaPUGZsb7gebV4MZ1fGSmNbey96Pe6/EwSN3zUNb23tHe/tHWPR1upr9eXGeh3/YqMEeTL8lVBjjIgh4GAsu5JaHltuDPfzxPofkWZXUffJKTTLWbSMlT9bioGy03QGeMjCgjnIotGuHgAHKxfL94oDMnqc2svsrWxljpsvQBtSy6Acqa2xxkVjJdpY3Wuk97Yu0Prw3vDFaHN9GFKp8lizsdrrYf+9WM2OpqPp5mg6vLKxlV5tQi0oDDPAwWoj1Vi9SC2nUyBxenUZLS+jldcXx0RsdXW916P+e5FeaWTSjfTFRr0xepy5WE7Dvr090Pix5b2NdGOj0Wg0ux1jNw2RQfciR/4WRHMF2hIWP3acPyboxjuUFUgiRggxFGuS2b0LiB2HECuO97YOD7d6Pd6fAWJj5XYV18oIXX5x8PUSEppphEMEmImQjcWyPRjiTwfRXL5obrxNZ9413q2i9Xfv0pd7Gbj5K3tvVzKpsb1MM01vwJHV5sa7TK8H+5NADp+tDEOdlB4+bw5nhpsbS6Xh1fWly/X1laWL5vBqZunifGxlaWVjeHVs78eX60uQw6srS8TZ2MXSZXp4dTgTW0qf/XY2hs6Gx4ZLz5dQbGkl9QaNNd+Mob2xXg/2JwHrwRJ5w8HS8tLF+lI6Mzy2kl1Kry+VVpaypaWLt++I4Y17zcHSm9e/km+GL369hKW5tJQiiOGlGLk0NrZ0ebH0a+bXi/TS0tLl+TDCP/O9lyAuY7EMEbsULmnhkkDr65AwlyA2ZNOxTCybviQusyiWzqLMJZm5/PHl+hmXIF/scuWr+aGV180L+hI4Kl2uL5/F3iz3anA/H7Fm+s3G80Z6Y6O5mn6Xbr7LQhKwjmLEysrG6nnzvJk+f/fm7Ozd2UWvR/rzkG2unr8+33j+Np0+e7fefLeynn638W6jidJvsPi/nTXP3zbPLt6tnPV6pD8PoAdnb9LpZvOyuXL5bv0sfZmNgQFAeRATCPyPP2JCLJUlBfJe5oi3+FQKkq+/2p9NX8QuL7tTarHje+wNANlfY2T3cxnbyMYySMggej1LrmezzWaj2SSRsI6gVOjTF7D+HLJLzWZz/e3K0ll67Gxs+GLs/PVv5xe/nX8spi4vLlfSF+n7M5H6PWR/FYabl7+tn79Nv339/HVz+Oz1xdjz9NhrtJy+vEDp5pvXb9+8Pu/1MH8qsr+OnZ8N/7pyPrwCifPZ67fnF+fn52/Of0MbW80N1Gyen719nW72epg/FUQ2SxCxLCwoS5M0nj+hS4i8dQAESXSX3g7yAQ94wD+NR49x+xShx49g42YZHOx+33M8ST6em5qbQEMLyeTcwOSjubnJubmRp3PJheTEk4GJkZFJwONej/Ln4tn+/v7Luenp/5pBQ/PJl8n5l8DFwrP9+eT+wvT83ML+3PzC/lCvR/lzAdLuv1zYn5+eRgMg7/78y8nJ6enHc8n5/YWJ6YXJhbnk9O/3nYOZmae/PHr8Cxg+Gnz0aPDR40ePnj79us9ET0b2z2Eg+UMJp2buuVscmBn5UZd77xOHJgfQbfx7jB496278gv8Gb7uMDPzSo8H9Q5hKJueT00OD83PTc79DDFhYmJlJTieTM3MLczMLC7A2vzA9+OPr9DNGkhjo8dTU5MjUzMjMRHJyZCY5MzUzM4N3TAGSc/fcFgbmJn/UZWLiwSdOTN1zDiYmp37UZXLynvuDiYnJiclHUzPJibnk1OTU4AyUBxMoOTkzkByZGBkYGUlODtz3HGlmbn8h+cv8/BzUBgsL8xPT09NDc1AxzU1AlNhfWNhfeDk//fTH1+lnPPuxT3xyz00BjUw9+VGX5H3PEwcnnv2gx6PJmXvOwcDE5MCTiYmJkUH0aGhiYKKr988mRoAarCATkCItLNxzY5icmkxOLCQnk5MLkC8uzDx+OrAwNAJJ4+TC9GRyemTw8bNn99wlouT+9PTL6en5hfm5/enfp4fQ9OT0fHL/f0Zmfp+f/31hCk3t78//MI3qbzwZmnr2bOLRk4GhkWcjz4aeosl5XDxNPx55PDCCQPgnIwND99wWhpJzyeTUAm6SOCGaGhoCPzD4BLzBxNzLhfmZ6eT+fc+RJn+fXlhIIjQ3Nz0/vf/fc/uQGCE0PT//8vHE7wv7L8FQXv4wg+hzPB16Mvh4ELzfHK6XwTVCMY0GB0aGph5PPpmZSg5ODEzdc1MARZhLDqGZZzMzUyPwN5Ocezz1ZH5qcGR/Zv9pciI5MbAw0+sh/nT8MgneYB5PoT8dmhwYTL5MQnjYn3y5P/Vf8wvT+/8z+OSez6Td4OXU/MuXLxemXv6+D6UShETwDPMLk/8NHmLh5dTUfwQHQwNDAyODI4/AMzwenBqaGHz2eOTZ4LOhR7Drnj9e+T7mp+fvvwP4AQbn/uMpeMADHvCAB/wn4dGXePoJv/wCy3fwqcNX5/VaiH8Xn6QFiR5/xOA3ePJ/4Nu+t9e4IeiOU3Ij+q3gX8v7rIuhTxj4l/jc5+acZ1/xckvHDRm9lvhbfEnAl+J/JfwXso58D98h4xMPT77i4SMNvZb6G/wfavCNFvxrJfhGFf6VImCzuMtG8dkbfNcZ3Fr9s3+B73qFP3qEuyr9d/DHkPDR/T/+TNEX+GN86OPY8IAHPOABD3jAAx7wgAc84AEPeMA9w/8C4mioC3ueUscAAAAASUVORK5CYII="/>
          <p:cNvSpPr>
            <a:spLocks noChangeAspect="1" noChangeArrowheads="1"/>
          </p:cNvSpPr>
          <p:nvPr/>
        </p:nvSpPr>
        <p:spPr bwMode="auto">
          <a:xfrm>
            <a:off x="155575" y="-2514600"/>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png;base64,iVBORw0KGgoAAAANSUhEUgAAAQMAAADCCAMAAAB6zFdcAAABa1BMVEX////39/f/pwD/qQD7+/v19fXo6Oj///3/rQD5+fnm5ub//Pb/qwDb29v/rwDs7Oz/+vD/9uf9nQDg4OD/9OT3aQD9owD/8dv8jgD/+e78lQD6ggD/6cf/4a/5r47V1dX/5br/2qD7gQD6cwD/7tP/5sD/0on8kgD+69/Ly8z/yW7/6cb/2Z2urq//wFPBwcJxcXSbm53/x2e5ubv6eQD9vmv/uzuNjY/8yaljY2Z9fYD917//ty3/0oL+7OD/v0/+3LT9wov9tlj+zG79z5f+48v5YgD+48r+wnD7uo/8sYb9tkv7qXT9x5X807z+z5P7mFj9s2z8n039rDr9wn/9zab7pGD9sDH6hCf5i0L7nUL4WAD9xoNYWFv+vVf/vEdKSU79tGX8nDT8pEn8tX38tmv8myv8rFT6nmz7qn/6kFP7ll78v535dyL5fjb92cgmJSz5gSsJBhQlJCs+PUL+zGD+wDH9pzH9tDq5YvbWAAAep0lEQVR4nO1ci1/a2LbeA21DG4wJxoRAUhNNIoaIEjGiJBAEBEXFFygdhPqoWmvH23vH2j//ro21r+m5nTN3OojHj7jJYye/vb6s504QoQc84AEPeMADHvCABzzgAQ94wAMecCdBIpJBLCILhV6PpHdIFBKFKxfxLM0SPGKBD55geLLXw/pHoctyXOLFIOX6VJ9iO1LQkoOW2Oth/QPQzbgiX5lxKeEqqkki01BcPx+wHFt3HNWm1F4P8OeDtIz3Ts50EgU3UaASKtICjk7ZPsWx4halG5SCEKuYktLrgf4MEPDBts4KPM/QDIZAF2iENEehVfAHPKmyhKoigtaswlWhe8o9gyO6pMUwfLdFjIAkWWBIVtJUDaHClWmaLDIT0LHN3ZiD6vC9HfHfDoEyO7Zl564oF9pEjkKWlXCunMR7Fo66ru7qPKJyEC01lwRuSKT74vdIEVQS0Qxl6nbCkd53Om1bctoUaLpIEHGCECE64l4MIVCU3ye7AdlP+QKSj+K0Xo/8b4POkTynsGAHLE/zAq/ytGB2EDI4fNTpoILVyV3Z9nvZcSA4ukHZb9R8iu6XGFro9eD/HvCdoCn7XF1ChAn6bsrI1AhXUjTDL7msTDkSy/JxU1FZlsqhQBs48Cm8T5J8LP0+l8vZ94AHKRgI4D+faoOOq1yO4AzDT/ktIxjw20Yg4CBVi+uiFmeoDgrecKBiDnRVjsdlud8zR+zVdD8BeWDc5/p0wef6E4TfdRwEHPhQJ0A4bYRM++rK7lgG2EUggf2Bovol1e9j0T0IkDVXkiTdT8JtFUF8k/YDB8j3iYNEgKYgHjqJXKJtmBYuoyCPIKCBhcYKkJB6LcP/F1Qi8d51/Y7EKSInOQGbU6mA4zcsfydogU9MBEkn2EEMLwBoVoZTCFmHRu+mUw6ldKSOo9mO3b/q0M1yGMvlDREWwbBkJFq6K9GGGTQkAykuIbclROoutns6oPOGnDPirhLAMvN+kUpIesegND/bY0n+IgRNVWVJNU2V/4NrVx0/zgZlisZbxFWh0Lli6JxFXXUs2865Ft7N+00nd+W4RkDtVw5kPWebII9r5SRZVmVaJmUZaQojKiyh8CTDIytIE1ArEDTBw42nKdtsK1ZOt2QDX4CHyKCoui7rgt6XwYGlEdvN8xgSCRKVM/yqT7cd3edqvgLogO33+eRKgAkGfQmRC/oCN1ISnxua1T9ei5dZXZP6r6oOiqRmkTRN+mDsUkKqBNSAZRuyS8k6Bc6+Q6kQB4OkLFl+ya+7PpGAcpJgSYHpCFA2tMUEKUBthflQ3+cSnav+MweKCiiJDhV0gw4oRcAxEoEgJIUy+HrnhgPk2DgX6DhQG2iST4w7kDNaHceyHclJOHrbsQs2hdVDR3KvxflLoFTKTdiyIwewQ1Spbpwn8CwCbjEHSsByKdOnGkHJJwMHmg7uw6IcwoEzlbacAyoMBzvNq4INwaSguz2V6N9HUAwWOo5MyYEr2ALlJqAgQCpEiyuZh0ygA0UiiM9TPqrLAScyqqyqiiQT+EsVNU3mVZfCfFEdKLPBl9i9FurfhEqqLM+TPKl+9GWkc3WVsBlLtt7jmUOwhc8gyduW+CI7FgnEdqNqXNR4La6J/VRL07jqJWmSFhSJISEwIBLU2LwqmDorX7l6wiyQ+hcTyGQiVygUruwciSTZNOM0xFFBfN9xE++lL4JiX8VHxsm97+QStusk3E6uo6uWUrAShv5NN767wyUtCcpDTS7ENeDANt7bBciMVNHWddfUJEVWREWGPDLhSprZNzkzKcUliOeSqsiyLGmiYnUsxzS72k+64B1FXWb0uNKWWEXyw40XdUZWTEgtJUisQE0Sbk6DqskFkszOlUF1CgnLsnIJymJ6LdufBr5bN5rbbU3L1TuybOEDKgccBBKaowdcg4pTZlBqu0Hdto2ghhzqq8tAeYlIQWBoFtEszZAsTf/jovxFKH6fQXR8QU3xU74Ocn1+hXT8DmFTAb/oo3wQ7hM2xVNXBsSNeJCxrmDDER0ZfXAMi9R1BIvbMVjdjFf0nITiCUNAesdSeavj9oU1CL6c7uo+xQ4qfjfhk3yGoVgOH9AhJQhapt/gkU3pst+SLD1IqXYOVnxSTrNlZAc6fuiGKMeEb5ayFZ+D554MG9bchOo4tf6Ij6pPQVANId3v+njFX8DJ8ocAFUh0HIj0vE/CkwSCFFf/GOpsBwU7OcyB5HNqCHPA6P5C0Or4FB+lEx1/rj/iI+Oz4rru03JBSAJNv+nTJSlB8ZJgU2LAUn0uD4Gj03n/WZxP6o05yOUoknKQbPgUBzhggUq/KSsE7NBpxeb6o2xwfVxOoDifooRUk1MTHOfyAY6Tbcrn02g/dopkd9YMJbD8LpPrPokDOOBAFMMf8DsKlfNBeWFyrM6pQcexpEACk+L4+sEtgjAMnj/iBZCUwLmfCpukSoObpyXESHxcdBxHvjLsjpOQOwWqZluQB+OsGCKphEgTAqug6DLyNF4iVYkQTIUVJF1DqmmyxN1/Ok8WGIsmeYHBOmvEEY0SriggG5eKEnr/Ppez9ThUz7Zlg91TOB3gqbbi4MqAdQw951qKbdjdmSSaFyHbRLop6qqr8BXVVU1dp+68JhB2J2d3DMfGSaBlw0rOcp0cdWP8PAMfktd0VXJNiIGi7MK915W4pPtAZqiMEq5l2uZNfZSgDKdj8W2Gwhw5qt6xO65b6al8fwZEIte+0mGsbdhou47jdq7aUBQzoijSSO3i5kYKqnizqeJECopGUbytCEjRkzUGFEcBuyAdA/QC02ImFMrR7r4efAXNpCVZjrOKKIucj5NRwNeFA3kxqnE+f3eL61q4Dh0+VhS6H8PX+RwHb+pKcDAG0QdPXVz6c2lkwCZ4xDh2Dirn5zS0i2WDP66KUJHzf8kBFjt4c4nuAehkIVVRVRY5qkUiyJdJgkEUTd/1hw2836Vs2VESum4blO0GRS1HXb23USnEhTR0zXHc4m6I40JFVISvWYxFHEZE2OJCmA0a1nZbFX+II6EA7SQsJqg7lGsbHcOyLcouUHf95QyKtxKO5NguWC8lYdcGegz3sBQJRYCDUGgRbD8UCnFoDdrP583CrlBoFtZU6OnBt+chUtE0VUSUbEA0gUjacS1KMp27PpFg6Kau2aplSbmEIcqWigp6AQJebDwyrqGTSAQ4QDuRyDi9FolEWq1WsXsaCRvF8UgEZxdhOHpUxDe76/1IWtLiUGuTisInDJnnlX4poBla4hHJSjSSJEmR4qXweNhDJ+PhUzhYh43sWnh8PBwOH3W7e7BBjOMuCB3BOhwBZXifu7oqvL+6whOyPCZF0iGmmnLPpPpz0HVdVCAL6uApIDfhQnon6zD8UjQczaCTcLTLAWxk16LhcDQ6+qJ72lY4uokaN4yQW1E4FA6P1kmahkyTxOogQ1SBeFqwTFe/6yVDAKd6Tsc0fOAUdNOywJ/pcB9LqehoBu1Fow3otDwaHRUuRqNRL1PP4LMYWG+kG9Foqqv+2bWtKOwZFXQXlIig3YSo+TTXJFwJmdadfxwPAr+3bVtz3avOlWhfWZKTc2DUl2OjKeBgNAUcEHujo6PoIjWauj0L1kdTKdxcgB5gWojV1OgYb+huoUA6QRs/h/F3SL+hB12f3Dvx/hQ+PzDEXwyNM5ucgDlIjQEHqVQzvbwH66voAtp0FzH0LpUaw0il9kBLht9dXF5ujKWGQUHgMgzkTiToQTBHBCHx1INWD+X7E9BzBSNnJlwnUcBlkiy5iiRIjMJcDo8NZ9A7kHN4GEtLoothvA5YSmfh4Mrl5eVr2BOL3eyH5o3kFnTXYnwu4jEHnS4HknTH51Ekx8pZZhuXg5aONwv2e8hsHPVyaXhpHb0dvpG6CZrxfGn441Z6ZWn41yycHYNOK7Hfbg4svXvkJizbKZC2n/IrnOb4A37D9CUCffEEuqvB+M0L0bxSDKlgWmr2+fPnMfS8izSWF10+v8XlBTR4F/G8uxK7eNM8f70O9cbN5QhF5wWTZWqyEkeyLt31oknSeEm2RBWqPFHi4zfPiUxMiunGoRbATp380ml8ga5ssmQIcQkXHrJJkATkF3I8zhKWKZm6orhKQbrrj14Zv2677UTbcK1ax6U6Vg3vtWwzZ1k4agakbnmtG2ahY9MqL4jQkBoRJ1VVzmFaLKvjGJZjJxzlynEsR1YcyxZJO5dwoHZ2XPjc8VyZzjkJ27AoSnJ0kLJjdqvItgSlTtuyc66NNUKSIepbsqR+UGwr0Q60ddfOUQmjy4Gi58wcuBPb0Tt6wjGkmyf2KqmSPMuwgirc9ZIJ8STBEiSD3yiBFYEUXFBdxVB1XVLirmTSyOBuhWAdzIFJgVp0dPzLDnyDSVEVVV5TREZVeZWnRDARAhlwjq7iNxj7YP7gE4ibgofnvn3UKhufdFnlabi7IiEikadUJCLdkHTIsGWz40LtJRL4xQXTUZxOIiFRu0bO+lAIBu/8C8wEZ5ghJqQrXKiDQkHO8untEIjXHbjqD/lVPaj6Hc5pcx+6J8QThgUHiS4xrptwbNWBDNs1rITiGZZhqp2OW7XbuuPKHajKK9ZdLxfA9qsWp3MS11agCZqSL8BJartiSXpHJRTVn9A5katWuNmbH6wwqqTJKqZIZbu/+Ll5Wxevaiwre5qo1gQ8jVCTVMlTW7wm3/XQCA7PH2w7PjHk0UBFGxJdn69SUyod60NC9LigP6dzKmeqIVnqzhrtSoTGdAqqxOAygKzxSMOTje3OjdlrOI7sfoqGOljKnXeJOLsPKlybDFlKCJQBsVylzTEaz2qMTHQCKFDVQypXE2856Lgfdp12u21XAyCcEuLJEJ48r9zUBHwIv73crt1eXNMlvQ84QP4qH5FQMRT6gCIdxEZacqT20ZuboRD3QY+IEV2MSEoEc/Chbe3qVXB2UoBEvJ8LytyH4C5ptTWn7aswoWItGN/V9d22T0GdYHu3x8L9SZA8+HuSJz/OeOG3rEha1buvXMUFlSYZgiEJCJ4MIYA74BEjMAyjCtCfqXIVNbQ7G1I+7HqhdjUkc9VQDYUqlVDFz0mhym6oPyKjQFHWLn42oLg4wEEChJTdVtvn322xQakNWSHNq4wo7orxXcJoW64B+iC1oZ+ObYEIVchQDXOgKiGP47gWcOCGUJszQoTVJxwQPMtKLOkJkOSoEn6OhKrV2Xa1AvL7lfZutQKfD7OdD1XjA6lJsiybYAX42wMORDZUEW44EIGD0OwHDlhpYQ70EN/uEw4A0gcatVVaQMVqdxuyPlErQzLkK+q71Vlr21edrVZbJkcjUmCJCMOzSGDBVrxQRItUmEhtl/MiohmRIjUFmtlKBFVDKp5+7xsOvBBX29ZD3Owup/F6hTZ5QSuLikDIIsOTIlJV8kONZ0lIBIscZ4bEWZ8Z2cX+TtQIkSdEVlWFOMlKpAqdeJllVNAUxMa3uV6L9qchLXrtbX23vOvNIm1xsdqGJWRWqx8Wt2+73CY6xUoRXGD1uhViQ2BHKn6ZmUQ4cUR6ojVbxXlULdG2IG1st0Pc3X/54BZKFUvFlTlwbMzuYm17sQge4UOtesuBR7AfiwbQg1pktsrtRPgIZEzV7TZCValSqyiootcUCWcDJICgBZK840XzVxB4gedZCJCE+NF+ye6UkKa1bjZbyrVX0Wa9WbJY5REOpvi1BMiJWAEUZKe9uzOrgaoI24u1KrvNb88y1W21et0Xk2hf4EZri7OtljirVRZna1qlGKrVKhVxVkGvtivXs7PV1q7Q/a2T91HFyxpqLYIlCAzd/ZlvbbYyG+Ijs4vXs6GWGGnd/UrhS9Rai8WWUkHV4g5XhNCoRWrXi7VFb/HVok+ZRWWxyBdVT/S6aqJ1H7GB+oSLqLL9hcIXF2croVqksljjayGvFir2QpS/DE5cPN3eXiQWveI2KEFLbW3XqjzXqsBne/amj7Z9vYOK11W+PC4t7qDt1mLkuthahF3bPF+tXFcQuXNdLFYqwmxFna3ws7N3fubgK5Q0vuwJHn4hjbmZTCE/TQBVSt0vIrJd3ymHF0MhbVwKnaLw4k5k21sMieHF64g2vr0dLqPyYj+5wW9BejzxCmqliv/DNRIWvVC4SwEdCfOsughJEYuux6/LrTBRHK/dcHBAgi2chlphug67PA84KLZqHlqsVFutanWxHwrGr8BqKhuuCYQg8Coqhz0PbBniYTlcY7a97Z3r623EetuR2TC7Ey6GvdA1GT4QwnngoBjm83gX5qBSK3pIE8Vy2fO0/vKIN2DDkXCI2AmHd9Swdx1BJ+FwKRQJZw9aO6eLOzUUPgmF+PFw+LQc9U7D8E2Ew7XTMBMJh49KUc+LloUyQq+wE2DKrUo/UgAcvCqGW+HiWtgLe9uherh8uu2FW7dugVDrdSie6x4SPJaulz0w/yIp4s1F5HkM49H50zK5qJY88vS0b+qEr8GH1/jw6XgkEqlhPdiBtRAf9W4OeqefO9LXO0VQjvrRzlHrAO9ovTo6yh+csmuRSCvSCp8cXJ/0nTO4AR8+yIfXwvmSV4pmDiN1MHG2FK3jf5REopOT7s+AoTxgEBlavN7eOShe10Kt7mtaxdbOTn5nh187zr+KtE6907V8r4X5i+Cj49ETlI9GT8RR7ySMDqPRfClVRxHwAezhCRuOhut18BlHX54EFoEypYMb1c9v7hyM7xzVj+rRck9E+DtAfmowhB3cEpETL5o/OkGednRSj66dRj8+MChHikeHO5trRydHp8VIPjTOEt1qCddKd/+Zwr/EwenaSfHw0DvxjvKnhzthXPQQ46co+urosBwdDwMH7FqU53lsFNnDg4PN68384Vrm6MiLnObxvSdfea92iju9FuSvgxgnTzKhzeNIuX50cFjPH6EyyxLjh1gPDo+jBOjBaDYfZbevt7dPS7FXpbU1r7yZL+2s8ZultUz35u/kWzut/rUEbNDlIw8EOypv1k9O+VMv/+oVMR4ejWZPxsv4Dby1FJ9PgR7wJZVE+dP8Zum0VDrNZk9PS6j+4sijN482+6tK+A5in9Z2PiY5RHir+8t3lCVRlu/+wLlUrpdKsczoUTjqpTxYwo3NaHl087i+GV3b6svk6EscH69t1vP1Orj4PAD2kKel/HE9v7Z56q292DleOy6jo8PTw9ODtRS5OeqNet5oPvriKLUWjW4K+dGTtV6L8P/G6c5J/ujgOH+S3zk6PTi42Xl8fHR4WDo52Dze3Dw4qqODWClTiq2lspiDen10bfS4lBH4NQitmU2Ipn0O/A4JnSkTPF5gDermUoaEshJWsl6ZIMqbXYcn4FdZR6OjKn5Rs/xi9CRcSm1FN4+jL1KlXsvwN0AYDaeOt8YgR8pGU2P1fCo1ykSjqbVyKjxW3oKD0Gdzs5FHZW8rhYATj0b1eozI5I9Rtr52HyhApbHNDAnSvTg8TvF1YXQrm6mnvEY4n8qXyehhPQZKUM9cgqyHWO/BVYC7qHtr+eN8vt6vSfK3OB5NLTcwB40xMI6xY/zS9lZjS2ikUpnMXiqKjmNb2VI2I6zhlDLfaGwevshvvjjIv3jxov8jYxfCcSa6tZk6ju7Vx44P63vRfLQ+tlbPlJbrqYvlemOMbmxtHZ4ch09f4JjZfZG9+7Sa5b8Irf2N2F5qLxaL7m29QKupwyxsHoMijK6lo6ktpjE6ugxx4sXa8XIjvwW9o3u35wnhoxebPRz334xsGW5oHn031IP+Cx9nSErHdRR9UVqmM8tk7Pi4lM3eFz0A2cKHjTTa2tpqwL1ugD/IvtjM15ePGw1YDW9unR4dNTaPUGZsb7gebV4MZ1fGSmNbey96Pe6/EwSN3zUNb23tHe/tHWPR1upr9eXGeh3/YqMEeTL8lVBjjIgh4GAsu5JaHltuDPfzxPofkWZXUffJKTTLWbSMlT9bioGy03QGeMjCgjnIotGuHgAHKxfL94oDMnqc2svsrWxljpsvQBtSy6Acqa2xxkVjJdpY3Wuk97Yu0Prw3vDFaHN9GFKp8lizsdrrYf+9WM2OpqPp5mg6vLKxlV5tQi0oDDPAwWoj1Vi9SC2nUyBxenUZLS+jldcXx0RsdXW916P+e5FeaWTSjfTFRr0xepy5WE7Dvr090Pix5b2NdGOj0Wg0ux1jNw2RQfciR/4WRHMF2hIWP3acPyboxjuUFUgiRggxFGuS2b0LiB2HECuO97YOD7d6Pd6fAWJj5XYV18oIXX5x8PUSEppphEMEmImQjcWyPRjiTwfRXL5obrxNZ9413q2i9Xfv0pd7Gbj5K3tvVzKpsb1MM01vwJHV5sa7TK8H+5NADp+tDEOdlB4+bw5nhpsbS6Xh1fWly/X1laWL5vBqZunifGxlaWVjeHVs78eX60uQw6srS8TZ2MXSZXp4dTgTW0qf/XY2hs6Gx4ZLz5dQbGkl9QaNNd+Mob2xXg/2JwHrwRJ5w8HS8tLF+lI6Mzy2kl1Kry+VVpaypaWLt++I4Y17zcHSm9e/km+GL369hKW5tJQiiOGlGLk0NrZ0ebH0a+bXi/TS0tLl+TDCP/O9lyAuY7EMEbsULmnhkkDr65AwlyA2ZNOxTCybviQusyiWzqLMJZm5/PHl+hmXIF/scuWr+aGV180L+hI4Kl2uL5/F3iz3anA/H7Fm+s3G80Z6Y6O5mn6Xbr7LQhKwjmLEysrG6nnzvJk+f/fm7Ozd2UWvR/rzkG2unr8+33j+Np0+e7fefLeynn638W6jidJvsPi/nTXP3zbPLt6tnPV6pD8PoAdnb9LpZvOyuXL5bv0sfZmNgQFAeRATCPyPP2JCLJUlBfJe5oi3+FQKkq+/2p9NX8QuL7tTarHje+wNANlfY2T3cxnbyMYySMggej1LrmezzWaj2SSRsI6gVOjTF7D+HLJLzWZz/e3K0ll67Gxs+GLs/PVv5xe/nX8spi4vLlfSF+n7M5H6PWR/FYabl7+tn79Nv339/HVz+Oz1xdjz9NhrtJy+vEDp5pvXb9+8Pu/1MH8qsr+OnZ8N/7pyPrwCifPZ67fnF+fn52/Of0MbW80N1Gyen719nW72epg/FUQ2SxCxLCwoS5M0nj+hS4i8dQAESXSX3g7yAQ94wD+NR49x+xShx49g42YZHOx+33M8ST6em5qbQEMLyeTcwOSjubnJubmRp3PJheTEk4GJkZFJwONej/Ln4tn+/v7Luenp/5pBQ/PJl8n5l8DFwrP9+eT+wvT83ML+3PzC/lCvR/lzAdLuv1zYn5+eRgMg7/78y8nJ6enHc8n5/YWJ6YXJhbnk9O/3nYOZmae/PHr8Cxg+Gnz0aPDR40ePnj79us9ET0b2z2Eg+UMJp2buuVscmBn5UZd77xOHJgfQbfx7jB496278gv8Gb7uMDPzSo8H9Q5hKJueT00OD83PTc79DDFhYmJlJTieTM3MLczMLC7A2vzA9+OPr9DNGkhjo8dTU5MjUzMjMRHJyZCY5MzUzM4N3TAGSc/fcFgbmJn/UZWLiwSdOTN1zDiYmp37UZXLynvuDiYnJiclHUzPJibnk1OTU4AyUBxMoOTkzkByZGBkYGUlODtz3HGlmbn8h+cv8/BzUBgsL8xPT09NDc1AxzU1AlNhfWNhfeDk//fTH1+lnPPuxT3xyz00BjUw9+VGX5H3PEwcnnv2gx6PJmXvOwcDE5MCTiYmJkUH0aGhiYKKr988mRoAarCATkCItLNxzY5icmkxOLCQnk5MLkC8uzDx+OrAwNAJJ4+TC9GRyemTw8bNn99wlouT+9PTL6en5hfm5/enfp4fQ9OT0fHL/f0Zmfp+f/31hCk3t78//MI3qbzwZmnr2bOLRk4GhkWcjz4aeosl5XDxNPx55PDCCQPgnIwND99wWhpJzyeTUAm6SOCGaGhoCPzD4BLzBxNzLhfmZ6eT+fc+RJn+fXlhIIjQ3Nz0/vf/fc/uQGCE0PT//8vHE7wv7L8FQXv4wg+hzPB16Mvh4ELzfHK6XwTVCMY0GB0aGph5PPpmZSg5ODEzdc1MARZhLDqGZZzMzUyPwN5Ocezz1ZH5qcGR/Zv9pciI5MbAw0+sh/nT8MgneYB5PoT8dmhwYTL5MQnjYn3y5P/Vf8wvT+/8z+OSez6Td4OXU/MuXLxemXv6+D6UShETwDPMLk/8NHmLh5dTUfwQHQwNDAyODI4/AMzwenBqaGHz2eOTZ4LOhR7Drnj9e+T7mp+fvvwP4AQbn/uMpeMADHvCAB/wn4dGXePoJv/wCy3fwqcNX5/VaiH8Xn6QFiR5/xOA3ePJ/4Nu+t9e4IeiOU3Ij+q3gX8v7rIuhTxj4l/jc5+acZ1/xckvHDRm9lvhbfEnAl+J/JfwXso58D98h4xMPT77i4SMNvZb6G/wfavCNFvxrJfhGFf6VImCzuMtG8dkbfNcZ3Fr9s3+B73qFP3qEuyr9d/DHkPDR/T/+TNEX+GN86OPY8IAHPOABD3jAAx7wgAc84AEPeMA9w/8C4mioC3ueUscAAAAASUVORK5CYII="/>
          <p:cNvSpPr>
            <a:spLocks noChangeAspect="1" noChangeArrowheads="1"/>
          </p:cNvSpPr>
          <p:nvPr/>
        </p:nvSpPr>
        <p:spPr bwMode="auto">
          <a:xfrm>
            <a:off x="307975" y="-2362200"/>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AQMAAADCCAMAAAB6zFdcAAABa1BMVEX////39/f/pwD/qQD7+/v19fXo6Oj///3/rQD5+fnm5ub//Pb/qwDb29v/rwDs7Oz/+vD/9uf9nQDg4OD/9OT3aQD9owD/8dv8jgD/+e78lQD6ggD/6cf/4a/5r47V1dX/5br/2qD7gQD6cwD/7tP/5sD/0on8kgD+69/Ly8z/yW7/6cb/2Z2urq//wFPBwcJxcXSbm53/x2e5ubv6eQD9vmv/uzuNjY/8yaljY2Z9fYD917//ty3/0oL+7OD/v0/+3LT9wov9tlj+zG79z5f+48v5YgD+48r+wnD7uo/8sYb9tkv7qXT9x5X807z+z5P7mFj9s2z8n039rDr9wn/9zab7pGD9sDH6hCf5i0L7nUL4WAD9xoNYWFv+vVf/vEdKSU79tGX8nDT8pEn8tX38tmv8myv8rFT6nmz7qn/6kFP7ll78v535dyL5fjb92cgmJSz5gSsJBhQlJCs+PUL+zGD+wDH9pzH9tDq5YvbWAAAep0lEQVR4nO1ci1/a2LbeA21DG4wJxoRAUhNNIoaIEjGiJBAEBEXFFygdhPqoWmvH23vH2j//ro21r+m5nTN3OojHj7jJYye/vb6s504QoQc84AEPeMADHvCABzzgAQ94wAMecCdBIpJBLCILhV6PpHdIFBKFKxfxLM0SPGKBD55geLLXw/pHoctyXOLFIOX6VJ9iO1LQkoOW2Oth/QPQzbgiX5lxKeEqqkki01BcPx+wHFt3HNWm1F4P8OeDtIz3Ts50EgU3UaASKtICjk7ZPsWx4halG5SCEKuYktLrgf4MEPDBts4KPM/QDIZAF2iENEehVfAHPKmyhKoigtaswlWhe8o9gyO6pMUwfLdFjIAkWWBIVtJUDaHClWmaLDIT0LHN3ZiD6vC9HfHfDoEyO7Zl564oF9pEjkKWlXCunMR7Fo66ru7qPKJyEC01lwRuSKT74vdIEVQS0Qxl6nbCkd53Om1bctoUaLpIEHGCECE64l4MIVCU3ye7AdlP+QKSj+K0Xo/8b4POkTynsGAHLE/zAq/ytGB2EDI4fNTpoILVyV3Z9nvZcSA4ukHZb9R8iu6XGFro9eD/HvCdoCn7XF1ChAn6bsrI1AhXUjTDL7msTDkSy/JxU1FZlsqhQBs48Cm8T5J8LP0+l8vZ94AHKRgI4D+faoOOq1yO4AzDT/ktIxjw20Yg4CBVi+uiFmeoDgrecKBiDnRVjsdlud8zR+zVdD8BeWDc5/p0wef6E4TfdRwEHPhQJ0A4bYRM++rK7lgG2EUggf2Bovol1e9j0T0IkDVXkiTdT8JtFUF8k/YDB8j3iYNEgKYgHjqJXKJtmBYuoyCPIKCBhcYKkJB6LcP/F1Qi8d51/Y7EKSInOQGbU6mA4zcsfydogU9MBEkn2EEMLwBoVoZTCFmHRu+mUw6ldKSOo9mO3b/q0M1yGMvlDREWwbBkJFq6K9GGGTQkAykuIbclROoutns6oPOGnDPirhLAMvN+kUpIesegND/bY0n+IgRNVWVJNU2V/4NrVx0/zgZlisZbxFWh0Lli6JxFXXUs2865Ft7N+00nd+W4RkDtVw5kPWebII9r5SRZVmVaJmUZaQojKiyh8CTDIytIE1ArEDTBw42nKdtsK1ZOt2QDX4CHyKCoui7rgt6XwYGlEdvN8xgSCRKVM/yqT7cd3edqvgLogO33+eRKgAkGfQmRC/oCN1ISnxua1T9ei5dZXZP6r6oOiqRmkTRN+mDsUkKqBNSAZRuyS8k6Bc6+Q6kQB4OkLFl+ya+7PpGAcpJgSYHpCFA2tMUEKUBthflQ3+cSnav+MweKCiiJDhV0gw4oRcAxEoEgJIUy+HrnhgPk2DgX6DhQG2iST4w7kDNaHceyHclJOHrbsQs2hdVDR3KvxflLoFTKTdiyIwewQ1Spbpwn8CwCbjEHSsByKdOnGkHJJwMHmg7uw6IcwoEzlbacAyoMBzvNq4INwaSguz2V6N9HUAwWOo5MyYEr2ALlJqAgQCpEiyuZh0ygA0UiiM9TPqrLAScyqqyqiiQT+EsVNU3mVZfCfFEdKLPBl9i9FurfhEqqLM+TPKl+9GWkc3WVsBlLtt7jmUOwhc8gyduW+CI7FgnEdqNqXNR4La6J/VRL07jqJWmSFhSJISEwIBLU2LwqmDorX7l6wiyQ+hcTyGQiVygUruwciSTZNOM0xFFBfN9xE++lL4JiX8VHxsm97+QStusk3E6uo6uWUrAShv5NN767wyUtCcpDTS7ENeDANt7bBciMVNHWddfUJEVWREWGPDLhSprZNzkzKcUliOeSqsiyLGmiYnUsxzS72k+64B1FXWb0uNKWWEXyw40XdUZWTEgtJUisQE0Sbk6DqskFkszOlUF1CgnLsnIJymJ6LdufBr5bN5rbbU3L1TuybOEDKgccBBKaowdcg4pTZlBqu0Hdto2ghhzqq8tAeYlIQWBoFtEszZAsTf/jovxFKH6fQXR8QU3xU74Ocn1+hXT8DmFTAb/oo3wQ7hM2xVNXBsSNeJCxrmDDER0ZfXAMi9R1BIvbMVjdjFf0nITiCUNAesdSeavj9oU1CL6c7uo+xQ4qfjfhk3yGoVgOH9AhJQhapt/gkU3pst+SLD1IqXYOVnxSTrNlZAc6fuiGKMeEb5ayFZ+D554MG9bchOo4tf6Ij6pPQVANId3v+njFX8DJ8ocAFUh0HIj0vE/CkwSCFFf/GOpsBwU7OcyB5HNqCHPA6P5C0Or4FB+lEx1/rj/iI+Oz4rru03JBSAJNv+nTJSlB8ZJgU2LAUn0uD4Gj03n/WZxP6o05yOUoknKQbPgUBzhggUq/KSsE7NBpxeb6o2xwfVxOoDifooRUk1MTHOfyAY6Tbcrn02g/dopkd9YMJbD8LpPrPokDOOBAFMMf8DsKlfNBeWFyrM6pQcexpEACk+L4+sEtgjAMnj/iBZCUwLmfCpukSoObpyXESHxcdBxHvjLsjpOQOwWqZluQB+OsGCKphEgTAqug6DLyNF4iVYkQTIUVJF1DqmmyxN1/Ok8WGIsmeYHBOmvEEY0SriggG5eKEnr/Ppez9ThUz7Zlg91TOB3gqbbi4MqAdQw951qKbdjdmSSaFyHbRLop6qqr8BXVVU1dp+68JhB2J2d3DMfGSaBlw0rOcp0cdWP8PAMfktd0VXJNiIGi7MK915W4pPtAZqiMEq5l2uZNfZSgDKdj8W2Gwhw5qt6xO65b6al8fwZEIte+0mGsbdhou47jdq7aUBQzoijSSO3i5kYKqnizqeJECopGUbytCEjRkzUGFEcBuyAdA/QC02ImFMrR7r4efAXNpCVZjrOKKIucj5NRwNeFA3kxqnE+f3eL61q4Dh0+VhS6H8PX+RwHb+pKcDAG0QdPXVz6c2lkwCZ4xDh2Dirn5zS0i2WDP66KUJHzf8kBFjt4c4nuAehkIVVRVRY5qkUiyJdJgkEUTd/1hw2836Vs2VESum4blO0GRS1HXb23USnEhTR0zXHc4m6I40JFVISvWYxFHEZE2OJCmA0a1nZbFX+II6EA7SQsJqg7lGsbHcOyLcouUHf95QyKtxKO5NguWC8lYdcGegz3sBQJRYCDUGgRbD8UCnFoDdrP583CrlBoFtZU6OnBt+chUtE0VUSUbEA0gUjacS1KMp27PpFg6Kau2aplSbmEIcqWigp6AQJebDwyrqGTSAQ4QDuRyDi9FolEWq1WsXsaCRvF8UgEZxdhOHpUxDe76/1IWtLiUGuTisInDJnnlX4poBla4hHJSjSSJEmR4qXweNhDJ+PhUzhYh43sWnh8PBwOH3W7e7BBjOMuCB3BOhwBZXifu7oqvL+6whOyPCZF0iGmmnLPpPpz0HVdVCAL6uApIDfhQnon6zD8UjQczaCTcLTLAWxk16LhcDQ6+qJ72lY4uokaN4yQW1E4FA6P1kmahkyTxOogQ1SBeFqwTFe/6yVDAKd6Tsc0fOAUdNOywJ/pcB9LqehoBu1Fow3otDwaHRUuRqNRL1PP4LMYWG+kG9Foqqv+2bWtKOwZFXQXlIig3YSo+TTXJFwJmdadfxwPAr+3bVtz3avOlWhfWZKTc2DUl2OjKeBgNAUcEHujo6PoIjWauj0L1kdTKdxcgB5gWojV1OgYb+huoUA6QRs/h/F3SL+hB12f3Dvx/hQ+PzDEXwyNM5ucgDlIjQEHqVQzvbwH66voAtp0FzH0LpUaw0il9kBLht9dXF5ujKWGQUHgMgzkTiToQTBHBCHx1INWD+X7E9BzBSNnJlwnUcBlkiy5iiRIjMJcDo8NZ9A7kHN4GEtLoothvA5YSmfh4Mrl5eVr2BOL3eyH5o3kFnTXYnwu4jEHnS4HknTH51Ekx8pZZhuXg5aONwv2e8hsHPVyaXhpHb0dvpG6CZrxfGn441Z6ZWn41yycHYNOK7Hfbg4svXvkJizbKZC2n/IrnOb4A37D9CUCffEEuqvB+M0L0bxSDKlgWmr2+fPnMfS8izSWF10+v8XlBTR4F/G8uxK7eNM8f70O9cbN5QhF5wWTZWqyEkeyLt31oknSeEm2RBWqPFHi4zfPiUxMiunGoRbATp380ml8ga5ssmQIcQkXHrJJkATkF3I8zhKWKZm6orhKQbrrj14Zv2677UTbcK1ax6U6Vg3vtWwzZ1k4agakbnmtG2ahY9MqL4jQkBoRJ1VVzmFaLKvjGJZjJxzlynEsR1YcyxZJO5dwoHZ2XPjc8VyZzjkJ27AoSnJ0kLJjdqvItgSlTtuyc66NNUKSIepbsqR+UGwr0Q60ddfOUQmjy4Gi58wcuBPb0Tt6wjGkmyf2KqmSPMuwgirc9ZIJ8STBEiSD3yiBFYEUXFBdxVB1XVLirmTSyOBuhWAdzIFJgVp0dPzLDnyDSVEVVV5TREZVeZWnRDARAhlwjq7iNxj7YP7gE4ibgofnvn3UKhufdFnlabi7IiEikadUJCLdkHTIsGWz40LtJRL4xQXTUZxOIiFRu0bO+lAIBu/8C8wEZ5ghJqQrXKiDQkHO8untEIjXHbjqD/lVPaj6Hc5pcx+6J8QThgUHiS4xrptwbNWBDNs1rITiGZZhqp2OW7XbuuPKHajKK9ZdLxfA9qsWp3MS11agCZqSL8BJartiSXpHJRTVn9A5katWuNmbH6wwqqTJKqZIZbu/+Ll5Wxevaiwre5qo1gQ8jVCTVMlTW7wm3/XQCA7PH2w7PjHk0UBFGxJdn69SUyod60NC9LigP6dzKmeqIVnqzhrtSoTGdAqqxOAygKzxSMOTje3OjdlrOI7sfoqGOljKnXeJOLsPKlybDFlKCJQBsVylzTEaz2qMTHQCKFDVQypXE2856Lgfdp12u21XAyCcEuLJEJ48r9zUBHwIv73crt1eXNMlvQ84QP4qH5FQMRT6gCIdxEZacqT20ZuboRD3QY+IEV2MSEoEc/Chbe3qVXB2UoBEvJ8LytyH4C5ptTWn7aswoWItGN/V9d22T0GdYHu3x8L9SZA8+HuSJz/OeOG3rEha1buvXMUFlSYZgiEJCJ4MIYA74BEjMAyjCtCfqXIVNbQ7G1I+7HqhdjUkc9VQDYUqlVDFz0mhym6oPyKjQFHWLn42oLg4wEEChJTdVtvn322xQakNWSHNq4wo7orxXcJoW64B+iC1oZ+ObYEIVchQDXOgKiGP47gWcOCGUJszQoTVJxwQPMtKLOkJkOSoEn6OhKrV2Xa1AvL7lfZutQKfD7OdD1XjA6lJsiybYAX42wMORDZUEW44EIGD0OwHDlhpYQ70EN/uEw4A0gcatVVaQMVqdxuyPlErQzLkK+q71Vlr21edrVZbJkcjUmCJCMOzSGDBVrxQRItUmEhtl/MiohmRIjUFmtlKBFVDKp5+7xsOvBBX29ZD3Owup/F6hTZ5QSuLikDIIsOTIlJV8kONZ0lIBIscZ4bEWZ8Z2cX+TtQIkSdEVlWFOMlKpAqdeJllVNAUxMa3uV6L9qchLXrtbX23vOvNIm1xsdqGJWRWqx8Wt2+73CY6xUoRXGD1uhViQ2BHKn6ZmUQ4cUR6ojVbxXlULdG2IG1st0Pc3X/54BZKFUvFlTlwbMzuYm17sQge4UOtesuBR7AfiwbQg1pktsrtRPgIZEzV7TZCValSqyiootcUCWcDJICgBZK840XzVxB4gedZCJCE+NF+ye6UkKa1bjZbyrVX0Wa9WbJY5REOpvi1BMiJWAEUZKe9uzOrgaoI24u1KrvNb88y1W21et0Xk2hf4EZri7OtljirVRZna1qlGKrVKhVxVkGvtivXs7PV1q7Q/a2T91HFyxpqLYIlCAzd/ZlvbbYyG+Ijs4vXs6GWGGnd/UrhS9Rai8WWUkHV4g5XhNCoRWrXi7VFb/HVok+ZRWWxyBdVT/S6aqJ1H7GB+oSLqLL9hcIXF2croVqksljjayGvFir2QpS/DE5cPN3eXiQWveI2KEFLbW3XqjzXqsBne/amj7Z9vYOK11W+PC4t7qDt1mLkuthahF3bPF+tXFcQuXNdLFYqwmxFna3ws7N3fubgK5Q0vuwJHn4hjbmZTCE/TQBVSt0vIrJd3ymHF0MhbVwKnaLw4k5k21sMieHF64g2vr0dLqPyYj+5wW9BejzxCmqliv/DNRIWvVC4SwEdCfOsughJEYuux6/LrTBRHK/dcHBAgi2chlphug67PA84KLZqHlqsVFutanWxHwrGr8BqKhuuCYQg8Coqhz0PbBniYTlcY7a97Z3r623EetuR2TC7Ey6GvdA1GT4QwnngoBjm83gX5qBSK3pIE8Vy2fO0/vKIN2DDkXCI2AmHd9Swdx1BJ+FwKRQJZw9aO6eLOzUUPgmF+PFw+LQc9U7D8E2Ew7XTMBMJh49KUc+LloUyQq+wE2DKrUo/UgAcvCqGW+HiWtgLe9uherh8uu2FW7dugVDrdSie6x4SPJaulz0w/yIp4s1F5HkM49H50zK5qJY88vS0b+qEr8GH1/jw6XgkEqlhPdiBtRAf9W4OeqefO9LXO0VQjvrRzlHrAO9ovTo6yh+csmuRSCvSCp8cXJ/0nTO4AR8+yIfXwvmSV4pmDiN1MHG2FK3jf5REopOT7s+AoTxgEBlavN7eOShe10Kt7mtaxdbOTn5nh187zr+KtE6907V8r4X5i+Cj49ETlI9GT8RR7ySMDqPRfClVRxHwAezhCRuOhut18BlHX54EFoEypYMb1c9v7hyM7xzVj+rRck9E+DtAfmowhB3cEpETL5o/OkGednRSj66dRj8+MChHikeHO5trRydHp8VIPjTOEt1qCddKd/+Zwr/EwenaSfHw0DvxjvKnhzthXPQQ46co+urosBwdDwMH7FqU53lsFNnDg4PN68384Vrm6MiLnObxvSdfea92iju9FuSvgxgnTzKhzeNIuX50cFjPH6EyyxLjh1gPDo+jBOjBaDYfZbevt7dPS7FXpbU1r7yZL+2s8ZultUz35u/kWzut/rUEbNDlIw8EOypv1k9O+VMv/+oVMR4ejWZPxsv4Dby1FJ9PgR7wJZVE+dP8Zum0VDrNZk9PS6j+4sijN482+6tK+A5in9Z2PiY5RHir+8t3lCVRlu/+wLlUrpdKsczoUTjqpTxYwo3NaHl087i+GV3b6svk6EscH69t1vP1Orj4PAD2kKel/HE9v7Z56q292DleOy6jo8PTw9ODtRS5OeqNet5oPvriKLUWjW4K+dGTtV6L8P/G6c5J/ujgOH+S3zk6PTi42Xl8fHR4WDo52Dze3Dw4qqODWClTiq2lspiDen10bfS4lBH4NQitmU2Ipn0O/A4JnSkTPF5gDermUoaEshJWsl6ZIMqbXYcn4FdZR6OjKn5Rs/xi9CRcSm1FN4+jL1KlXsvwN0AYDaeOt8YgR8pGU2P1fCo1ykSjqbVyKjxW3oKD0Gdzs5FHZW8rhYATj0b1eozI5I9Rtr52HyhApbHNDAnSvTg8TvF1YXQrm6mnvEY4n8qXyehhPQZKUM9cgqyHWO/BVYC7qHtr+eN8vt6vSfK3OB5NLTcwB40xMI6xY/zS9lZjS2ikUpnMXiqKjmNb2VI2I6zhlDLfaGwevshvvjjIv3jxov8jYxfCcSa6tZk6ju7Vx44P63vRfLQ+tlbPlJbrqYvlemOMbmxtHZ4ch09f4JjZfZG9+7Sa5b8Irf2N2F5qLxaL7m29QKupwyxsHoMijK6lo6ktpjE6ugxx4sXa8XIjvwW9o3u35wnhoxebPRz334xsGW5oHn031IP+Cx9nSErHdRR9UVqmM8tk7Pi4lM3eFz0A2cKHjTTa2tpqwL1ugD/IvtjM15ePGw1YDW9unR4dNTaPUGZsb7gebV4MZ1fGSmNbey96Pe6/EwSN3zUNb23tHe/tHWPR1upr9eXGeh3/YqMEeTL8lVBjjIgh4GAsu5JaHltuDPfzxPofkWZXUffJKTTLWbSMlT9bioGy03QGeMjCgjnIotGuHgAHKxfL94oDMnqc2svsrWxljpsvQBtSy6Acqa2xxkVjJdpY3Wuk97Yu0Prw3vDFaHN9GFKp8lizsdrrYf+9WM2OpqPp5mg6vLKxlV5tQi0oDDPAwWoj1Vi9SC2nUyBxenUZLS+jldcXx0RsdXW916P+e5FeaWTSjfTFRr0xepy5WE7Dvr090Pix5b2NdGOj0Wg0ux1jNw2RQfciR/4WRHMF2hIWP3acPyboxjuUFUgiRggxFGuS2b0LiB2HECuO97YOD7d6Pd6fAWJj5XYV18oIXX5x8PUSEppphEMEmImQjcWyPRjiTwfRXL5obrxNZ9413q2i9Xfv0pd7Gbj5K3tvVzKpsb1MM01vwJHV5sa7TK8H+5NADp+tDEOdlB4+bw5nhpsbS6Xh1fWly/X1laWL5vBqZunifGxlaWVjeHVs78eX60uQw6srS8TZ2MXSZXp4dTgTW0qf/XY2hs6Gx4ZLz5dQbGkl9QaNNd+Mob2xXg/2JwHrwRJ5w8HS8tLF+lI6Mzy2kl1Kry+VVpaypaWLt++I4Y17zcHSm9e/km+GL369hKW5tJQiiOGlGLk0NrZ0ebH0a+bXi/TS0tLl+TDCP/O9lyAuY7EMEbsULmnhkkDr65AwlyA2ZNOxTCybviQusyiWzqLMJZm5/PHl+hmXIF/scuWr+aGV180L+hI4Kl2uL5/F3iz3anA/H7Fm+s3G80Z6Y6O5mn6Xbr7LQhKwjmLEysrG6nnzvJk+f/fm7Ozd2UWvR/rzkG2unr8+33j+Np0+e7fefLeynn638W6jidJvsPi/nTXP3zbPLt6tnPV6pD8PoAdnb9LpZvOyuXL5bv0sfZmNgQFAeRATCPyPP2JCLJUlBfJe5oi3+FQKkq+/2p9NX8QuL7tTarHje+wNANlfY2T3cxnbyMYySMggej1LrmezzWaj2SSRsI6gVOjTF7D+HLJLzWZz/e3K0ll67Gxs+GLs/PVv5xe/nX8spi4vLlfSF+n7M5H6PWR/FYabl7+tn79Nv339/HVz+Oz1xdjz9NhrtJy+vEDp5pvXb9+8Pu/1MH8qsr+OnZ8N/7pyPrwCifPZ67fnF+fn52/Of0MbW80N1Gyen719nW72epg/FUQ2SxCxLCwoS5M0nj+hS4i8dQAESXSX3g7yAQ94wD+NR49x+xShx49g42YZHOx+33M8ST6em5qbQEMLyeTcwOSjubnJubmRp3PJheTEk4GJkZFJwONej/Ln4tn+/v7Luenp/5pBQ/PJl8n5l8DFwrP9+eT+wvT83ML+3PzC/lCvR/lzAdLuv1zYn5+eRgMg7/78y8nJ6enHc8n5/YWJ6YXJhbnk9O/3nYOZmae/PHr8Cxg+Gnz0aPDR40ePnj79us9ET0b2z2Eg+UMJp2buuVscmBn5UZd77xOHJgfQbfx7jB496278gv8Gb7uMDPzSo8H9Q5hKJueT00OD83PTc79DDFhYmJlJTieTM3MLczMLC7A2vzA9+OPr9DNGkhjo8dTU5MjUzMjMRHJyZCY5MzUzM4N3TAGSc/fcFgbmJn/UZWLiwSdOTN1zDiYmp37UZXLynvuDiYnJiclHUzPJibnk1OTU4AyUBxMoOTkzkByZGBkYGUlODtz3HGlmbn8h+cv8/BzUBgsL8xPT09NDc1AxzU1AlNhfWNhfeDk//fTH1+lnPPuxT3xyz00BjUw9+VGX5H3PEwcnnv2gx6PJmXvOwcDE5MCTiYmJkUH0aGhiYKKr988mRoAarCATkCItLNxzY5icmkxOLCQnk5MLkC8uzDx+OrAwNAJJ4+TC9GRyemTw8bNn99wlouT+9PTL6en5hfm5/enfp4fQ9OT0fHL/f0Zmfp+f/31hCk3t78//MI3qbzwZmnr2bOLRk4GhkWcjz4aeosl5XDxNPx55PDCCQPgnIwND99wWhpJzyeTUAm6SOCGaGhoCPzD4BLzBxNzLhfmZ6eT+fc+RJn+fXlhIIjQ3Nz0/vf/fc/uQGCE0PT//8vHE7wv7L8FQXv4wg+hzPB16Mvh4ELzfHK6XwTVCMY0GB0aGph5PPpmZSg5ODEzdc1MARZhLDqGZZzMzUyPwN5Ocezz1ZH5qcGR/Zv9pciI5MbAw0+sh/nT8MgneYB5PoT8dmhwYTL5MQnjYn3y5P/Vf8wvT+/8z+OSez6Td4OXU/MuXLxemXv6+D6UShETwDPMLk/8NHmLh5dTUfwQHQwNDAyODI4/AMzwenBqaGHz2eOTZ4LOhR7Drnj9e+T7mp+fvvwP4AQbn/uMpeMADHvCAB/wn4dGXePoJv/wCy3fwqcNX5/VaiH8Xn6QFiR5/xOA3ePJ/4Nu+t9e4IeiOU3Ij+q3gX8v7rIuhTxj4l/jc5+acZ1/xckvHDRm9lvhbfEnAl+J/JfwXso58D98h4xMPT77i4SMNvZb6G/wfavCNFvxrJfhGFf6VImCzuMtG8dkbfNcZ3Fr9s3+B73qFP3qEuyr9d/DHkPDR/T/+TNEX+GN86OPY8IAHPOABD3jAAx7wgAc84AEPeMA9w/8C4mioC3ueUscAAAAASUVORK5CYII="/>
          <p:cNvSpPr>
            <a:spLocks noChangeAspect="1" noChangeArrowheads="1"/>
          </p:cNvSpPr>
          <p:nvPr/>
        </p:nvSpPr>
        <p:spPr bwMode="auto">
          <a:xfrm>
            <a:off x="460375" y="-2209800"/>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png;base64,iVBORw0KGgoAAAANSUhEUgAAAQMAAADCCAMAAAB6zFdcAAABa1BMVEX////39/f/pwD/qQD7+/v19fXo6Oj///3/rQD5+fnm5ub//Pb/qwDb29v/rwDs7Oz/+vD/9uf9nQDg4OD/9OT3aQD9owD/8dv8jgD/+e78lQD6ggD/6cf/4a/5r47V1dX/5br/2qD7gQD6cwD/7tP/5sD/0on8kgD+69/Ly8z/yW7/6cb/2Z2urq//wFPBwcJxcXSbm53/x2e5ubv6eQD9vmv/uzuNjY/8yaljY2Z9fYD917//ty3/0oL+7OD/v0/+3LT9wov9tlj+zG79z5f+48v5YgD+48r+wnD7uo/8sYb9tkv7qXT9x5X807z+z5P7mFj9s2z8n039rDr9wn/9zab7pGD9sDH6hCf5i0L7nUL4WAD9xoNYWFv+vVf/vEdKSU79tGX8nDT8pEn8tX38tmv8myv8rFT6nmz7qn/6kFP7ll78v535dyL5fjb92cgmJSz5gSsJBhQlJCs+PUL+zGD+wDH9pzH9tDq5YvbWAAAep0lEQVR4nO1ci1/a2LbeA21DG4wJxoRAUhNNIoaIEjGiJBAEBEXFFygdhPqoWmvH23vH2j//ro21r+m5nTN3OojHj7jJYye/vb6s504QoQc84AEPeMADHvCABzzgAQ94wAMecCdBIpJBLCILhV6PpHdIFBKFKxfxLM0SPGKBD55geLLXw/pHoctyXOLFIOX6VJ9iO1LQkoOW2Oth/QPQzbgiX5lxKeEqqkki01BcPx+wHFt3HNWm1F4P8OeDtIz3Ts50EgU3UaASKtICjk7ZPsWx4halG5SCEKuYktLrgf4MEPDBts4KPM/QDIZAF2iENEehVfAHPKmyhKoigtaswlWhe8o9gyO6pMUwfLdFjIAkWWBIVtJUDaHClWmaLDIT0LHN3ZiD6vC9HfHfDoEyO7Zl564oF9pEjkKWlXCunMR7Fo66ru7qPKJyEC01lwRuSKT74vdIEVQS0Qxl6nbCkd53Om1bctoUaLpIEHGCECE64l4MIVCU3ye7AdlP+QKSj+K0Xo/8b4POkTynsGAHLE/zAq/ytGB2EDI4fNTpoILVyV3Z9nvZcSA4ukHZb9R8iu6XGFro9eD/HvCdoCn7XF1ChAn6bsrI1AhXUjTDL7msTDkSy/JxU1FZlsqhQBs48Cm8T5J8LP0+l8vZ94AHKRgI4D+faoOOq1yO4AzDT/ktIxjw20Yg4CBVi+uiFmeoDgrecKBiDnRVjsdlud8zR+zVdD8BeWDc5/p0wef6E4TfdRwEHPhQJ0A4bYRM++rK7lgG2EUggf2Bovol1e9j0T0IkDVXkiTdT8JtFUF8k/YDB8j3iYNEgKYgHjqJXKJtmBYuoyCPIKCBhcYKkJB6LcP/F1Qi8d51/Y7EKSInOQGbU6mA4zcsfydogU9MBEkn2EEMLwBoVoZTCFmHRu+mUw6ldKSOo9mO3b/q0M1yGMvlDREWwbBkJFq6K9GGGTQkAykuIbclROoutns6oPOGnDPirhLAMvN+kUpIesegND/bY0n+IgRNVWVJNU2V/4NrVx0/zgZlisZbxFWh0Lli6JxFXXUs2865Ft7N+00nd+W4RkDtVw5kPWebII9r5SRZVmVaJmUZaQojKiyh8CTDIytIE1ArEDTBw42nKdtsK1ZOt2QDX4CHyKCoui7rgt6XwYGlEdvN8xgSCRKVM/yqT7cd3edqvgLogO33+eRKgAkGfQmRC/oCN1ISnxua1T9ei5dZXZP6r6oOiqRmkTRN+mDsUkKqBNSAZRuyS8k6Bc6+Q6kQB4OkLFl+ya+7PpGAcpJgSYHpCFA2tMUEKUBthflQ3+cSnav+MweKCiiJDhV0gw4oRcAxEoEgJIUy+HrnhgPk2DgX6DhQG2iST4w7kDNaHceyHclJOHrbsQs2hdVDR3KvxflLoFTKTdiyIwewQ1Spbpwn8CwCbjEHSsByKdOnGkHJJwMHmg7uw6IcwoEzlbacAyoMBzvNq4INwaSguz2V6N9HUAwWOo5MyYEr2ALlJqAgQCpEiyuZh0ygA0UiiM9TPqrLAScyqqyqiiQT+EsVNU3mVZfCfFEdKLPBl9i9FurfhEqqLM+TPKl+9GWkc3WVsBlLtt7jmUOwhc8gyduW+CI7FgnEdqNqXNR4La6J/VRL07jqJWmSFhSJISEwIBLU2LwqmDorX7l6wiyQ+hcTyGQiVygUruwciSTZNOM0xFFBfN9xE++lL4JiX8VHxsm97+QStusk3E6uo6uWUrAShv5NN767wyUtCcpDTS7ENeDANt7bBciMVNHWddfUJEVWREWGPDLhSprZNzkzKcUliOeSqsiyLGmiYnUsxzS72k+64B1FXWb0uNKWWEXyw40XdUZWTEgtJUisQE0Sbk6DqskFkszOlUF1CgnLsnIJymJ6LdufBr5bN5rbbU3L1TuybOEDKgccBBKaowdcg4pTZlBqu0Hdto2ghhzqq8tAeYlIQWBoFtEszZAsTf/jovxFKH6fQXR8QU3xU74Ocn1+hXT8DmFTAb/oo3wQ7hM2xVNXBsSNeJCxrmDDER0ZfXAMi9R1BIvbMVjdjFf0nITiCUNAesdSeavj9oU1CL6c7uo+xQ4qfjfhk3yGoVgOH9AhJQhapt/gkU3pst+SLD1IqXYOVnxSTrNlZAc6fuiGKMeEb5ayFZ+D554MG9bchOo4tf6Ij6pPQVANId3v+njFX8DJ8ocAFUh0HIj0vE/CkwSCFFf/GOpsBwU7OcyB5HNqCHPA6P5C0Or4FB+lEx1/rj/iI+Oz4rru03JBSAJNv+nTJSlB8ZJgU2LAUn0uD4Gj03n/WZxP6o05yOUoknKQbPgUBzhggUq/KSsE7NBpxeb6o2xwfVxOoDifooRUk1MTHOfyAY6Tbcrn02g/dopkd9YMJbD8LpPrPokDOOBAFMMf8DsKlfNBeWFyrM6pQcexpEACk+L4+sEtgjAMnj/iBZCUwLmfCpukSoObpyXESHxcdBxHvjLsjpOQOwWqZluQB+OsGCKphEgTAqug6DLyNF4iVYkQTIUVJF1DqmmyxN1/Ok8WGIsmeYHBOmvEEY0SriggG5eKEnr/Ppez9ThUz7Zlg91TOB3gqbbi4MqAdQw951qKbdjdmSSaFyHbRLop6qqr8BXVVU1dp+68JhB2J2d3DMfGSaBlw0rOcp0cdWP8PAMfktd0VXJNiIGi7MK915W4pPtAZqiMEq5l2uZNfZSgDKdj8W2Gwhw5qt6xO65b6al8fwZEIte+0mGsbdhou47jdq7aUBQzoijSSO3i5kYKqnizqeJECopGUbytCEjRkzUGFEcBuyAdA/QC02ImFMrR7r4efAXNpCVZjrOKKIucj5NRwNeFA3kxqnE+f3eL61q4Dh0+VhS6H8PX+RwHb+pKcDAG0QdPXVz6c2lkwCZ4xDh2Dirn5zS0i2WDP66KUJHzf8kBFjt4c4nuAehkIVVRVRY5qkUiyJdJgkEUTd/1hw2836Vs2VESum4blO0GRS1HXb23USnEhTR0zXHc4m6I40JFVISvWYxFHEZE2OJCmA0a1nZbFX+II6EA7SQsJqg7lGsbHcOyLcouUHf95QyKtxKO5NguWC8lYdcGegz3sBQJRYCDUGgRbD8UCnFoDdrP583CrlBoFtZU6OnBt+chUtE0VUSUbEA0gUjacS1KMp27PpFg6Kau2aplSbmEIcqWigp6AQJebDwyrqGTSAQ4QDuRyDi9FolEWq1WsXsaCRvF8UgEZxdhOHpUxDe76/1IWtLiUGuTisInDJnnlX4poBla4hHJSjSSJEmR4qXweNhDJ+PhUzhYh43sWnh8PBwOH3W7e7BBjOMuCB3BOhwBZXifu7oqvL+6whOyPCZF0iGmmnLPpPpz0HVdVCAL6uApIDfhQnon6zD8UjQczaCTcLTLAWxk16LhcDQ6+qJ72lY4uokaN4yQW1E4FA6P1kmahkyTxOogQ1SBeFqwTFe/6yVDAKd6Tsc0fOAUdNOywJ/pcB9LqehoBu1Fow3otDwaHRUuRqNRL1PP4LMYWG+kG9Foqqv+2bWtKOwZFXQXlIig3YSo+TTXJFwJmdadfxwPAr+3bVtz3avOlWhfWZKTc2DUl2OjKeBgNAUcEHujo6PoIjWauj0L1kdTKdxcgB5gWojV1OgYb+huoUA6QRs/h/F3SL+hB12f3Dvx/hQ+PzDEXwyNM5ucgDlIjQEHqVQzvbwH66voAtp0FzH0LpUaw0il9kBLht9dXF5ujKWGQUHgMgzkTiToQTBHBCHx1INWD+X7E9BzBSNnJlwnUcBlkiy5iiRIjMJcDo8NZ9A7kHN4GEtLoothvA5YSmfh4Mrl5eVr2BOL3eyH5o3kFnTXYnwu4jEHnS4HknTH51Ekx8pZZhuXg5aONwv2e8hsHPVyaXhpHb0dvpG6CZrxfGn441Z6ZWn41yycHYNOK7Hfbg4svXvkJizbKZC2n/IrnOb4A37D9CUCffEEuqvB+M0L0bxSDKlgWmr2+fPnMfS8izSWF10+v8XlBTR4F/G8uxK7eNM8f70O9cbN5QhF5wWTZWqyEkeyLt31oknSeEm2RBWqPFHi4zfPiUxMiunGoRbATp380ml8ga5ssmQIcQkXHrJJkATkF3I8zhKWKZm6orhKQbrrj14Zv2677UTbcK1ax6U6Vg3vtWwzZ1k4agakbnmtG2ahY9MqL4jQkBoRJ1VVzmFaLKvjGJZjJxzlynEsR1YcyxZJO5dwoHZ2XPjc8VyZzjkJ27AoSnJ0kLJjdqvItgSlTtuyc66NNUKSIepbsqR+UGwr0Q60ddfOUQmjy4Gi58wcuBPb0Tt6wjGkmyf2KqmSPMuwgirc9ZIJ8STBEiSD3yiBFYEUXFBdxVB1XVLirmTSyOBuhWAdzIFJgVp0dPzLDnyDSVEVVV5TREZVeZWnRDARAhlwjq7iNxj7YP7gE4ibgofnvn3UKhufdFnlabi7IiEikadUJCLdkHTIsGWz40LtJRL4xQXTUZxOIiFRu0bO+lAIBu/8C8wEZ5ghJqQrXKiDQkHO8untEIjXHbjqD/lVPaj6Hc5pcx+6J8QThgUHiS4xrptwbNWBDNs1rITiGZZhqp2OW7XbuuPKHajKK9ZdLxfA9qsWp3MS11agCZqSL8BJartiSXpHJRTVn9A5katWuNmbH6wwqqTJKqZIZbu/+Ll5Wxevaiwre5qo1gQ8jVCTVMlTW7wm3/XQCA7PH2w7PjHk0UBFGxJdn69SUyod60NC9LigP6dzKmeqIVnqzhrtSoTGdAqqxOAygKzxSMOTje3OjdlrOI7sfoqGOljKnXeJOLsPKlybDFlKCJQBsVylzTEaz2qMTHQCKFDVQypXE2856Lgfdp12u21XAyCcEuLJEJ48r9zUBHwIv73crt1eXNMlvQ84QP4qH5FQMRT6gCIdxEZacqT20ZuboRD3QY+IEV2MSEoEc/Chbe3qVXB2UoBEvJ8LytyH4C5ptTWn7aswoWItGN/V9d22T0GdYHu3x8L9SZA8+HuSJz/OeOG3rEha1buvXMUFlSYZgiEJCJ4MIYA74BEjMAyjCtCfqXIVNbQ7G1I+7HqhdjUkc9VQDYUqlVDFz0mhym6oPyKjQFHWLn42oLg4wEEChJTdVtvn322xQakNWSHNq4wo7orxXcJoW64B+iC1oZ+ObYEIVchQDXOgKiGP47gWcOCGUJszQoTVJxwQPMtKLOkJkOSoEn6OhKrV2Xa1AvL7lfZutQKfD7OdD1XjA6lJsiybYAX42wMORDZUEW44EIGD0OwHDlhpYQ70EN/uEw4A0gcatVVaQMVqdxuyPlErQzLkK+q71Vlr21edrVZbJkcjUmCJCMOzSGDBVrxQRItUmEhtl/MiohmRIjUFmtlKBFVDKp5+7xsOvBBX29ZD3Owup/F6hTZ5QSuLikDIIsOTIlJV8kONZ0lIBIscZ4bEWZ8Z2cX+TtQIkSdEVlWFOMlKpAqdeJllVNAUxMa3uV6L9qchLXrtbX23vOvNIm1xsdqGJWRWqx8Wt2+73CY6xUoRXGD1uhViQ2BHKn6ZmUQ4cUR6ojVbxXlULdG2IG1st0Pc3X/54BZKFUvFlTlwbMzuYm17sQge4UOtesuBR7AfiwbQg1pktsrtRPgIZEzV7TZCValSqyiootcUCWcDJICgBZK840XzVxB4gedZCJCE+NF+ye6UkKa1bjZbyrVX0Wa9WbJY5REOpvi1BMiJWAEUZKe9uzOrgaoI24u1KrvNb88y1W21et0Xk2hf4EZri7OtljirVRZna1qlGKrVKhVxVkGvtivXs7PV1q7Q/a2T91HFyxpqLYIlCAzd/ZlvbbYyG+Ijs4vXs6GWGGnd/UrhS9Rai8WWUkHV4g5XhNCoRWrXi7VFb/HVok+ZRWWxyBdVT/S6aqJ1H7GB+oSLqLL9hcIXF2croVqksljjayGvFir2QpS/DE5cPN3eXiQWveI2KEFLbW3XqjzXqsBne/amj7Z9vYOK11W+PC4t7qDt1mLkuthahF3bPF+tXFcQuXNdLFYqwmxFna3ws7N3fubgK5Q0vuwJHn4hjbmZTCE/TQBVSt0vIrJd3ymHF0MhbVwKnaLw4k5k21sMieHF64g2vr0dLqPyYj+5wW9BejzxCmqliv/DNRIWvVC4SwEdCfOsughJEYuux6/LrTBRHK/dcHBAgi2chlphug67PA84KLZqHlqsVFutanWxHwrGr8BqKhuuCYQg8Coqhz0PbBniYTlcY7a97Z3r623EetuR2TC7Ey6GvdA1GT4QwnngoBjm83gX5qBSK3pIE8Vy2fO0/vKIN2DDkXCI2AmHd9Swdx1BJ+FwKRQJZw9aO6eLOzUUPgmF+PFw+LQc9U7D8E2Ew7XTMBMJh49KUc+LloUyQq+wE2DKrUo/UgAcvCqGW+HiWtgLe9uherh8uu2FW7dugVDrdSie6x4SPJaulz0w/yIp4s1F5HkM49H50zK5qJY88vS0b+qEr8GH1/jw6XgkEqlhPdiBtRAf9W4OeqefO9LXO0VQjvrRzlHrAO9ovTo6yh+csmuRSCvSCp8cXJ/0nTO4AR8+yIfXwvmSV4pmDiN1MHG2FK3jf5REopOT7s+AoTxgEBlavN7eOShe10Kt7mtaxdbOTn5nh187zr+KtE6907V8r4X5i+Cj49ETlI9GT8RR7ySMDqPRfClVRxHwAezhCRuOhut18BlHX54EFoEypYMb1c9v7hyM7xzVj+rRck9E+DtAfmowhB3cEpETL5o/OkGednRSj66dRj8+MChHikeHO5trRydHp8VIPjTOEt1qCddKd/+Zwr/EwenaSfHw0DvxjvKnhzthXPQQ46co+urosBwdDwMH7FqU53lsFNnDg4PN68384Vrm6MiLnObxvSdfea92iju9FuSvgxgnTzKhzeNIuX50cFjPH6EyyxLjh1gPDo+jBOjBaDYfZbevt7dPS7FXpbU1r7yZL+2s8ZultUz35u/kWzut/rUEbNDlIw8EOypv1k9O+VMv/+oVMR4ejWZPxsv4Dby1FJ9PgR7wJZVE+dP8Zum0VDrNZk9PS6j+4sijN482+6tK+A5in9Z2PiY5RHir+8t3lCVRlu/+wLlUrpdKsczoUTjqpTxYwo3NaHl087i+GV3b6svk6EscH69t1vP1Orj4PAD2kKel/HE9v7Z56q292DleOy6jo8PTw9ODtRS5OeqNet5oPvriKLUWjW4K+dGTtV6L8P/G6c5J/ujgOH+S3zk6PTi42Xl8fHR4WDo52Dze3Dw4qqODWClTiq2lspiDen10bfS4lBH4NQitmU2Ipn0O/A4JnSkTPF5gDermUoaEshJWsl6ZIMqbXYcn4FdZR6OjKn5Rs/xi9CRcSm1FN4+jL1KlXsvwN0AYDaeOt8YgR8pGU2P1fCo1ykSjqbVyKjxW3oKD0Gdzs5FHZW8rhYATj0b1eozI5I9Rtr52HyhApbHNDAnSvTg8TvF1YXQrm6mnvEY4n8qXyehhPQZKUM9cgqyHWO/BVYC7qHtr+eN8vt6vSfK3OB5NLTcwB40xMI6xY/zS9lZjS2ikUpnMXiqKjmNb2VI2I6zhlDLfaGwevshvvjjIv3jxov8jYxfCcSa6tZk6ju7Vx44P63vRfLQ+tlbPlJbrqYvlemOMbmxtHZ4ch09f4JjZfZG9+7Sa5b8Irf2N2F5qLxaL7m29QKupwyxsHoMijK6lo6ktpjE6ugxx4sXa8XIjvwW9o3u35wnhoxebPRz334xsGW5oHn031IP+Cx9nSErHdRR9UVqmM8tk7Pi4lM3eFz0A2cKHjTTa2tpqwL1ugD/IvtjM15ePGw1YDW9unR4dNTaPUGZsb7gebV4MZ1fGSmNbey96Pe6/EwSN3zUNb23tHe/tHWPR1upr9eXGeh3/YqMEeTL8lVBjjIgh4GAsu5JaHltuDPfzxPofkWZXUffJKTTLWbSMlT9bioGy03QGeMjCgjnIotGuHgAHKxfL94oDMnqc2svsrWxljpsvQBtSy6Acqa2xxkVjJdpY3Wuk97Yu0Prw3vDFaHN9GFKp8lizsdrrYf+9WM2OpqPp5mg6vLKxlV5tQi0oDDPAwWoj1Vi9SC2nUyBxenUZLS+jldcXx0RsdXW916P+e5FeaWTSjfTFRr0xepy5WE7Dvr090Pix5b2NdGOj0Wg0ux1jNw2RQfciR/4WRHMF2hIWP3acPyboxjuUFUgiRggxFGuS2b0LiB2HECuO97YOD7d6Pd6fAWJj5XYV18oIXX5x8PUSEppphEMEmImQjcWyPRjiTwfRXL5obrxNZ9413q2i9Xfv0pd7Gbj5K3tvVzKpsb1MM01vwJHV5sa7TK8H+5NADp+tDEOdlB4+bw5nhpsbS6Xh1fWly/X1laWL5vBqZunifGxlaWVjeHVs78eX60uQw6srS8TZ2MXSZXp4dTgTW0qf/XY2hs6Gx4ZLz5dQbGkl9QaNNd+Mob2xXg/2JwHrwRJ5w8HS8tLF+lI6Mzy2kl1Kry+VVpaypaWLt++I4Y17zcHSm9e/km+GL369hKW5tJQiiOGlGLk0NrZ0ebH0a+bXi/TS0tLl+TDCP/O9lyAuY7EMEbsULmnhkkDr65AwlyA2ZNOxTCybviQusyiWzqLMJZm5/PHl+hmXIF/scuWr+aGV180L+hI4Kl2uL5/F3iz3anA/H7Fm+s3G80Z6Y6O5mn6Xbr7LQhKwjmLEysrG6nnzvJk+f/fm7Ozd2UWvR/rzkG2unr8+33j+Np0+e7fefLeynn638W6jidJvsPi/nTXP3zbPLt6tnPV6pD8PoAdnb9LpZvOyuXL5bv0sfZmNgQFAeRATCPyPP2JCLJUlBfJe5oi3+FQKkq+/2p9NX8QuL7tTarHje+wNANlfY2T3cxnbyMYySMggej1LrmezzWaj2SSRsI6gVOjTF7D+HLJLzWZz/e3K0ll67Gxs+GLs/PVv5xe/nX8spi4vLlfSF+n7M5H6PWR/FYabl7+tn79Nv339/HVz+Oz1xdjz9NhrtJy+vEDp5pvXb9+8Pu/1MH8qsr+OnZ8N/7pyPrwCifPZ67fnF+fn52/Of0MbW80N1Gyen719nW72epg/FUQ2SxCxLCwoS5M0nj+hS4i8dQAESXSX3g7yAQ94wD+NR49x+xShx49g42YZHOx+33M8ST6em5qbQEMLyeTcwOSjubnJubmRp3PJheTEk4GJkZFJwONej/Ln4tn+/v7Luenp/5pBQ/PJl8n5l8DFwrP9+eT+wvT83ML+3PzC/lCvR/lzAdLuv1zYn5+eRgMg7/78y8nJ6enHc8n5/YWJ6YXJhbnk9O/3nYOZmae/PHr8Cxg+Gnz0aPDR40ePnj79us9ET0b2z2Eg+UMJp2buuVscmBn5UZd77xOHJgfQbfx7jB496278gv8Gb7uMDPzSo8H9Q5hKJueT00OD83PTc79DDFhYmJlJTieTM3MLczMLC7A2vzA9+OPr9DNGkhjo8dTU5MjUzMjMRHJyZCY5MzUzM4N3TAGSc/fcFgbmJn/UZWLiwSdOTN1zDiYmp37UZXLynvuDiYnJiclHUzPJibnk1OTU4AyUBxMoOTkzkByZGBkYGUlODtz3HGlmbn8h+cv8/BzUBgsL8xPT09NDc1AxzU1AlNhfWNhfeDk//fTH1+lnPPuxT3xyz00BjUw9+VGX5H3PEwcnnv2gx6PJmXvOwcDE5MCTiYmJkUH0aGhiYKKr988mRoAarCATkCItLNxzY5icmkxOLCQnk5MLkC8uzDx+OrAwNAJJ4+TC9GRyemTw8bNn99wlouT+9PTL6en5hfm5/enfp4fQ9OT0fHL/f0Zmfp+f/31hCk3t78//MI3qbzwZmnr2bOLRk4GhkWcjz4aeosl5XDxNPx55PDCCQPgnIwND99wWhpJzyeTUAm6SOCGaGhoCPzD4BLzBxNzLhfmZ6eT+fc+RJn+fXlhIIjQ3Nz0/vf/fc/uQGCE0PT//8vHE7wv7L8FQXv4wg+hzPB16Mvh4ELzfHK6XwTVCMY0GB0aGph5PPpmZSg5ODEzdc1MARZhLDqGZZzMzUyPwN5Ocezz1ZH5qcGR/Zv9pciI5MbAw0+sh/nT8MgneYB5PoT8dmhwYTL5MQnjYn3y5P/Vf8wvT+/8z+OSez6Td4OXU/MuXLxemXv6+D6UShETwDPMLk/8NHmLh5dTUfwQHQwNDAyODI4/AMzwenBqaGHz2eOTZ4LOhR7Drnj9e+T7mp+fvvwP4AQbn/uMpeMADHvCAB/wn4dGXePoJv/wCy3fwqcNX5/VaiH8Xn6QFiR5/xOA3ePJ/4Nu+t9e4IeiOU3Ij+q3gX8v7rIuhTxj4l/jc5+acZ1/xckvHDRm9lvhbfEnAl+J/JfwXso58D98h4xMPT77i4SMNvZb6G/wfavCNFvxrJfhGFf6VImCzuMtG8dkbfNcZ3Fr9s3+B73qFP3qEuyr9d/DHkPDR/T/+TNEX+GN86OPY8IAHPOABD3jAAx7wgAc84AEPeMA9w/8C4mioC3ueUscAAAAASUVORK5CYII="/>
          <p:cNvSpPr>
            <a:spLocks noChangeAspect="1" noChangeArrowheads="1"/>
          </p:cNvSpPr>
          <p:nvPr/>
        </p:nvSpPr>
        <p:spPr bwMode="auto">
          <a:xfrm>
            <a:off x="612775" y="-2057400"/>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png;base64,iVBORw0KGgoAAAANSUhEUgAAAQMAAADCCAMAAAB6zFdcAAABa1BMVEX////39/f/pwD/qQD7+/v19fXo6Oj///3/rQD5+fnm5ub//Pb/qwDb29v/rwDs7Oz/+vD/9uf9nQDg4OD/9OT3aQD9owD/8dv8jgD/+e78lQD6ggD/6cf/4a/5r47V1dX/5br/2qD7gQD6cwD/7tP/5sD/0on8kgD+69/Ly8z/yW7/6cb/2Z2urq//wFPBwcJxcXSbm53/x2e5ubv6eQD9vmv/uzuNjY/8yaljY2Z9fYD917//ty3/0oL+7OD/v0/+3LT9wov9tlj+zG79z5f+48v5YgD+48r+wnD7uo/8sYb9tkv7qXT9x5X807z+z5P7mFj9s2z8n039rDr9wn/9zab7pGD9sDH6hCf5i0L7nUL4WAD9xoNYWFv+vVf/vEdKSU79tGX8nDT8pEn8tX38tmv8myv8rFT6nmz7qn/6kFP7ll78v535dyL5fjb92cgmJSz5gSsJBhQlJCs+PUL+zGD+wDH9pzH9tDq5YvbWAAAep0lEQVR4nO1ci1/a2LbeA21DG4wJxoRAUhNNIoaIEjGiJBAEBEXFFygdhPqoWmvH23vH2j//ro21r+m5nTN3OojHj7jJYye/vb6s504QoQc84AEPeMADHvCABzzgAQ94wAMecCdBIpJBLCILhV6PpHdIFBKFKxfxLM0SPGKBD55geLLXw/pHoctyXOLFIOX6VJ9iO1LQkoOW2Oth/QPQzbgiX5lxKeEqqkki01BcPx+wHFt3HNWm1F4P8OeDtIz3Ts50EgU3UaASKtICjk7ZPsWx4halG5SCEKuYktLrgf4MEPDBts4KPM/QDIZAF2iENEehVfAHPKmyhKoigtaswlWhe8o9gyO6pMUwfLdFjIAkWWBIVtJUDaHClWmaLDIT0LHN3ZiD6vC9HfHfDoEyO7Zl564oF9pEjkKWlXCunMR7Fo66ru7qPKJyEC01lwRuSKT74vdIEVQS0Qxl6nbCkd53Om1bctoUaLpIEHGCECE64l4MIVCU3ye7AdlP+QKSj+K0Xo/8b4POkTynsGAHLE/zAq/ytGB2EDI4fNTpoILVyV3Z9nvZcSA4ukHZb9R8iu6XGFro9eD/HvCdoCn7XF1ChAn6bsrI1AhXUjTDL7msTDkSy/JxU1FZlsqhQBs48Cm8T5J8LP0+l8vZ94AHKRgI4D+faoOOq1yO4AzDT/ktIxjw20Yg4CBVi+uiFmeoDgrecKBiDnRVjsdlud8zR+zVdD8BeWDc5/p0wef6E4TfdRwEHPhQJ0A4bYRM++rK7lgG2EUggf2Bovol1e9j0T0IkDVXkiTdT8JtFUF8k/YDB8j3iYNEgKYgHjqJXKJtmBYuoyCPIKCBhcYKkJB6LcP/F1Qi8d51/Y7EKSInOQGbU6mA4zcsfydogU9MBEkn2EEMLwBoVoZTCFmHRu+mUw6ldKSOo9mO3b/q0M1yGMvlDREWwbBkJFq6K9GGGTQkAykuIbclROoutns6oPOGnDPirhLAMvN+kUpIesegND/bY0n+IgRNVWVJNU2V/4NrVx0/zgZlisZbxFWh0Lli6JxFXXUs2865Ft7N+00nd+W4RkDtVw5kPWebII9r5SRZVmVaJmUZaQojKiyh8CTDIytIE1ArEDTBw42nKdtsK1ZOt2QDX4CHyKCoui7rgt6XwYGlEdvN8xgSCRKVM/yqT7cd3edqvgLogO33+eRKgAkGfQmRC/oCN1ISnxua1T9ei5dZXZP6r6oOiqRmkTRN+mDsUkKqBNSAZRuyS8k6Bc6+Q6kQB4OkLFl+ya+7PpGAcpJgSYHpCFA2tMUEKUBthflQ3+cSnav+MweKCiiJDhV0gw4oRcAxEoEgJIUy+HrnhgPk2DgX6DhQG2iST4w7kDNaHceyHclJOHrbsQs2hdVDR3KvxflLoFTKTdiyIwewQ1Spbpwn8CwCbjEHSsByKdOnGkHJJwMHmg7uw6IcwoEzlbacAyoMBzvNq4INwaSguz2V6N9HUAwWOo5MyYEr2ALlJqAgQCpEiyuZh0ygA0UiiM9TPqrLAScyqqyqiiQT+EsVNU3mVZfCfFEdKLPBl9i9FurfhEqqLM+TPKl+9GWkc3WVsBlLtt7jmUOwhc8gyduW+CI7FgnEdqNqXNR4La6J/VRL07jqJWmSFhSJISEwIBLU2LwqmDorX7l6wiyQ+hcTyGQiVygUruwciSTZNOM0xFFBfN9xE++lL4JiX8VHxsm97+QStusk3E6uo6uWUrAShv5NN767wyUtCcpDTS7ENeDANt7bBciMVNHWddfUJEVWREWGPDLhSprZNzkzKcUliOeSqsiyLGmiYnUsxzS72k+64B1FXWb0uNKWWEXyw40XdUZWTEgtJUisQE0Sbk6DqskFkszOlUF1CgnLsnIJymJ6LdufBr5bN5rbbU3L1TuybOEDKgccBBKaowdcg4pTZlBqu0Hdto2ghhzqq8tAeYlIQWBoFtEszZAsTf/jovxFKH6fQXR8QU3xU74Ocn1+hXT8DmFTAb/oo3wQ7hM2xVNXBsSNeJCxrmDDER0ZfXAMi9R1BIvbMVjdjFf0nITiCUNAesdSeavj9oU1CL6c7uo+xQ4qfjfhk3yGoVgOH9AhJQhapt/gkU3pst+SLD1IqXYOVnxSTrNlZAc6fuiGKMeEb5ayFZ+D554MG9bchOo4tf6Ij6pPQVANId3v+njFX8DJ8ocAFUh0HIj0vE/CkwSCFFf/GOpsBwU7OcyB5HNqCHPA6P5C0Or4FB+lEx1/rj/iI+Oz4rru03JBSAJNv+nTJSlB8ZJgU2LAUn0uD4Gj03n/WZxP6o05yOUoknKQbPgUBzhggUq/KSsE7NBpxeb6o2xwfVxOoDifooRUk1MTHOfyAY6Tbcrn02g/dopkd9YMJbD8LpPrPokDOOBAFMMf8DsKlfNBeWFyrM6pQcexpEACk+L4+sEtgjAMnj/iBZCUwLmfCpukSoObpyXESHxcdBxHvjLsjpOQOwWqZluQB+OsGCKphEgTAqug6DLyNF4iVYkQTIUVJF1DqmmyxN1/Ok8WGIsmeYHBOmvEEY0SriggG5eKEnr/Ppez9ThUz7Zlg91TOB3gqbbi4MqAdQw951qKbdjdmSSaFyHbRLop6qqr8BXVVU1dp+68JhB2J2d3DMfGSaBlw0rOcp0cdWP8PAMfktd0VXJNiIGi7MK915W4pPtAZqiMEq5l2uZNfZSgDKdj8W2Gwhw5qt6xO65b6al8fwZEIte+0mGsbdhou47jdq7aUBQzoijSSO3i5kYKqnizqeJECopGUbytCEjRkzUGFEcBuyAdA/QC02ImFMrR7r4efAXNpCVZjrOKKIucj5NRwNeFA3kxqnE+f3eL61q4Dh0+VhS6H8PX+RwHb+pKcDAG0QdPXVz6c2lkwCZ4xDh2Dirn5zS0i2WDP66KUJHzf8kBFjt4c4nuAehkIVVRVRY5qkUiyJdJgkEUTd/1hw2836Vs2VESum4blO0GRS1HXb23USnEhTR0zXHc4m6I40JFVISvWYxFHEZE2OJCmA0a1nZbFX+II6EA7SQsJqg7lGsbHcOyLcouUHf95QyKtxKO5NguWC8lYdcGegz3sBQJRYCDUGgRbD8UCnFoDdrP583CrlBoFtZU6OnBt+chUtE0VUSUbEA0gUjacS1KMp27PpFg6Kau2aplSbmEIcqWigp6AQJebDwyrqGTSAQ4QDuRyDi9FolEWq1WsXsaCRvF8UgEZxdhOHpUxDe76/1IWtLiUGuTisInDJnnlX4poBla4hHJSjSSJEmR4qXweNhDJ+PhUzhYh43sWnh8PBwOH3W7e7BBjOMuCB3BOhwBZXifu7oqvL+6whOyPCZF0iGmmnLPpPpz0HVdVCAL6uApIDfhQnon6zD8UjQczaCTcLTLAWxk16LhcDQ6+qJ72lY4uokaN4yQW1E4FA6P1kmahkyTxOogQ1SBeFqwTFe/6yVDAKd6Tsc0fOAUdNOywJ/pcB9LqehoBu1Fow3otDwaHRUuRqNRL1PP4LMYWG+kG9Foqqv+2bWtKOwZFXQXlIig3YSo+TTXJFwJmdadfxwPAr+3bVtz3avOlWhfWZKTc2DUl2OjKeBgNAUcEHujo6PoIjWauj0L1kdTKdxcgB5gWojV1OgYb+huoUA6QRs/h/F3SL+hB12f3Dvx/hQ+PzDEXwyNM5ucgDlIjQEHqVQzvbwH66voAtp0FzH0LpUaw0il9kBLht9dXF5ujKWGQUHgMgzkTiToQTBHBCHx1INWD+X7E9BzBSNnJlwnUcBlkiy5iiRIjMJcDo8NZ9A7kHN4GEtLoothvA5YSmfh4Mrl5eVr2BOL3eyH5o3kFnTXYnwu4jEHnS4HknTH51Ekx8pZZhuXg5aONwv2e8hsHPVyaXhpHb0dvpG6CZrxfGn441Z6ZWn41yycHYNOK7Hfbg4svXvkJizbKZC2n/IrnOb4A37D9CUCffEEuqvB+M0L0bxSDKlgWmr2+fPnMfS8izSWF10+v8XlBTR4F/G8uxK7eNM8f70O9cbN5QhF5wWTZWqyEkeyLt31oknSeEm2RBWqPFHi4zfPiUxMiunGoRbATp380ml8ga5ssmQIcQkXHrJJkATkF3I8zhKWKZm6orhKQbrrj14Zv2677UTbcK1ax6U6Vg3vtWwzZ1k4agakbnmtG2ahY9MqL4jQkBoRJ1VVzmFaLKvjGJZjJxzlynEsR1YcyxZJO5dwoHZ2XPjc8VyZzjkJ27AoSnJ0kLJjdqvItgSlTtuyc66NNUKSIepbsqR+UGwr0Q60ddfOUQmjy4Gi58wcuBPb0Tt6wjGkmyf2KqmSPMuwgirc9ZIJ8STBEiSD3yiBFYEUXFBdxVB1XVLirmTSyOBuhWAdzIFJgVp0dPzLDnyDSVEVVV5TREZVeZWnRDARAhlwjq7iNxj7YP7gE4ibgofnvn3UKhufdFnlabi7IiEikadUJCLdkHTIsGWz40LtJRL4xQXTUZxOIiFRu0bO+lAIBu/8C8wEZ5ghJqQrXKiDQkHO8untEIjXHbjqD/lVPaj6Hc5pcx+6J8QThgUHiS4xrptwbNWBDNs1rITiGZZhqp2OW7XbuuPKHajKK9ZdLxfA9qsWp3MS11agCZqSL8BJartiSXpHJRTVn9A5katWuNmbH6wwqqTJKqZIZbu/+Ll5Wxevaiwre5qo1gQ8jVCTVMlTW7wm3/XQCA7PH2w7PjHk0UBFGxJdn69SUyod60NC9LigP6dzKmeqIVnqzhrtSoTGdAqqxOAygKzxSMOTje3OjdlrOI7sfoqGOljKnXeJOLsPKlybDFlKCJQBsVylzTEaz2qMTHQCKFDVQypXE2856Lgfdp12u21XAyCcEuLJEJ48r9zUBHwIv73crt1eXNMlvQ84QP4qH5FQMRT6gCIdxEZacqT20ZuboRD3QY+IEV2MSEoEc/Chbe3qVXB2UoBEvJ8LytyH4C5ptTWn7aswoWItGN/V9d22T0GdYHu3x8L9SZA8+HuSJz/OeOG3rEha1buvXMUFlSYZgiEJCJ4MIYA74BEjMAyjCtCfqXIVNbQ7G1I+7HqhdjUkc9VQDYUqlVDFz0mhym6oPyKjQFHWLn42oLg4wEEChJTdVtvn322xQakNWSHNq4wo7orxXcJoW64B+iC1oZ+ObYEIVchQDXOgKiGP47gWcOCGUJszQoTVJxwQPMtKLOkJkOSoEn6OhKrV2Xa1AvL7lfZutQKfD7OdD1XjA6lJsiybYAX42wMORDZUEW44EIGD0OwHDlhpYQ70EN/uEw4A0gcatVVaQMVqdxuyPlErQzLkK+q71Vlr21edrVZbJkcjUmCJCMOzSGDBVrxQRItUmEhtl/MiohmRIjUFmtlKBFVDKp5+7xsOvBBX29ZD3Owup/F6hTZ5QSuLikDIIsOTIlJV8kONZ0lIBIscZ4bEWZ8Z2cX+TtQIkSdEVlWFOMlKpAqdeJllVNAUxMa3uV6L9qchLXrtbX23vOvNIm1xsdqGJWRWqx8Wt2+73CY6xUoRXGD1uhViQ2BHKn6ZmUQ4cUR6ojVbxXlULdG2IG1st0Pc3X/54BZKFUvFlTlwbMzuYm17sQge4UOtesuBR7AfiwbQg1pktsrtRPgIZEzV7TZCValSqyiootcUCWcDJICgBZK840XzVxB4gedZCJCE+NF+ye6UkKa1bjZbyrVX0Wa9WbJY5REOpvi1BMiJWAEUZKe9uzOrgaoI24u1KrvNb88y1W21et0Xk2hf4EZri7OtljirVRZna1qlGKrVKhVxVkGvtivXs7PV1q7Q/a2T91HFyxpqLYIlCAzd/ZlvbbYyG+Ijs4vXs6GWGGnd/UrhS9Rai8WWUkHV4g5XhNCoRWrXi7VFb/HVok+ZRWWxyBdVT/S6aqJ1H7GB+oSLqLL9hcIXF2croVqksljjayGvFir2QpS/DE5cPN3eXiQWveI2KEFLbW3XqjzXqsBne/amj7Z9vYOK11W+PC4t7qDt1mLkuthahF3bPF+tXFcQuXNdLFYqwmxFna3ws7N3fubgK5Q0vuwJHn4hjbmZTCE/TQBVSt0vIrJd3ymHF0MhbVwKnaLw4k5k21sMieHF64g2vr0dLqPyYj+5wW9BejzxCmqliv/DNRIWvVC4SwEdCfOsughJEYuux6/LrTBRHK/dcHBAgi2chlphug67PA84KLZqHlqsVFutanWxHwrGr8BqKhuuCYQg8Coqhz0PbBniYTlcY7a97Z3r623EetuR2TC7Ey6GvdA1GT4QwnngoBjm83gX5qBSK3pIE8Vy2fO0/vKIN2DDkXCI2AmHd9Swdx1BJ+FwKRQJZw9aO6eLOzUUPgmF+PFw+LQc9U7D8E2Ew7XTMBMJh49KUc+LloUyQq+wE2DKrUo/UgAcvCqGW+HiWtgLe9uherh8uu2FW7dugVDrdSie6x4SPJaulz0w/yIp4s1F5HkM49H50zK5qJY88vS0b+qEr8GH1/jw6XgkEqlhPdiBtRAf9W4OeqefO9LXO0VQjvrRzlHrAO9ovTo6yh+csmuRSCvSCp8cXJ/0nTO4AR8+yIfXwvmSV4pmDiN1MHG2FK3jf5REopOT7s+AoTxgEBlavN7eOShe10Kt7mtaxdbOTn5nh187zr+KtE6907V8r4X5i+Cj49ETlI9GT8RR7ySMDqPRfClVRxHwAezhCRuOhut18BlHX54EFoEypYMb1c9v7hyM7xzVj+rRck9E+DtAfmowhB3cEpETL5o/OkGednRSj66dRj8+MChHikeHO5trRydHp8VIPjTOEt1qCddKd/+Zwr/EwenaSfHw0DvxjvKnhzthXPQQ46co+urosBwdDwMH7FqU53lsFNnDg4PN68384Vrm6MiLnObxvSdfea92iju9FuSvgxgnTzKhzeNIuX50cFjPH6EyyxLjh1gPDo+jBOjBaDYfZbevt7dPS7FXpbU1r7yZL+2s8ZultUz35u/kWzut/rUEbNDlIw8EOypv1k9O+VMv/+oVMR4ejWZPxsv4Dby1FJ9PgR7wJZVE+dP8Zum0VDrNZk9PS6j+4sijN482+6tK+A5in9Z2PiY5RHir+8t3lCVRlu/+wLlUrpdKsczoUTjqpTxYwo3NaHl087i+GV3b6svk6EscH69t1vP1Orj4PAD2kKel/HE9v7Z56q292DleOy6jo8PTw9ODtRS5OeqNet5oPvriKLUWjW4K+dGTtV6L8P/G6c5J/ujgOH+S3zk6PTi42Xl8fHR4WDo52Dze3Dw4qqODWClTiq2lspiDen10bfS4lBH4NQitmU2Ipn0O/A4JnSkTPF5gDermUoaEshJWsl6ZIMqbXYcn4FdZR6OjKn5Rs/xi9CRcSm1FN4+jL1KlXsvwN0AYDaeOt8YgR8pGU2P1fCo1ykSjqbVyKjxW3oKD0Gdzs5FHZW8rhYATj0b1eozI5I9Rtr52HyhApbHNDAnSvTg8TvF1YXQrm6mnvEY4n8qXyehhPQZKUM9cgqyHWO/BVYC7qHtr+eN8vt6vSfK3OB5NLTcwB40xMI6xY/zS9lZjS2ikUpnMXiqKjmNb2VI2I6zhlDLfaGwevshvvjjIv3jxov8jYxfCcSa6tZk6ju7Vx44P63vRfLQ+tlbPlJbrqYvlemOMbmxtHZ4ch09f4JjZfZG9+7Sa5b8Irf2N2F5qLxaL7m29QKupwyxsHoMijK6lo6ktpjE6ugxx4sXa8XIjvwW9o3u35wnhoxebPRz334xsGW5oHn031IP+Cx9nSErHdRR9UVqmM8tk7Pi4lM3eFz0A2cKHjTTa2tpqwL1ugD/IvtjM15ePGw1YDW9unR4dNTaPUGZsb7gebV4MZ1fGSmNbey96Pe6/EwSN3zUNb23tHe/tHWPR1upr9eXGeh3/YqMEeTL8lVBjjIgh4GAsu5JaHltuDPfzxPofkWZXUffJKTTLWbSMlT9bioGy03QGeMjCgjnIotGuHgAHKxfL94oDMnqc2svsrWxljpsvQBtSy6Acqa2xxkVjJdpY3Wuk97Yu0Prw3vDFaHN9GFKp8lizsdrrYf+9WM2OpqPp5mg6vLKxlV5tQi0oDDPAwWoj1Vi9SC2nUyBxenUZLS+jldcXx0RsdXW916P+e5FeaWTSjfTFRr0xepy5WE7Dvr090Pix5b2NdGOj0Wg0ux1jNw2RQfciR/4WRHMF2hIWP3acPyboxjuUFUgiRggxFGuS2b0LiB2HECuO97YOD7d6Pd6fAWJj5XYV18oIXX5x8PUSEppphEMEmImQjcWyPRjiTwfRXL5obrxNZ9413q2i9Xfv0pd7Gbj5K3tvVzKpsb1MM01vwJHV5sa7TK8H+5NADp+tDEOdlB4+bw5nhpsbS6Xh1fWly/X1laWL5vBqZunifGxlaWVjeHVs78eX60uQw6srS8TZ2MXSZXp4dTgTW0qf/XY2hs6Gx4ZLz5dQbGkl9QaNNd+Mob2xXg/2JwHrwRJ5w8HS8tLF+lI6Mzy2kl1Kry+VVpaypaWLt++I4Y17zcHSm9e/km+GL369hKW5tJQiiOGlGLk0NrZ0ebH0a+bXi/TS0tLl+TDCP/O9lyAuY7EMEbsULmnhkkDr65AwlyA2ZNOxTCybviQusyiWzqLMJZm5/PHl+hmXIF/scuWr+aGV180L+hI4Kl2uL5/F3iz3anA/H7Fm+s3G80Z6Y6O5mn6Xbr7LQhKwjmLEysrG6nnzvJk+f/fm7Ozd2UWvR/rzkG2unr8+33j+Np0+e7fefLeynn638W6jidJvsPi/nTXP3zbPLt6tnPV6pD8PoAdnb9LpZvOyuXL5bv0sfZmNgQFAeRATCPyPP2JCLJUlBfJe5oi3+FQKkq+/2p9NX8QuL7tTarHje+wNANlfY2T3cxnbyMYySMggej1LrmezzWaj2SSRsI6gVOjTF7D+HLJLzWZz/e3K0ll67Gxs+GLs/PVv5xe/nX8spi4vLlfSF+n7M5H6PWR/FYabl7+tn79Nv339/HVz+Oz1xdjz9NhrtJy+vEDp5pvXb9+8Pu/1MH8qsr+OnZ8N/7pyPrwCifPZ67fnF+fn52/Of0MbW80N1Gyen719nW72epg/FUQ2SxCxLCwoS5M0nj+hS4i8dQAESXSX3g7yAQ94wD+NR49x+xShx49g42YZHOx+33M8ST6em5qbQEMLyeTcwOSjubnJubmRp3PJheTEk4GJkZFJwONej/Ln4tn+/v7Luenp/5pBQ/PJl8n5l8DFwrP9+eT+wvT83ML+3PzC/lCvR/lzAdLuv1zYn5+eRgMg7/78y8nJ6enHc8n5/YWJ6YXJhbnk9O/3nYOZmae/PHr8Cxg+Gnz0aPDR40ePnj79us9ET0b2z2Eg+UMJp2buuVscmBn5UZd77xOHJgfQbfx7jB496278gv8Gb7uMDPzSo8H9Q5hKJueT00OD83PTc79DDFhYmJlJTieTM3MLczMLC7A2vzA9+OPr9DNGkhjo8dTU5MjUzMjMRHJyZCY5MzUzM4N3TAGSc/fcFgbmJn/UZWLiwSdOTN1zDiYmp37UZXLynvuDiYnJiclHUzPJibnk1OTU4AyUBxMoOTkzkByZGBkYGUlODtz3HGlmbn8h+cv8/BzUBgsL8xPT09NDc1AxzU1AlNhfWNhfeDk//fTH1+lnPPuxT3xyz00BjUw9+VGX5H3PEwcnnv2gx6PJmXvOwcDE5MCTiYmJkUH0aGhiYKKr988mRoAarCATkCItLNxzY5icmkxOLCQnk5MLkC8uzDx+OrAwNAJJ4+TC9GRyemTw8bNn99wlouT+9PTL6en5hfm5/enfp4fQ9OT0fHL/f0Zmfp+f/31hCk3t78//MI3qbzwZmnr2bOLRk4GhkWcjz4aeosl5XDxNPx55PDCCQPgnIwND99wWhpJzyeTUAm6SOCGaGhoCPzD4BLzBxNzLhfmZ6eT+fc+RJn+fXlhIIjQ3Nz0/vf/fc/uQGCE0PT//8vHE7wv7L8FQXv4wg+hzPB16Mvh4ELzfHK6XwTVCMY0GB0aGph5PPpmZSg5ODEzdc1MARZhLDqGZZzMzUyPwN5Ocezz1ZH5qcGR/Zv9pciI5MbAw0+sh/nT8MgneYB5PoT8dmhwYTL5MQnjYn3y5P/Vf8wvT+/8z+OSez6Td4OXU/MuXLxemXv6+D6UShETwDPMLk/8NHmLh5dTUfwQHQwNDAyODI4/AMzwenBqaGHz2eOTZ4LOhR7Drnj9e+T7mp+fvvwP4AQbn/uMpeMADHvCAB/wn4dGXePoJv/wCy3fwqcNX5/VaiH8Xn6QFiR5/xOA3ePJ/4Nu+t9e4IeiOU3Ij+q3gX8v7rIuhTxj4l/jc5+acZ1/xckvHDRm9lvhbfEnAl+J/JfwXso58D98h4xMPT77i4SMNvZb6G/wfavCNFvxrJfhGFf6VImCzuMtG8dkbfNcZ3Fr9s3+B73qFP3qEuyr9d/DHkPDR/T/+TNEX+GN86OPY8IAHPOABD3jAAx7wgAc84AEPeMA9w/8C4mioC3ueUscAAAAASUVORK5CYII="/>
          <p:cNvSpPr>
            <a:spLocks noChangeAspect="1" noChangeArrowheads="1"/>
          </p:cNvSpPr>
          <p:nvPr/>
        </p:nvSpPr>
        <p:spPr bwMode="auto">
          <a:xfrm>
            <a:off x="765175" y="-1905000"/>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png;base64,iVBORw0KGgoAAAANSUhEUgAAAQMAAADCCAMAAAB6zFdcAAABa1BMVEX////39/f/pwD/qQD7+/v19fXo6Oj///3/rQD5+fnm5ub//Pb/qwDb29v/rwDs7Oz/+vD/9uf9nQDg4OD/9OT3aQD9owD/8dv8jgD/+e78lQD6ggD/6cf/4a/5r47V1dX/5br/2qD7gQD6cwD/7tP/5sD/0on8kgD+69/Ly8z/yW7/6cb/2Z2urq//wFPBwcJxcXSbm53/x2e5ubv6eQD9vmv/uzuNjY/8yaljY2Z9fYD917//ty3/0oL+7OD/v0/+3LT9wov9tlj+zG79z5f+48v5YgD+48r+wnD7uo/8sYb9tkv7qXT9x5X807z+z5P7mFj9s2z8n039rDr9wn/9zab7pGD9sDH6hCf5i0L7nUL4WAD9xoNYWFv+vVf/vEdKSU79tGX8nDT8pEn8tX38tmv8myv8rFT6nmz7qn/6kFP7ll78v535dyL5fjb92cgmJSz5gSsJBhQlJCs+PUL+zGD+wDH9pzH9tDq5YvbWAAAep0lEQVR4nO1ci1/a2LbeA21DG4wJxoRAUhNNIoaIEjGiJBAEBEXFFygdhPqoWmvH23vH2j//ro21r+m5nTN3OojHj7jJYye/vb6s504QoQc84AEPeMADHvCABzzgAQ94wAMecCdBIpJBLCILhV6PpHdIFBKFKxfxLM0SPGKBD55geLLXw/pHoctyXOLFIOX6VJ9iO1LQkoOW2Oth/QPQzbgiX5lxKeEqqkki01BcPx+wHFt3HNWm1F4P8OeDtIz3Ts50EgU3UaASKtICjk7ZPsWx4halG5SCEKuYktLrgf4MEPDBts4KPM/QDIZAF2iENEehVfAHPKmyhKoigtaswlWhe8o9gyO6pMUwfLdFjIAkWWBIVtJUDaHClWmaLDIT0LHN3ZiD6vC9HfHfDoEyO7Zl564oF9pEjkKWlXCunMR7Fo66ru7qPKJyEC01lwRuSKT74vdIEVQS0Qxl6nbCkd53Om1bctoUaLpIEHGCECE64l4MIVCU3ye7AdlP+QKSj+K0Xo/8b4POkTynsGAHLE/zAq/ytGB2EDI4fNTpoILVyV3Z9nvZcSA4ukHZb9R8iu6XGFro9eD/HvCdoCn7XF1ChAn6bsrI1AhXUjTDL7msTDkSy/JxU1FZlsqhQBs48Cm8T5J8LP0+l8vZ94AHKRgI4D+faoOOq1yO4AzDT/ktIxjw20Yg4CBVi+uiFmeoDgrecKBiDnRVjsdlud8zR+zVdD8BeWDc5/p0wef6E4TfdRwEHPhQJ0A4bYRM++rK7lgG2EUggf2Bovol1e9j0T0IkDVXkiTdT8JtFUF8k/YDB8j3iYNEgKYgHjqJXKJtmBYuoyCPIKCBhcYKkJB6LcP/F1Qi8d51/Y7EKSInOQGbU6mA4zcsfydogU9MBEkn2EEMLwBoVoZTCFmHRu+mUw6ldKSOo9mO3b/q0M1yGMvlDREWwbBkJFq6K9GGGTQkAykuIbclROoutns6oPOGnDPirhLAMvN+kUpIesegND/bY0n+IgRNVWVJNU2V/4NrVx0/zgZlisZbxFWh0Lli6JxFXXUs2865Ft7N+00nd+W4RkDtVw5kPWebII9r5SRZVmVaJmUZaQojKiyh8CTDIytIE1ArEDTBw42nKdtsK1ZOt2QDX4CHyKCoui7rgt6XwYGlEdvN8xgSCRKVM/yqT7cd3edqvgLogO33+eRKgAkGfQmRC/oCN1ISnxua1T9ei5dZXZP6r6oOiqRmkTRN+mDsUkKqBNSAZRuyS8k6Bc6+Q6kQB4OkLFl+ya+7PpGAcpJgSYHpCFA2tMUEKUBthflQ3+cSnav+MweKCiiJDhV0gw4oRcAxEoEgJIUy+HrnhgPk2DgX6DhQG2iST4w7kDNaHceyHclJOHrbsQs2hdVDR3KvxflLoFTKTdiyIwewQ1Spbpwn8CwCbjEHSsByKdOnGkHJJwMHmg7uw6IcwoEzlbacAyoMBzvNq4INwaSguz2V6N9HUAwWOo5MyYEr2ALlJqAgQCpEiyuZh0ygA0UiiM9TPqrLAScyqqyqiiQT+EsVNU3mVZfCfFEdKLPBl9i9FurfhEqqLM+TPKl+9GWkc3WVsBlLtt7jmUOwhc8gyduW+CI7FgnEdqNqXNR4La6J/VRL07jqJWmSFhSJISEwIBLU2LwqmDorX7l6wiyQ+hcTyGQiVygUruwciSTZNOM0xFFBfN9xE++lL4JiX8VHxsm97+QStusk3E6uo6uWUrAShv5NN767wyUtCcpDTS7ENeDANt7bBciMVNHWddfUJEVWREWGPDLhSprZNzkzKcUliOeSqsiyLGmiYnUsxzS72k+64B1FXWb0uNKWWEXyw40XdUZWTEgtJUisQE0Sbk6DqskFkszOlUF1CgnLsnIJymJ6LdufBr5bN5rbbU3L1TuybOEDKgccBBKaowdcg4pTZlBqu0Hdto2ghhzqq8tAeYlIQWBoFtEszZAsTf/jovxFKH6fQXR8QU3xU74Ocn1+hXT8DmFTAb/oo3wQ7hM2xVNXBsSNeJCxrmDDER0ZfXAMi9R1BIvbMVjdjFf0nITiCUNAesdSeavj9oU1CL6c7uo+xQ4qfjfhk3yGoVgOH9AhJQhapt/gkU3pst+SLD1IqXYOVnxSTrNlZAc6fuiGKMeEb5ayFZ+D554MG9bchOo4tf6Ij6pPQVANId3v+njFX8DJ8ocAFUh0HIj0vE/CkwSCFFf/GOpsBwU7OcyB5HNqCHPA6P5C0Or4FB+lEx1/rj/iI+Oz4rru03JBSAJNv+nTJSlB8ZJgU2LAUn0uD4Gj03n/WZxP6o05yOUoknKQbPgUBzhggUq/KSsE7NBpxeb6o2xwfVxOoDifooRUk1MTHOfyAY6Tbcrn02g/dopkd9YMJbD8LpPrPokDOOBAFMMf8DsKlfNBeWFyrM6pQcexpEACk+L4+sEtgjAMnj/iBZCUwLmfCpukSoObpyXESHxcdBxHvjLsjpOQOwWqZluQB+OsGCKphEgTAqug6DLyNF4iVYkQTIUVJF1DqmmyxN1/Ok8WGIsmeYHBOmvEEY0SriggG5eKEnr/Ppez9ThUz7Zlg91TOB3gqbbi4MqAdQw951qKbdjdmSSaFyHbRLop6qqr8BXVVU1dp+68JhB2J2d3DMfGSaBlw0rOcp0cdWP8PAMfktd0VXJNiIGi7MK915W4pPtAZqiMEq5l2uZNfZSgDKdj8W2Gwhw5qt6xO65b6al8fwZEIte+0mGsbdhou47jdq7aUBQzoijSSO3i5kYKqnizqeJECopGUbytCEjRkzUGFEcBuyAdA/QC02ImFMrR7r4efAXNpCVZjrOKKIucj5NRwNeFA3kxqnE+f3eL61q4Dh0+VhS6H8PX+RwHb+pKcDAG0QdPXVz6c2lkwCZ4xDh2Dirn5zS0i2WDP66KUJHzf8kBFjt4c4nuAehkIVVRVRY5qkUiyJdJgkEUTd/1hw2836Vs2VESum4blO0GRS1HXb23USnEhTR0zXHc4m6I40JFVISvWYxFHEZE2OJCmA0a1nZbFX+II6EA7SQsJqg7lGsbHcOyLcouUHf95QyKtxKO5NguWC8lYdcGegz3sBQJRYCDUGgRbD8UCnFoDdrP583CrlBoFtZU6OnBt+chUtE0VUSUbEA0gUjacS1KMp27PpFg6Kau2aplSbmEIcqWigp6AQJebDwyrqGTSAQ4QDuRyDi9FolEWq1WsXsaCRvF8UgEZxdhOHpUxDe76/1IWtLiUGuTisInDJnnlX4poBla4hHJSjSSJEmR4qXweNhDJ+PhUzhYh43sWnh8PBwOH3W7e7BBjOMuCB3BOhwBZXifu7oqvL+6whOyPCZF0iGmmnLPpPpz0HVdVCAL6uApIDfhQnon6zD8UjQczaCTcLTLAWxk16LhcDQ6+qJ72lY4uokaN4yQW1E4FA6P1kmahkyTxOogQ1SBeFqwTFe/6yVDAKd6Tsc0fOAUdNOywJ/pcB9LqehoBu1Fow3otDwaHRUuRqNRL1PP4LMYWG+kG9Foqqv+2bWtKOwZFXQXlIig3YSo+TTXJFwJmdadfxwPAr+3bVtz3avOlWhfWZKTc2DUl2OjKeBgNAUcEHujo6PoIjWauj0L1kdTKdxcgB5gWojV1OgYb+huoUA6QRs/h/F3SL+hB12f3Dvx/hQ+PzDEXwyNM5ucgDlIjQEHqVQzvbwH66voAtp0FzH0LpUaw0il9kBLht9dXF5ujKWGQUHgMgzkTiToQTBHBCHx1INWD+X7E9BzBSNnJlwnUcBlkiy5iiRIjMJcDo8NZ9A7kHN4GEtLoothvA5YSmfh4Mrl5eVr2BOL3eyH5o3kFnTXYnwu4jEHnS4HknTH51Ekx8pZZhuXg5aONwv2e8hsHPVyaXhpHb0dvpG6CZrxfGn441Z6ZWn41yycHYNOK7Hfbg4svXvkJizbKZC2n/IrnOb4A37D9CUCffEEuqvB+M0L0bxSDKlgWmr2+fPnMfS8izSWF10+v8XlBTR4F/G8uxK7eNM8f70O9cbN5QhF5wWTZWqyEkeyLt31oknSeEm2RBWqPFHi4zfPiUxMiunGoRbATp380ml8ga5ssmQIcQkXHrJJkATkF3I8zhKWKZm6orhKQbrrj14Zv2677UTbcK1ax6U6Vg3vtWwzZ1k4agakbnmtG2ahY9MqL4jQkBoRJ1VVzmFaLKvjGJZjJxzlynEsR1YcyxZJO5dwoHZ2XPjc8VyZzjkJ27AoSnJ0kLJjdqvItgSlTtuyc66NNUKSIepbsqR+UGwr0Q60ddfOUQmjy4Gi58wcuBPb0Tt6wjGkmyf2KqmSPMuwgirc9ZIJ8STBEiSD3yiBFYEUXFBdxVB1XVLirmTSyOBuhWAdzIFJgVp0dPzLDnyDSVEVVV5TREZVeZWnRDARAhlwjq7iNxj7YP7gE4ibgofnvn3UKhufdFnlabi7IiEikadUJCLdkHTIsGWz40LtJRL4xQXTUZxOIiFRu0bO+lAIBu/8C8wEZ5ghJqQrXKiDQkHO8untEIjXHbjqD/lVPaj6Hc5pcx+6J8QThgUHiS4xrptwbNWBDNs1rITiGZZhqp2OW7XbuuPKHajKK9ZdLxfA9qsWp3MS11agCZqSL8BJartiSXpHJRTVn9A5katWuNmbH6wwqqTJKqZIZbu/+Ll5Wxevaiwre5qo1gQ8jVCTVMlTW7wm3/XQCA7PH2w7PjHk0UBFGxJdn69SUyod60NC9LigP6dzKmeqIVnqzhrtSoTGdAqqxOAygKzxSMOTje3OjdlrOI7sfoqGOljKnXeJOLsPKlybDFlKCJQBsVylzTEaz2qMTHQCKFDVQypXE2856Lgfdp12u21XAyCcEuLJEJ48r9zUBHwIv73crt1eXNMlvQ84QP4qH5FQMRT6gCIdxEZacqT20ZuboRD3QY+IEV2MSEoEc/Chbe3qVXB2UoBEvJ8LytyH4C5ptTWn7aswoWItGN/V9d22T0GdYHu3x8L9SZA8+HuSJz/OeOG3rEha1buvXMUFlSYZgiEJCJ4MIYA74BEjMAyjCtCfqXIVNbQ7G1I+7HqhdjUkc9VQDYUqlVDFz0mhym6oPyKjQFHWLn42oLg4wEEChJTdVtvn322xQakNWSHNq4wo7orxXcJoW64B+iC1oZ+ObYEIVchQDXOgKiGP47gWcOCGUJszQoTVJxwQPMtKLOkJkOSoEn6OhKrV2Xa1AvL7lfZutQKfD7OdD1XjA6lJsiybYAX42wMORDZUEW44EIGD0OwHDlhpYQ70EN/uEw4A0gcatVVaQMVqdxuyPlErQzLkK+q71Vlr21edrVZbJkcjUmCJCMOzSGDBVrxQRItUmEhtl/MiohmRIjUFmtlKBFVDKp5+7xsOvBBX29ZD3Owup/F6hTZ5QSuLikDIIsOTIlJV8kONZ0lIBIscZ4bEWZ8Z2cX+TtQIkSdEVlWFOMlKpAqdeJllVNAUxMa3uV6L9qchLXrtbX23vOvNIm1xsdqGJWRWqx8Wt2+73CY6xUoRXGD1uhViQ2BHKn6ZmUQ4cUR6ojVbxXlULdG2IG1st0Pc3X/54BZKFUvFlTlwbMzuYm17sQge4UOtesuBR7AfiwbQg1pktsrtRPgIZEzV7TZCValSqyiootcUCWcDJICgBZK840XzVxB4gedZCJCE+NF+ye6UkKa1bjZbyrVX0Wa9WbJY5REOpvi1BMiJWAEUZKe9uzOrgaoI24u1KrvNb88y1W21et0Xk2hf4EZri7OtljirVRZna1qlGKrVKhVxVkGvtivXs7PV1q7Q/a2T91HFyxpqLYIlCAzd/ZlvbbYyG+Ijs4vXs6GWGGnd/UrhS9Rai8WWUkHV4g5XhNCoRWrXi7VFb/HVok+ZRWWxyBdVT/S6aqJ1H7GB+oSLqLL9hcIXF2croVqksljjayGvFir2QpS/DE5cPN3eXiQWveI2KEFLbW3XqjzXqsBne/amj7Z9vYOK11W+PC4t7qDt1mLkuthahF3bPF+tXFcQuXNdLFYqwmxFna3ws7N3fubgK5Q0vuwJHn4hjbmZTCE/TQBVSt0vIrJd3ymHF0MhbVwKnaLw4k5k21sMieHF64g2vr0dLqPyYj+5wW9BejzxCmqliv/DNRIWvVC4SwEdCfOsughJEYuux6/LrTBRHK/dcHBAgi2chlphug67PA84KLZqHlqsVFutanWxHwrGr8BqKhuuCYQg8Coqhz0PbBniYTlcY7a97Z3r623EetuR2TC7Ey6GvdA1GT4QwnngoBjm83gX5qBSK3pIE8Vy2fO0/vKIN2DDkXCI2AmHd9Swdx1BJ+FwKRQJZw9aO6eLOzUUPgmF+PFw+LQc9U7D8E2Ew7XTMBMJh49KUc+LloUyQq+wE2DKrUo/UgAcvCqGW+HiWtgLe9uherh8uu2FW7dugVDrdSie6x4SPJaulz0w/yIp4s1F5HkM49H50zK5qJY88vS0b+qEr8GH1/jw6XgkEqlhPdiBtRAf9W4OeqefO9LXO0VQjvrRzlHrAO9ovTo6yh+csmuRSCvSCp8cXJ/0nTO4AR8+yIfXwvmSV4pmDiN1MHG2FK3jf5REopOT7s+AoTxgEBlavN7eOShe10Kt7mtaxdbOTn5nh187zr+KtE6907V8r4X5i+Cj49ETlI9GT8RR7ySMDqPRfClVRxHwAezhCRuOhut18BlHX54EFoEypYMb1c9v7hyM7xzVj+rRck9E+DtAfmowhB3cEpETL5o/OkGednRSj66dRj8+MChHikeHO5trRydHp8VIPjTOEt1qCddKd/+Zwr/EwenaSfHw0DvxjvKnhzthXPQQ46co+urosBwdDwMH7FqU53lsFNnDg4PN68384Vrm6MiLnObxvSdfea92iju9FuSvgxgnTzKhzeNIuX50cFjPH6EyyxLjh1gPDo+jBOjBaDYfZbevt7dPS7FXpbU1r7yZL+2s8ZultUz35u/kWzut/rUEbNDlIw8EOypv1k9O+VMv/+oVMR4ejWZPxsv4Dby1FJ9PgR7wJZVE+dP8Zum0VDrNZk9PS6j+4sijN482+6tK+A5in9Z2PiY5RHir+8t3lCVRlu/+wLlUrpdKsczoUTjqpTxYwo3NaHl087i+GV3b6svk6EscH69t1vP1Orj4PAD2kKel/HE9v7Z56q292DleOy6jo8PTw9ODtRS5OeqNet5oPvriKLUWjW4K+dGTtV6L8P/G6c5J/ujgOH+S3zk6PTi42Xl8fHR4WDo52Dze3Dw4qqODWClTiq2lspiDen10bfS4lBH4NQitmU2Ipn0O/A4JnSkTPF5gDermUoaEshJWsl6ZIMqbXYcn4FdZR6OjKn5Rs/xi9CRcSm1FN4+jL1KlXsvwN0AYDaeOt8YgR8pGU2P1fCo1ykSjqbVyKjxW3oKD0Gdzs5FHZW8rhYATj0b1eozI5I9Rtr52HyhApbHNDAnSvTg8TvF1YXQrm6mnvEY4n8qXyehhPQZKUM9cgqyHWO/BVYC7qHtr+eN8vt6vSfK3OB5NLTcwB40xMI6xY/zS9lZjS2ikUpnMXiqKjmNb2VI2I6zhlDLfaGwevshvvjjIv3jxov8jYxfCcSa6tZk6ju7Vx44P63vRfLQ+tlbPlJbrqYvlemOMbmxtHZ4ch09f4JjZfZG9+7Sa5b8Irf2N2F5qLxaL7m29QKupwyxsHoMijK6lo6ktpjE6ugxx4sXa8XIjvwW9o3u35wnhoxebPRz334xsGW5oHn031IP+Cx9nSErHdRR9UVqmM8tk7Pi4lM3eFz0A2cKHjTTa2tpqwL1ugD/IvtjM15ePGw1YDW9unR4dNTaPUGZsb7gebV4MZ1fGSmNbey96Pe6/EwSN3zUNb23tHe/tHWPR1upr9eXGeh3/YqMEeTL8lVBjjIgh4GAsu5JaHltuDPfzxPofkWZXUffJKTTLWbSMlT9bioGy03QGeMjCgjnIotGuHgAHKxfL94oDMnqc2svsrWxljpsvQBtSy6Acqa2xxkVjJdpY3Wuk97Yu0Prw3vDFaHN9GFKp8lizsdrrYf+9WM2OpqPp5mg6vLKxlV5tQi0oDDPAwWoj1Vi9SC2nUyBxenUZLS+jldcXx0RsdXW916P+e5FeaWTSjfTFRr0xepy5WE7Dvr090Pix5b2NdGOj0Wg0ux1jNw2RQfciR/4WRHMF2hIWP3acPyboxjuUFUgiRggxFGuS2b0LiB2HECuO97YOD7d6Pd6fAWJj5XYV18oIXX5x8PUSEppphEMEmImQjcWyPRjiTwfRXL5obrxNZ9413q2i9Xfv0pd7Gbj5K3tvVzKpsb1MM01vwJHV5sa7TK8H+5NADp+tDEOdlB4+bw5nhpsbS6Xh1fWly/X1laWL5vBqZunifGxlaWVjeHVs78eX60uQw6srS8TZ2MXSZXp4dTgTW0qf/XY2hs6Gx4ZLz5dQbGkl9QaNNd+Mob2xXg/2JwHrwRJ5w8HS8tLF+lI6Mzy2kl1Kry+VVpaypaWLt++I4Y17zcHSm9e/km+GL369hKW5tJQiiOGlGLk0NrZ0ebH0a+bXi/TS0tLl+TDCP/O9lyAuY7EMEbsULmnhkkDr65AwlyA2ZNOxTCybviQusyiWzqLMJZm5/PHl+hmXIF/scuWr+aGV180L+hI4Kl2uL5/F3iz3anA/H7Fm+s3G80Z6Y6O5mn6Xbr7LQhKwjmLEysrG6nnzvJk+f/fm7Ozd2UWvR/rzkG2unr8+33j+Np0+e7fefLeynn638W6jidJvsPi/nTXP3zbPLt6tnPV6pD8PoAdnb9LpZvOyuXL5bv0sfZmNgQFAeRATCPyPP2JCLJUlBfJe5oi3+FQKkq+/2p9NX8QuL7tTarHje+wNANlfY2T3cxnbyMYySMggej1LrmezzWaj2SSRsI6gVOjTF7D+HLJLzWZz/e3K0ll67Gxs+GLs/PVv5xe/nX8spi4vLlfSF+n7M5H6PWR/FYabl7+tn79Nv339/HVz+Oz1xdjz9NhrtJy+vEDp5pvXb9+8Pu/1MH8qsr+OnZ8N/7pyPrwCifPZ67fnF+fn52/Of0MbW80N1Gyen719nW72epg/FUQ2SxCxLCwoS5M0nj+hS4i8dQAESXSX3g7yAQ94wD+NR49x+xShx49g42YZHOx+33M8ST6em5qbQEMLyeTcwOSjubnJubmRp3PJheTEk4GJkZFJwONej/Ln4tn+/v7Luenp/5pBQ/PJl8n5l8DFwrP9+eT+wvT83ML+3PzC/lCvR/lzAdLuv1zYn5+eRgMg7/78y8nJ6enHc8n5/YWJ6YXJhbnk9O/3nYOZmae/PHr8Cxg+Gnz0aPDR40ePnj79us9ET0b2z2Eg+UMJp2buuVscmBn5UZd77xOHJgfQbfx7jB496278gv8Gb7uMDPzSo8H9Q5hKJueT00OD83PTc79DDFhYmJlJTieTM3MLczMLC7A2vzA9+OPr9DNGkhjo8dTU5MjUzMjMRHJyZCY5MzUzM4N3TAGSc/fcFgbmJn/UZWLiwSdOTN1zDiYmp37UZXLynvuDiYnJiclHUzPJibnk1OTU4AyUBxMoOTkzkByZGBkYGUlODtz3HGlmbn8h+cv8/BzUBgsL8xPT09NDc1AxzU1AlNhfWNhfeDk//fTH1+lnPPuxT3xyz00BjUw9+VGX5H3PEwcnnv2gx6PJmXvOwcDE5MCTiYmJkUH0aGhiYKKr988mRoAarCATkCItLNxzY5icmkxOLCQnk5MLkC8uzDx+OrAwNAJJ4+TC9GRyemTw8bNn99wlouT+9PTL6en5hfm5/enfp4fQ9OT0fHL/f0Zmfp+f/31hCk3t78//MI3qbzwZmnr2bOLRk4GhkWcjz4aeosl5XDxNPx55PDCCQPgnIwND99wWhpJzyeTUAm6SOCGaGhoCPzD4BLzBxNzLhfmZ6eT+fc+RJn+fXlhIIjQ3Nz0/vf/fc/uQGCE0PT//8vHE7wv7L8FQXv4wg+hzPB16Mvh4ELzfHK6XwTVCMY0GB0aGph5PPpmZSg5ODEzdc1MARZhLDqGZZzMzUyPwN5Ocezz1ZH5qcGR/Zv9pciI5MbAw0+sh/nT8MgneYB5PoT8dmhwYTL5MQnjYn3y5P/Vf8wvT+/8z+OSez6Td4OXU/MuXLxemXv6+D6UShETwDPMLk/8NHmLh5dTUfwQHQwNDAyODI4/AMzwenBqaGHz2eOTZ4LOhR7Drnj9e+T7mp+fvvwP4AQbn/uMpeMADHvCAB/wn4dGXePoJv/wCy3fwqcNX5/VaiH8Xn6QFiR5/xOA3ePJ/4Nu+t9e4IeiOU3Ij+q3gX8v7rIuhTxj4l/jc5+acZ1/xckvHDRm9lvhbfEnAl+J/JfwXso58D98h4xMPT77i4SMNvZb6G/wfavCNFvxrJfhGFf6VImCzuMtG8dkbfNcZ3Fr9s3+B73qFP3qEuyr9d/DHkPDR/T/+TNEX+GN86OPY8IAHPOABD3jAAx7wgAc84AEPeMA9w/8C4mioC3ueUscAAAAASUVORK5CYII="/>
          <p:cNvSpPr>
            <a:spLocks noChangeAspect="1" noChangeArrowheads="1"/>
          </p:cNvSpPr>
          <p:nvPr/>
        </p:nvSpPr>
        <p:spPr bwMode="auto">
          <a:xfrm>
            <a:off x="917575" y="-1752600"/>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data:image/png;base64,iVBORw0KGgoAAAANSUhEUgAAAQMAAADCCAMAAAB6zFdcAAABa1BMVEX////39/f/pwD/qQD7+/v19fXo6Oj///3/rQD5+fnm5ub//Pb/qwDb29v/rwDs7Oz/+vD/9uf9nQDg4OD/9OT3aQD9owD/8dv8jgD/+e78lQD6ggD/6cf/4a/5r47V1dX/5br/2qD7gQD6cwD/7tP/5sD/0on8kgD+69/Ly8z/yW7/6cb/2Z2urq//wFPBwcJxcXSbm53/x2e5ubv6eQD9vmv/uzuNjY/8yaljY2Z9fYD917//ty3/0oL+7OD/v0/+3LT9wov9tlj+zG79z5f+48v5YgD+48r+wnD7uo/8sYb9tkv7qXT9x5X807z+z5P7mFj9s2z8n039rDr9wn/9zab7pGD9sDH6hCf5i0L7nUL4WAD9xoNYWFv+vVf/vEdKSU79tGX8nDT8pEn8tX38tmv8myv8rFT6nmz7qn/6kFP7ll78v535dyL5fjb92cgmJSz5gSsJBhQlJCs+PUL+zGD+wDH9pzH9tDq5YvbWAAAep0lEQVR4nO1ci1/a2LbeA21DG4wJxoRAUhNNIoaIEjGiJBAEBEXFFygdhPqoWmvH23vH2j//ro21r+m5nTN3OojHj7jJYye/vb6s504QoQc84AEPeMADHvCABzzgAQ94wAMecCdBIpJBLCILhV6PpHdIFBKFKxfxLM0SPGKBD55geLLXw/pHoctyXOLFIOX6VJ9iO1LQkoOW2Oth/QPQzbgiX5lxKeEqqkki01BcPx+wHFt3HNWm1F4P8OeDtIz3Ts50EgU3UaASKtICjk7ZPsWx4halG5SCEKuYktLrgf4MEPDBts4KPM/QDIZAF2iENEehVfAHPKmyhKoigtaswlWhe8o9gyO6pMUwfLdFjIAkWWBIVtJUDaHClWmaLDIT0LHN3ZiD6vC9HfHfDoEyO7Zl564oF9pEjkKWlXCunMR7Fo66ru7qPKJyEC01lwRuSKT74vdIEVQS0Qxl6nbCkd53Om1bctoUaLpIEHGCECE64l4MIVCU3ye7AdlP+QKSj+K0Xo/8b4POkTynsGAHLE/zAq/ytGB2EDI4fNTpoILVyV3Z9nvZcSA4ukHZb9R8iu6XGFro9eD/HvCdoCn7XF1ChAn6bsrI1AhXUjTDL7msTDkSy/JxU1FZlsqhQBs48Cm8T5J8LP0+l8vZ94AHKRgI4D+faoOOq1yO4AzDT/ktIxjw20Yg4CBVi+uiFmeoDgrecKBiDnRVjsdlud8zR+zVdD8BeWDc5/p0wef6E4TfdRwEHPhQJ0A4bYRM++rK7lgG2EUggf2Bovol1e9j0T0IkDVXkiTdT8JtFUF8k/YDB8j3iYNEgKYgHjqJXKJtmBYuoyCPIKCBhcYKkJB6LcP/F1Qi8d51/Y7EKSInOQGbU6mA4zcsfydogU9MBEkn2EEMLwBoVoZTCFmHRu+mUw6ldKSOo9mO3b/q0M1yGMvlDREWwbBkJFq6K9GGGTQkAykuIbclROoutns6oPOGnDPirhLAMvN+kUpIesegND/bY0n+IgRNVWVJNU2V/4NrVx0/zgZlisZbxFWh0Lli6JxFXXUs2865Ft7N+00nd+W4RkDtVw5kPWebII9r5SRZVmVaJmUZaQojKiyh8CTDIytIE1ArEDTBw42nKdtsK1ZOt2QDX4CHyKCoui7rgt6XwYGlEdvN8xgSCRKVM/yqT7cd3edqvgLogO33+eRKgAkGfQmRC/oCN1ISnxua1T9ei5dZXZP6r6oOiqRmkTRN+mDsUkKqBNSAZRuyS8k6Bc6+Q6kQB4OkLFl+ya+7PpGAcpJgSYHpCFA2tMUEKUBthflQ3+cSnav+MweKCiiJDhV0gw4oRcAxEoEgJIUy+HrnhgPk2DgX6DhQG2iST4w7kDNaHceyHclJOHrbsQs2hdVDR3KvxflLoFTKTdiyIwewQ1Spbpwn8CwCbjEHSsByKdOnGkHJJwMHmg7uw6IcwoEzlbacAyoMBzvNq4INwaSguz2V6N9HUAwWOo5MyYEr2ALlJqAgQCpEiyuZh0ygA0UiiM9TPqrLAScyqqyqiiQT+EsVNU3mVZfCfFEdKLPBl9i9FurfhEqqLM+TPKl+9GWkc3WVsBlLtt7jmUOwhc8gyduW+CI7FgnEdqNqXNR4La6J/VRL07jqJWmSFhSJISEwIBLU2LwqmDorX7l6wiyQ+hcTyGQiVygUruwciSTZNOM0xFFBfN9xE++lL4JiX8VHxsm97+QStusk3E6uo6uWUrAShv5NN767wyUtCcpDTS7ENeDANt7bBciMVNHWddfUJEVWREWGPDLhSprZNzkzKcUliOeSqsiyLGmiYnUsxzS72k+64B1FXWb0uNKWWEXyw40XdUZWTEgtJUisQE0Sbk6DqskFkszOlUF1CgnLsnIJymJ6LdufBr5bN5rbbU3L1TuybOEDKgccBBKaowdcg4pTZlBqu0Hdto2ghhzqq8tAeYlIQWBoFtEszZAsTf/jovxFKH6fQXR8QU3xU74Ocn1+hXT8DmFTAb/oo3wQ7hM2xVNXBsSNeJCxrmDDER0ZfXAMi9R1BIvbMVjdjFf0nITiCUNAesdSeavj9oU1CL6c7uo+xQ4qfjfhk3yGoVgOH9AhJQhapt/gkU3pst+SLD1IqXYOVnxSTrNlZAc6fuiGKMeEb5ayFZ+D554MG9bchOo4tf6Ij6pPQVANId3v+njFX8DJ8ocAFUh0HIj0vE/CkwSCFFf/GOpsBwU7OcyB5HNqCHPA6P5C0Or4FB+lEx1/rj/iI+Oz4rru03JBSAJNv+nTJSlB8ZJgU2LAUn0uD4Gj03n/WZxP6o05yOUoknKQbPgUBzhggUq/KSsE7NBpxeb6o2xwfVxOoDifooRUk1MTHOfyAY6Tbcrn02g/dopkd9YMJbD8LpPrPokDOOBAFMMf8DsKlfNBeWFyrM6pQcexpEACk+L4+sEtgjAMnj/iBZCUwLmfCpukSoObpyXESHxcdBxHvjLsjpOQOwWqZluQB+OsGCKphEgTAqug6DLyNF4iVYkQTIUVJF1DqmmyxN1/Ok8WGIsmeYHBOmvEEY0SriggG5eKEnr/Ppez9ThUz7Zlg91TOB3gqbbi4MqAdQw951qKbdjdmSSaFyHbRLop6qqr8BXVVU1dp+68JhB2J2d3DMfGSaBlw0rOcp0cdWP8PAMfktd0VXJNiIGi7MK915W4pPtAZqiMEq5l2uZNfZSgDKdj8W2Gwhw5qt6xO65b6al8fwZEIte+0mGsbdhou47jdq7aUBQzoijSSO3i5kYKqnizqeJECopGUbytCEjRkzUGFEcBuyAdA/QC02ImFMrR7r4efAXNpCVZjrOKKIucj5NRwNeFA3kxqnE+f3eL61q4Dh0+VhS6H8PX+RwHb+pKcDAG0QdPXVz6c2lkwCZ4xDh2Dirn5zS0i2WDP66KUJHzf8kBFjt4c4nuAehkIVVRVRY5qkUiyJdJgkEUTd/1hw2836Vs2VESum4blO0GRS1HXb23USnEhTR0zXHc4m6I40JFVISvWYxFHEZE2OJCmA0a1nZbFX+II6EA7SQsJqg7lGsbHcOyLcouUHf95QyKtxKO5NguWC8lYdcGegz3sBQJRYCDUGgRbD8UCnFoDdrP583CrlBoFtZU6OnBt+chUtE0VUSUbEA0gUjacS1KMp27PpFg6Kau2aplSbmEIcqWigp6AQJebDwyrqGTSAQ4QDuRyDi9FolEWq1WsXsaCRvF8UgEZxdhOHpUxDe76/1IWtLiUGuTisInDJnnlX4poBla4hHJSjSSJEmR4qXweNhDJ+PhUzhYh43sWnh8PBwOH3W7e7BBjOMuCB3BOhwBZXifu7oqvL+6whOyPCZF0iGmmnLPpPpz0HVdVCAL6uApIDfhQnon6zD8UjQczaCTcLTLAWxk16LhcDQ6+qJ72lY4uokaN4yQW1E4FA6P1kmahkyTxOogQ1SBeFqwTFe/6yVDAKd6Tsc0fOAUdNOywJ/pcB9LqehoBu1Fow3otDwaHRUuRqNRL1PP4LMYWG+kG9Foqqv+2bWtKOwZFXQXlIig3YSo+TTXJFwJmdadfxwPAr+3bVtz3avOlWhfWZKTc2DUl2OjKeBgNAUcEHujo6PoIjWauj0L1kdTKdxcgB5gWojV1OgYb+huoUA6QRs/h/F3SL+hB12f3Dvx/hQ+PzDEXwyNM5ucgDlIjQEHqVQzvbwH66voAtp0FzH0LpUaw0il9kBLht9dXF5ujKWGQUHgMgzkTiToQTBHBCHx1INWD+X7E9BzBSNnJlwnUcBlkiy5iiRIjMJcDo8NZ9A7kHN4GEtLoothvA5YSmfh4Mrl5eVr2BOL3eyH5o3kFnTXYnwu4jEHnS4HknTH51Ekx8pZZhuXg5aONwv2e8hsHPVyaXhpHb0dvpG6CZrxfGn441Z6ZWn41yycHYNOK7Hfbg4svXvkJizbKZC2n/IrnOb4A37D9CUCffEEuqvB+M0L0bxSDKlgWmr2+fPnMfS8izSWF10+v8XlBTR4F/G8uxK7eNM8f70O9cbN5QhF5wWTZWqyEkeyLt31oknSeEm2RBWqPFHi4zfPiUxMiunGoRbATp380ml8ga5ssmQIcQkXHrJJkATkF3I8zhKWKZm6orhKQbrrj14Zv2677UTbcK1ax6U6Vg3vtWwzZ1k4agakbnmtG2ahY9MqL4jQkBoRJ1VVzmFaLKvjGJZjJxzlynEsR1YcyxZJO5dwoHZ2XPjc8VyZzjkJ27AoSnJ0kLJjdqvItgSlTtuyc66NNUKSIepbsqR+UGwr0Q60ddfOUQmjy4Gi58wcuBPb0Tt6wjGkmyf2KqmSPMuwgirc9ZIJ8STBEiSD3yiBFYEUXFBdxVB1XVLirmTSyOBuhWAdzIFJgVp0dPzLDnyDSVEVVV5TREZVeZWnRDARAhlwjq7iNxj7YP7gE4ibgofnvn3UKhufdFnlabi7IiEikadUJCLdkHTIsGWz40LtJRL4xQXTUZxOIiFRu0bO+lAIBu/8C8wEZ5ghJqQrXKiDQkHO8untEIjXHbjqD/lVPaj6Hc5pcx+6J8QThgUHiS4xrptwbNWBDNs1rITiGZZhqp2OW7XbuuPKHajKK9ZdLxfA9qsWp3MS11agCZqSL8BJartiSXpHJRTVn9A5katWuNmbH6wwqqTJKqZIZbu/+Ll5Wxevaiwre5qo1gQ8jVCTVMlTW7wm3/XQCA7PH2w7PjHk0UBFGxJdn69SUyod60NC9LigP6dzKmeqIVnqzhrtSoTGdAqqxOAygKzxSMOTje3OjdlrOI7sfoqGOljKnXeJOLsPKlybDFlKCJQBsVylzTEaz2qMTHQCKFDVQypXE2856Lgfdp12u21XAyCcEuLJEJ48r9zUBHwIv73crt1eXNMlvQ84QP4qH5FQMRT6gCIdxEZacqT20ZuboRD3QY+IEV2MSEoEc/Chbe3qVXB2UoBEvJ8LytyH4C5ptTWn7aswoWItGN/V9d22T0GdYHu3x8L9SZA8+HuSJz/OeOG3rEha1buvXMUFlSYZgiEJCJ4MIYA74BEjMAyjCtCfqXIVNbQ7G1I+7HqhdjUkc9VQDYUqlVDFz0mhym6oPyKjQFHWLn42oLg4wEEChJTdVtvn322xQakNWSHNq4wo7orxXcJoW64B+iC1oZ+ObYEIVchQDXOgKiGP47gWcOCGUJszQoTVJxwQPMtKLOkJkOSoEn6OhKrV2Xa1AvL7lfZutQKfD7OdD1XjA6lJsiybYAX42wMORDZUEW44EIGD0OwHDlhpYQ70EN/uEw4A0gcatVVaQMVqdxuyPlErQzLkK+q71Vlr21edrVZbJkcjUmCJCMOzSGDBVrxQRItUmEhtl/MiohmRIjUFmtlKBFVDKp5+7xsOvBBX29ZD3Owup/F6hTZ5QSuLikDIIsOTIlJV8kONZ0lIBIscZ4bEWZ8Z2cX+TtQIkSdEVlWFOMlKpAqdeJllVNAUxMa3uV6L9qchLXrtbX23vOvNIm1xsdqGJWRWqx8Wt2+73CY6xUoRXGD1uhViQ2BHKn6ZmUQ4cUR6ojVbxXlULdG2IG1st0Pc3X/54BZKFUvFlTlwbMzuYm17sQge4UOtesuBR7AfiwbQg1pktsrtRPgIZEzV7TZCValSqyiootcUCWcDJICgBZK840XzVxB4gedZCJCE+NF+ye6UkKa1bjZbyrVX0Wa9WbJY5REOpvi1BMiJWAEUZKe9uzOrgaoI24u1KrvNb88y1W21et0Xk2hf4EZri7OtljirVRZna1qlGKrVKhVxVkGvtivXs7PV1q7Q/a2T91HFyxpqLYIlCAzd/ZlvbbYyG+Ijs4vXs6GWGGnd/UrhS9Rai8WWUkHV4g5XhNCoRWrXi7VFb/HVok+ZRWWxyBdVT/S6aqJ1H7GB+oSLqLL9hcIXF2croVqksljjayGvFir2QpS/DE5cPN3eXiQWveI2KEFLbW3XqjzXqsBne/amj7Z9vYOK11W+PC4t7qDt1mLkuthahF3bPF+tXFcQuXNdLFYqwmxFna3ws7N3fubgK5Q0vuwJHn4hjbmZTCE/TQBVSt0vIrJd3ymHF0MhbVwKnaLw4k5k21sMieHF64g2vr0dLqPyYj+5wW9BejzxCmqliv/DNRIWvVC4SwEdCfOsughJEYuux6/LrTBRHK/dcHBAgi2chlphug67PA84KLZqHlqsVFutanWxHwrGr8BqKhuuCYQg8Coqhz0PbBniYTlcY7a97Z3r623EetuR2TC7Ey6GvdA1GT4QwnngoBjm83gX5qBSK3pIE8Vy2fO0/vKIN2DDkXCI2AmHd9Swdx1BJ+FwKRQJZw9aO6eLOzUUPgmF+PFw+LQc9U7D8E2Ew7XTMBMJh49KUc+LloUyQq+wE2DKrUo/UgAcvCqGW+HiWtgLe9uherh8uu2FW7dugVDrdSie6x4SPJaulz0w/yIp4s1F5HkM49H50zK5qJY88vS0b+qEr8GH1/jw6XgkEqlhPdiBtRAf9W4OeqefO9LXO0VQjvrRzlHrAO9ovTo6yh+csmuRSCvSCp8cXJ/0nTO4AR8+yIfXwvmSV4pmDiN1MHG2FK3jf5REopOT7s+AoTxgEBlavN7eOShe10Kt7mtaxdbOTn5nh187zr+KtE6907V8r4X5i+Cj49ETlI9GT8RR7ySMDqPRfClVRxHwAezhCRuOhut18BlHX54EFoEypYMb1c9v7hyM7xzVj+rRck9E+DtAfmowhB3cEpETL5o/OkGednRSj66dRj8+MChHikeHO5trRydHp8VIPjTOEt1qCddKd/+Zwr/EwenaSfHw0DvxjvKnhzthXPQQ46co+urosBwdDwMH7FqU53lsFNnDg4PN68384Vrm6MiLnObxvSdfea92iju9FuSvgxgnTzKhzeNIuX50cFjPH6EyyxLjh1gPDo+jBOjBaDYfZbevt7dPS7FXpbU1r7yZL+2s8ZultUz35u/kWzut/rUEbNDlIw8EOypv1k9O+VMv/+oVMR4ejWZPxsv4Dby1FJ9PgR7wJZVE+dP8Zum0VDrNZk9PS6j+4sijN482+6tK+A5in9Z2PiY5RHir+8t3lCVRlu/+wLlUrpdKsczoUTjqpTxYwo3NaHl087i+GV3b6svk6EscH69t1vP1Orj4PAD2kKel/HE9v7Z56q292DleOy6jo8PTw9ODtRS5OeqNet5oPvriKLUWjW4K+dGTtV6L8P/G6c5J/ujgOH+S3zk6PTi42Xl8fHR4WDo52Dze3Dw4qqODWClTiq2lspiDen10bfS4lBH4NQitmU2Ipn0O/A4JnSkTPF5gDermUoaEshJWsl6ZIMqbXYcn4FdZR6OjKn5Rs/xi9CRcSm1FN4+jL1KlXsvwN0AYDaeOt8YgR8pGU2P1fCo1ykSjqbVyKjxW3oKD0Gdzs5FHZW8rhYATj0b1eozI5I9Rtr52HyhApbHNDAnSvTg8TvF1YXQrm6mnvEY4n8qXyehhPQZKUM9cgqyHWO/BVYC7qHtr+eN8vt6vSfK3OB5NLTcwB40xMI6xY/zS9lZjS2ikUpnMXiqKjmNb2VI2I6zhlDLfaGwevshvvjjIv3jxov8jYxfCcSa6tZk6ju7Vx44P63vRfLQ+tlbPlJbrqYvlemOMbmxtHZ4ch09f4JjZfZG9+7Sa5b8Irf2N2F5qLxaL7m29QKupwyxsHoMijK6lo6ktpjE6ugxx4sXa8XIjvwW9o3u35wnhoxebPRz334xsGW5oHn031IP+Cx9nSErHdRR9UVqmM8tk7Pi4lM3eFz0A2cKHjTTa2tpqwL1ugD/IvtjM15ePGw1YDW9unR4dNTaPUGZsb7gebV4MZ1fGSmNbey96Pe6/EwSN3zUNb23tHe/tHWPR1upr9eXGeh3/YqMEeTL8lVBjjIgh4GAsu5JaHltuDPfzxPofkWZXUffJKTTLWbSMlT9bioGy03QGeMjCgjnIotGuHgAHKxfL94oDMnqc2svsrWxljpsvQBtSy6Acqa2xxkVjJdpY3Wuk97Yu0Prw3vDFaHN9GFKp8lizsdrrYf+9WM2OpqPp5mg6vLKxlV5tQi0oDDPAwWoj1Vi9SC2nUyBxenUZLS+jldcXx0RsdXW916P+e5FeaWTSjfTFRr0xepy5WE7Dvr090Pix5b2NdGOj0Wg0ux1jNw2RQfciR/4WRHMF2hIWP3acPyboxjuUFUgiRggxFGuS2b0LiB2HECuO97YOD7d6Pd6fAWJj5XYV18oIXX5x8PUSEppphEMEmImQjcWyPRjiTwfRXL5obrxNZ9413q2i9Xfv0pd7Gbj5K3tvVzKpsb1MM01vwJHV5sa7TK8H+5NADp+tDEOdlB4+bw5nhpsbS6Xh1fWly/X1laWL5vBqZunifGxlaWVjeHVs78eX60uQw6srS8TZ2MXSZXp4dTgTW0qf/XY2hs6Gx4ZLz5dQbGkl9QaNNd+Mob2xXg/2JwHrwRJ5w8HS8tLF+lI6Mzy2kl1Kry+VVpaypaWLt++I4Y17zcHSm9e/km+GL369hKW5tJQiiOGlGLk0NrZ0ebH0a+bXi/TS0tLl+TDCP/O9lyAuY7EMEbsULmnhkkDr65AwlyA2ZNOxTCybviQusyiWzqLMJZm5/PHl+hmXIF/scuWr+aGV180L+hI4Kl2uL5/F3iz3anA/H7Fm+s3G80Z6Y6O5mn6Xbr7LQhKwjmLEysrG6nnzvJk+f/fm7Ozd2UWvR/rzkG2unr8+33j+Np0+e7fefLeynn638W6jidJvsPi/nTXP3zbPLt6tnPV6pD8PoAdnb9LpZvOyuXL5bv0sfZmNgQFAeRATCPyPP2JCLJUlBfJe5oi3+FQKkq+/2p9NX8QuL7tTarHje+wNANlfY2T3cxnbyMYySMggej1LrmezzWaj2SSRsI6gVOjTF7D+HLJLzWZz/e3K0ll67Gxs+GLs/PVv5xe/nX8spi4vLlfSF+n7M5H6PWR/FYabl7+tn79Nv339/HVz+Oz1xdjz9NhrtJy+vEDp5pvXb9+8Pu/1MH8qsr+OnZ8N/7pyPrwCifPZ67fnF+fn52/Of0MbW80N1Gyen719nW72epg/FUQ2SxCxLCwoS5M0nj+hS4i8dQAESXSX3g7yAQ94wD+NR49x+xShx49g42YZHOx+33M8ST6em5qbQEMLyeTcwOSjubnJubmRp3PJheTEk4GJkZFJwONej/Ln4tn+/v7Luenp/5pBQ/PJl8n5l8DFwrP9+eT+wvT83ML+3PzC/lCvR/lzAdLuv1zYn5+eRgMg7/78y8nJ6enHc8n5/YWJ6YXJhbnk9O/3nYOZmae/PHr8Cxg+Gnz0aPDR40ePnj79us9ET0b2z2Eg+UMJp2buuVscmBn5UZd77xOHJgfQbfx7jB496278gv8Gb7uMDPzSo8H9Q5hKJueT00OD83PTc79DDFhYmJlJTieTM3MLczMLC7A2vzA9+OPr9DNGkhjo8dTU5MjUzMjMRHJyZCY5MzUzM4N3TAGSc/fcFgbmJn/UZWLiwSdOTN1zDiYmp37UZXLynvuDiYnJiclHUzPJibnk1OTU4AyUBxMoOTkzkByZGBkYGUlODtz3HGlmbn8h+cv8/BzUBgsL8xPT09NDc1AxzU1AlNhfWNhfeDk//fTH1+lnPPuxT3xyz00BjUw9+VGX5H3PEwcnnv2gx6PJmXvOwcDE5MCTiYmJkUH0aGhiYKKr988mRoAarCATkCItLNxzY5icmkxOLCQnk5MLkC8uzDx+OrAwNAJJ4+TC9GRyemTw8bNn99wlouT+9PTL6en5hfm5/enfp4fQ9OT0fHL/f0Zmfp+f/31hCk3t78//MI3qbzwZmnr2bOLRk4GhkWcjz4aeosl5XDxNPx55PDCCQPgnIwND99wWhpJzyeTUAm6SOCGaGhoCPzD4BLzBxNzLhfmZ6eT+fc+RJn+fXlhIIjQ3Nz0/vf/fc/uQGCE0PT//8vHE7wv7L8FQXv4wg+hzPB16Mvh4ELzfHK6XwTVCMY0GB0aGph5PPpmZSg5ODEzdc1MARZhLDqGZZzMzUyPwN5Ocezz1ZH5qcGR/Zv9pciI5MbAw0+sh/nT8MgneYB5PoT8dmhwYTL5MQnjYn3y5P/Vf8wvT+/8z+OSez6Td4OXU/MuXLxemXv6+D6UShETwDPMLk/8NHmLh5dTUfwQHQwNDAyODI4/AMzwenBqaGHz2eOTZ4LOhR7Drnj9e+T7mp+fvvwP4AQbn/uMpeMADHvCAB/wn4dGXePoJv/wCy3fwqcNX5/VaiH8Xn6QFiR5/xOA3ePJ/4Nu+t9e4IeiOU3Ij+q3gX8v7rIuhTxj4l/jc5+acZ1/xckvHDRm9lvhbfEnAl+J/JfwXso58D98h4xMPT77i4SMNvZb6G/wfavCNFvxrJfhGFf6VImCzuMtG8dkbfNcZ3Fr9s3+B73qFP3qEuyr9d/DHkPDR/T/+TNEX+GN86OPY8IAHPOABD3jAAx7wgAc84AEPeMA9w/8C4mioC3ueUscAAAAASUVORK5CYII="/>
          <p:cNvSpPr>
            <a:spLocks noChangeAspect="1" noChangeArrowheads="1"/>
          </p:cNvSpPr>
          <p:nvPr/>
        </p:nvSpPr>
        <p:spPr bwMode="auto">
          <a:xfrm>
            <a:off x="1069975" y="-1600200"/>
            <a:ext cx="6991350" cy="524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11" y="1605915"/>
            <a:ext cx="3418158" cy="2560320"/>
          </a:xfrm>
          <a:prstGeom prst="rect">
            <a:avLst/>
          </a:prstGeom>
        </p:spPr>
      </p:pic>
      <p:pic>
        <p:nvPicPr>
          <p:cNvPr id="16400" name="Picture 16" descr="http://convergeconsulting.org/files/9114/3525/8576/top-10-questions-childhood-vaccinations_364x200_108637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759" y="1697355"/>
            <a:ext cx="4326942" cy="23774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2775" y="5105400"/>
            <a:ext cx="2509085" cy="923330"/>
          </a:xfrm>
          <a:prstGeom prst="rect">
            <a:avLst/>
          </a:prstGeom>
          <a:noFill/>
        </p:spPr>
        <p:txBody>
          <a:bodyPr wrap="none" rtlCol="0">
            <a:spAutoFit/>
          </a:bodyPr>
          <a:lstStyle/>
          <a:p>
            <a:r>
              <a:rPr lang="en-US" dirty="0" smtClean="0">
                <a:latin typeface="Calisto MT" panose="02040603050505030304" pitchFamily="18" charset="0"/>
              </a:rPr>
              <a:t>Anne L. DeMartini, JD</a:t>
            </a:r>
          </a:p>
          <a:p>
            <a:r>
              <a:rPr lang="en-US" dirty="0" smtClean="0">
                <a:latin typeface="Calisto MT" panose="02040603050505030304" pitchFamily="18" charset="0"/>
              </a:rPr>
              <a:t>Flagler College</a:t>
            </a:r>
          </a:p>
          <a:p>
            <a:r>
              <a:rPr lang="en-US" dirty="0" smtClean="0">
                <a:latin typeface="Calisto MT" panose="02040603050505030304" pitchFamily="18" charset="0"/>
              </a:rPr>
              <a:t>ademartini@flagler.edu</a:t>
            </a:r>
            <a:endParaRPr lang="en-US" dirty="0">
              <a:latin typeface="Calisto MT" panose="02040603050505030304" pitchFamily="18" charset="0"/>
            </a:endParaRPr>
          </a:p>
        </p:txBody>
      </p:sp>
    </p:spTree>
    <p:extLst>
      <p:ext uri="{BB962C8B-B14F-4D97-AF65-F5344CB8AC3E}">
        <p14:creationId xmlns:p14="http://schemas.microsoft.com/office/powerpoint/2010/main" val="3596657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6132239"/>
              </p:ext>
            </p:extLst>
          </p:nvPr>
        </p:nvGraphicFramePr>
        <p:xfrm>
          <a:off x="817563" y="457200"/>
          <a:ext cx="7512050" cy="601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82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3048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215153" y="838200"/>
            <a:ext cx="4419600" cy="5867400"/>
          </a:xfrm>
        </p:spPr>
        <p:txBody>
          <a:bodyPr>
            <a:noAutofit/>
          </a:bodyPr>
          <a:lstStyle/>
          <a:p>
            <a:pPr marL="0" indent="0">
              <a:spcBef>
                <a:spcPts val="0"/>
              </a:spcBef>
              <a:spcAft>
                <a:spcPts val="0"/>
              </a:spcAft>
              <a:buNone/>
            </a:pPr>
            <a:r>
              <a:rPr lang="en-US" sz="800" cap="none" dirty="0">
                <a:effectLst/>
                <a:latin typeface="Calisto MT" panose="02040603050505030304" pitchFamily="18" charset="0"/>
              </a:rPr>
              <a:t>“About Research  Integrity and Peer Review” (2017). Retrieved from https://researchintegrityjournal.biomedcentral.com/about</a:t>
            </a:r>
          </a:p>
          <a:p>
            <a:pPr marL="0" indent="0">
              <a:spcBef>
                <a:spcPts val="0"/>
              </a:spcBef>
              <a:spcAft>
                <a:spcPts val="0"/>
              </a:spcAft>
              <a:buNone/>
            </a:pPr>
            <a:endParaRPr lang="en-US" sz="800" cap="none" dirty="0" smtClean="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err="1" smtClean="0">
                <a:effectLst>
                  <a:glow rad="38100">
                    <a:schemeClr val="bg1">
                      <a:lumMod val="50000"/>
                      <a:lumOff val="50000"/>
                      <a:alpha val="20000"/>
                    </a:schemeClr>
                  </a:glow>
                </a:effectLst>
                <a:latin typeface="Calisto MT" panose="02040603050505030304" pitchFamily="18" charset="0"/>
              </a:rPr>
              <a:t>Bedeian</a:t>
            </a:r>
            <a:r>
              <a:rPr lang="en-US" sz="800" cap="none" dirty="0" smtClean="0">
                <a:effectLst>
                  <a:glow rad="38100">
                    <a:schemeClr val="bg1">
                      <a:lumMod val="50000"/>
                      <a:lumOff val="50000"/>
                      <a:alpha val="20000"/>
                    </a:schemeClr>
                  </a:glow>
                </a:effectLst>
                <a:latin typeface="Calisto MT" panose="02040603050505030304" pitchFamily="18" charset="0"/>
              </a:rPr>
              <a:t> </a:t>
            </a:r>
            <a:r>
              <a:rPr lang="en-US" sz="800" cap="none" dirty="0">
                <a:effectLst>
                  <a:glow rad="38100">
                    <a:schemeClr val="bg1">
                      <a:lumMod val="50000"/>
                      <a:lumOff val="50000"/>
                      <a:alpha val="20000"/>
                    </a:schemeClr>
                  </a:glow>
                </a:effectLst>
                <a:latin typeface="Calisto MT" panose="02040603050505030304" pitchFamily="18" charset="0"/>
              </a:rPr>
              <a:t>A.G., Taylor S.G. and Miller </a:t>
            </a:r>
            <a:r>
              <a:rPr lang="en-US" sz="800" cap="none" dirty="0" err="1">
                <a:effectLst>
                  <a:glow rad="38100">
                    <a:schemeClr val="bg1">
                      <a:lumMod val="50000"/>
                      <a:lumOff val="50000"/>
                      <a:alpha val="20000"/>
                    </a:schemeClr>
                  </a:glow>
                </a:effectLst>
                <a:latin typeface="Calisto MT" panose="02040603050505030304" pitchFamily="18" charset="0"/>
              </a:rPr>
              <a:t>A.N</a:t>
            </a:r>
            <a:r>
              <a:rPr lang="en-US" sz="800" cap="none" dirty="0">
                <a:effectLst>
                  <a:glow rad="38100">
                    <a:schemeClr val="bg1">
                      <a:lumMod val="50000"/>
                      <a:lumOff val="50000"/>
                      <a:alpha val="20000"/>
                    </a:schemeClr>
                  </a:glow>
                </a:effectLst>
                <a:latin typeface="Calisto MT" panose="02040603050505030304" pitchFamily="18" charset="0"/>
              </a:rPr>
              <a:t>. (2010), Management science on the credibility bubble: Cardinal sins and various </a:t>
            </a:r>
            <a:r>
              <a:rPr lang="en-US" sz="800" cap="none" dirty="0" err="1">
                <a:effectLst>
                  <a:glow rad="38100">
                    <a:schemeClr val="bg1">
                      <a:lumMod val="50000"/>
                      <a:lumOff val="50000"/>
                      <a:alpha val="20000"/>
                    </a:schemeClr>
                  </a:glow>
                </a:effectLst>
                <a:latin typeface="Calisto MT" panose="02040603050505030304" pitchFamily="18" charset="0"/>
              </a:rPr>
              <a:t>misdemeanours</a:t>
            </a:r>
            <a:r>
              <a:rPr lang="en-US" sz="800" cap="none" dirty="0">
                <a:effectLst>
                  <a:glow rad="38100">
                    <a:schemeClr val="bg1">
                      <a:lumMod val="50000"/>
                      <a:lumOff val="50000"/>
                      <a:alpha val="20000"/>
                    </a:schemeClr>
                  </a:glow>
                </a:effectLst>
                <a:latin typeface="Calisto MT" panose="02040603050505030304" pitchFamily="18" charset="0"/>
              </a:rPr>
              <a:t>. Academy of Management Learning and Education, 9(4):</a:t>
            </a:r>
            <a:r>
              <a:rPr lang="en-US" sz="800" cap="none" dirty="0" smtClean="0">
                <a:effectLst>
                  <a:glow rad="38100">
                    <a:schemeClr val="bg1">
                      <a:lumMod val="50000"/>
                      <a:lumOff val="50000"/>
                      <a:alpha val="20000"/>
                    </a:schemeClr>
                  </a:glow>
                </a:effectLst>
                <a:latin typeface="Calisto MT" panose="02040603050505030304" pitchFamily="18" charset="0"/>
              </a:rPr>
              <a:t>715-725</a:t>
            </a:r>
            <a:endParaRPr lang="en-US" sz="800" cap="none" dirty="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endParaRPr lang="en-US" sz="800" cap="none" dirty="0" smtClean="0">
              <a:effectLst/>
              <a:latin typeface="Calisto MT" panose="02040603050505030304" pitchFamily="18" charset="0"/>
            </a:endParaRPr>
          </a:p>
          <a:p>
            <a:pPr marL="0" indent="0">
              <a:spcBef>
                <a:spcPts val="0"/>
              </a:spcBef>
              <a:spcAft>
                <a:spcPts val="0"/>
              </a:spcAft>
              <a:buNone/>
            </a:pPr>
            <a:r>
              <a:rPr lang="en-US" sz="800" cap="none" dirty="0" smtClean="0">
                <a:effectLst/>
                <a:latin typeface="Calisto MT" panose="02040603050505030304" pitchFamily="18" charset="0"/>
              </a:rPr>
              <a:t>Berger</a:t>
            </a:r>
            <a:r>
              <a:rPr lang="en-US" sz="800" cap="none" dirty="0">
                <a:effectLst/>
                <a:latin typeface="Calisto MT" panose="02040603050505030304" pitchFamily="18" charset="0"/>
              </a:rPr>
              <a:t>, R. (June 2, 2017).  Court confirms NSCA staff hid documents, committed perjury. </a:t>
            </a:r>
            <a:r>
              <a:rPr lang="en-US" sz="800" i="1" cap="none" dirty="0" err="1" smtClean="0">
                <a:effectLst/>
                <a:latin typeface="Calisto MT" panose="02040603050505030304" pitchFamily="18" charset="0"/>
              </a:rPr>
              <a:t>CrossFitJournal</a:t>
            </a:r>
            <a:r>
              <a:rPr lang="en-US" sz="800" cap="none" dirty="0">
                <a:effectLst/>
                <a:latin typeface="Calisto MT" panose="02040603050505030304" pitchFamily="18" charset="0"/>
              </a:rPr>
              <a:t>. Retrieved from https://journal.crossfit.com/article/berger-june-2017-2</a:t>
            </a:r>
          </a:p>
          <a:p>
            <a:pPr marL="0" indent="0">
              <a:spcBef>
                <a:spcPts val="0"/>
              </a:spcBef>
              <a:spcAft>
                <a:spcPts val="0"/>
              </a:spcAft>
              <a:buNone/>
            </a:pPr>
            <a:endParaRPr lang="en-US" sz="800" cap="none" dirty="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a:effectLst>
                  <a:glow rad="38100">
                    <a:schemeClr val="bg1">
                      <a:lumMod val="50000"/>
                      <a:lumOff val="50000"/>
                      <a:alpha val="20000"/>
                    </a:schemeClr>
                  </a:glow>
                </a:effectLst>
                <a:latin typeface="Calisto MT" panose="02040603050505030304" pitchFamily="18" charset="0"/>
              </a:rPr>
              <a:t>Committee on Publication Ethics (2011). </a:t>
            </a:r>
            <a:r>
              <a:rPr lang="en-US" sz="800" i="1" cap="none" dirty="0">
                <a:effectLst>
                  <a:glow rad="38100">
                    <a:schemeClr val="bg1">
                      <a:lumMod val="50000"/>
                      <a:lumOff val="50000"/>
                      <a:alpha val="20000"/>
                    </a:schemeClr>
                  </a:glow>
                </a:effectLst>
                <a:latin typeface="Calisto MT" panose="02040603050505030304" pitchFamily="18" charset="0"/>
              </a:rPr>
              <a:t>Code of conduct and best practice guidelines for </a:t>
            </a:r>
            <a:r>
              <a:rPr lang="en-US" sz="800" i="1" cap="none" dirty="0" smtClean="0">
                <a:effectLst>
                  <a:glow rad="38100">
                    <a:schemeClr val="bg1">
                      <a:lumMod val="50000"/>
                      <a:lumOff val="50000"/>
                      <a:alpha val="20000"/>
                    </a:schemeClr>
                  </a:glow>
                </a:effectLst>
                <a:latin typeface="Calisto MT" panose="02040603050505030304" pitchFamily="18" charset="0"/>
              </a:rPr>
              <a:t>journal</a:t>
            </a:r>
            <a:r>
              <a:rPr lang="en-US" sz="800" cap="none" dirty="0">
                <a:effectLst>
                  <a:glow rad="38100">
                    <a:schemeClr val="bg1">
                      <a:lumMod val="50000"/>
                      <a:lumOff val="50000"/>
                      <a:alpha val="20000"/>
                    </a:schemeClr>
                  </a:glow>
                </a:effectLst>
                <a:latin typeface="Calisto MT" panose="02040603050505030304" pitchFamily="18" charset="0"/>
              </a:rPr>
              <a:t> </a:t>
            </a:r>
            <a:r>
              <a:rPr lang="en-US" sz="800" i="1" cap="none" dirty="0" smtClean="0">
                <a:effectLst>
                  <a:glow rad="38100">
                    <a:schemeClr val="bg1">
                      <a:lumMod val="50000"/>
                      <a:lumOff val="50000"/>
                      <a:alpha val="20000"/>
                    </a:schemeClr>
                  </a:glow>
                </a:effectLst>
                <a:latin typeface="Calisto MT" panose="02040603050505030304" pitchFamily="18" charset="0"/>
              </a:rPr>
              <a:t>editors</a:t>
            </a:r>
            <a:r>
              <a:rPr lang="en-US" sz="800" cap="none" dirty="0">
                <a:effectLst>
                  <a:glow rad="38100">
                    <a:schemeClr val="bg1">
                      <a:lumMod val="50000"/>
                      <a:lumOff val="50000"/>
                      <a:alpha val="20000"/>
                    </a:schemeClr>
                  </a:glow>
                </a:effectLst>
                <a:latin typeface="Calisto MT" panose="02040603050505030304" pitchFamily="18" charset="0"/>
              </a:rPr>
              <a:t>. Retrieved from</a:t>
            </a:r>
          </a:p>
          <a:p>
            <a:pPr marL="0" indent="0">
              <a:spcBef>
                <a:spcPts val="0"/>
              </a:spcBef>
              <a:spcAft>
                <a:spcPts val="0"/>
              </a:spcAft>
              <a:buNone/>
            </a:pPr>
            <a:r>
              <a:rPr lang="en-US" sz="800" u="sng" cap="none" dirty="0">
                <a:effectLst>
                  <a:glow rad="38100">
                    <a:schemeClr val="bg1">
                      <a:lumMod val="50000"/>
                      <a:lumOff val="50000"/>
                      <a:alpha val="20000"/>
                    </a:schemeClr>
                  </a:glow>
                </a:effectLst>
                <a:latin typeface="Calisto MT" panose="02040603050505030304" pitchFamily="18" charset="0"/>
              </a:rPr>
              <a:t>http://publicationethics.org/files/Code_of_conduct_for_journal_editors_Mar11.pdf</a:t>
            </a:r>
            <a:endParaRPr lang="en-US" sz="800" cap="none" dirty="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a:effectLst>
                  <a:glow rad="38100">
                    <a:schemeClr val="bg1">
                      <a:lumMod val="50000"/>
                      <a:lumOff val="50000"/>
                      <a:alpha val="20000"/>
                    </a:schemeClr>
                  </a:glow>
                </a:effectLst>
                <a:latin typeface="Calisto MT" panose="02040603050505030304" pitchFamily="18" charset="0"/>
              </a:rPr>
              <a:t> </a:t>
            </a:r>
          </a:p>
          <a:p>
            <a:pPr marL="0" indent="0">
              <a:spcBef>
                <a:spcPts val="0"/>
              </a:spcBef>
              <a:spcAft>
                <a:spcPts val="0"/>
              </a:spcAft>
              <a:buNone/>
            </a:pPr>
            <a:r>
              <a:rPr lang="en-US" sz="800" u="sng" cap="none" dirty="0" err="1">
                <a:effectLst>
                  <a:glow rad="38100">
                    <a:schemeClr val="bg1">
                      <a:lumMod val="50000"/>
                      <a:lumOff val="50000"/>
                      <a:alpha val="20000"/>
                    </a:schemeClr>
                  </a:glow>
                </a:effectLst>
                <a:latin typeface="Calisto MT" panose="02040603050505030304" pitchFamily="18" charset="0"/>
              </a:rPr>
              <a:t>CrossFit</a:t>
            </a:r>
            <a:r>
              <a:rPr lang="en-US" sz="800" u="sng" cap="none" dirty="0">
                <a:effectLst>
                  <a:glow rad="38100">
                    <a:schemeClr val="bg1">
                      <a:lumMod val="50000"/>
                      <a:lumOff val="50000"/>
                      <a:alpha val="20000"/>
                    </a:schemeClr>
                  </a:glow>
                </a:effectLst>
                <a:latin typeface="Calisto MT" panose="02040603050505030304" pitchFamily="18" charset="0"/>
              </a:rPr>
              <a:t>, Inc. v. National Strength and Conditioning Association</a:t>
            </a:r>
            <a:r>
              <a:rPr lang="en-US" sz="800" cap="none" dirty="0">
                <a:effectLst>
                  <a:glow rad="38100">
                    <a:schemeClr val="bg1">
                      <a:lumMod val="50000"/>
                      <a:lumOff val="50000"/>
                      <a:alpha val="20000"/>
                    </a:schemeClr>
                  </a:glow>
                </a:effectLst>
                <a:latin typeface="Calisto MT" panose="02040603050505030304" pitchFamily="18" charset="0"/>
              </a:rPr>
              <a:t>, Case No. 14-CV-1191 JLS (</a:t>
            </a:r>
            <a:r>
              <a:rPr lang="en-US" sz="800" cap="none" dirty="0" smtClean="0">
                <a:effectLst>
                  <a:glow rad="38100">
                    <a:schemeClr val="bg1">
                      <a:lumMod val="50000"/>
                      <a:lumOff val="50000"/>
                      <a:alpha val="20000"/>
                    </a:schemeClr>
                  </a:glow>
                </a:effectLst>
                <a:latin typeface="Calisto MT" panose="02040603050505030304" pitchFamily="18" charset="0"/>
              </a:rPr>
              <a:t>KSC)(</a:t>
            </a:r>
            <a:r>
              <a:rPr lang="en-US" sz="800" cap="none" dirty="0" err="1" smtClean="0">
                <a:effectLst>
                  <a:glow rad="38100">
                    <a:schemeClr val="bg1">
                      <a:lumMod val="50000"/>
                      <a:lumOff val="50000"/>
                      <a:alpha val="20000"/>
                    </a:schemeClr>
                  </a:glow>
                </a:effectLst>
                <a:latin typeface="Calisto MT" panose="02040603050505030304" pitchFamily="18" charset="0"/>
              </a:rPr>
              <a:t>S.D.Cal</a:t>
            </a:r>
            <a:r>
              <a:rPr lang="en-US" sz="800" cap="none" dirty="0" smtClean="0">
                <a:effectLst>
                  <a:glow rad="38100">
                    <a:schemeClr val="bg1">
                      <a:lumMod val="50000"/>
                      <a:lumOff val="50000"/>
                      <a:alpha val="20000"/>
                    </a:schemeClr>
                  </a:glow>
                </a:effectLst>
                <a:latin typeface="Calisto MT" panose="02040603050505030304" pitchFamily="18" charset="0"/>
              </a:rPr>
              <a:t> July 20, 2015)</a:t>
            </a:r>
          </a:p>
          <a:p>
            <a:pPr marL="0" indent="0">
              <a:spcBef>
                <a:spcPts val="0"/>
              </a:spcBef>
              <a:spcAft>
                <a:spcPts val="0"/>
              </a:spcAft>
              <a:buNone/>
            </a:pPr>
            <a:r>
              <a:rPr lang="en-US" sz="800" cap="none" dirty="0">
                <a:effectLst>
                  <a:glow rad="38100">
                    <a:schemeClr val="bg1">
                      <a:lumMod val="50000"/>
                      <a:lumOff val="50000"/>
                      <a:alpha val="20000"/>
                    </a:schemeClr>
                  </a:glow>
                </a:effectLst>
                <a:latin typeface="Calisto MT" panose="02040603050505030304" pitchFamily="18" charset="0"/>
              </a:rPr>
              <a:t>  </a:t>
            </a:r>
          </a:p>
          <a:p>
            <a:pPr marL="0" indent="0">
              <a:spcBef>
                <a:spcPts val="0"/>
              </a:spcBef>
              <a:spcAft>
                <a:spcPts val="0"/>
              </a:spcAft>
              <a:buNone/>
            </a:pPr>
            <a:r>
              <a:rPr lang="en-US" sz="800" cap="none" dirty="0">
                <a:effectLst>
                  <a:glow rad="38100">
                    <a:schemeClr val="bg1">
                      <a:lumMod val="50000"/>
                      <a:lumOff val="50000"/>
                      <a:alpha val="20000"/>
                    </a:schemeClr>
                  </a:glow>
                </a:effectLst>
                <a:latin typeface="Calisto MT" panose="02040603050505030304" pitchFamily="18" charset="0"/>
              </a:rPr>
              <a:t>Geggie D. (2001), A survey of newly appointed consultants’ attitudes towards research fraud. Journal of Medical Ethics, 27:344-346.</a:t>
            </a:r>
            <a:endParaRPr lang="en-US" sz="800" cap="none" dirty="0" smtClean="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endParaRPr lang="en-US" sz="800" cap="none" dirty="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smtClean="0">
                <a:effectLst>
                  <a:glow rad="38100">
                    <a:schemeClr val="bg1">
                      <a:lumMod val="50000"/>
                      <a:lumOff val="50000"/>
                      <a:alpha val="20000"/>
                    </a:schemeClr>
                  </a:glow>
                </a:effectLst>
                <a:latin typeface="Calisto MT" panose="02040603050505030304" pitchFamily="18" charset="0"/>
              </a:rPr>
              <a:t>Green</a:t>
            </a:r>
            <a:r>
              <a:rPr lang="en-US" sz="800" cap="none" dirty="0">
                <a:effectLst>
                  <a:glow rad="38100">
                    <a:schemeClr val="bg1">
                      <a:lumMod val="50000"/>
                      <a:lumOff val="50000"/>
                      <a:alpha val="20000"/>
                    </a:schemeClr>
                  </a:glow>
                </a:effectLst>
                <a:latin typeface="Calisto MT" panose="02040603050505030304" pitchFamily="18" charset="0"/>
              </a:rPr>
              <a:t>, R. and Berger, R. (March 24, 2015). </a:t>
            </a:r>
            <a:r>
              <a:rPr lang="en-US" sz="800" i="1" cap="none" dirty="0" err="1">
                <a:effectLst>
                  <a:glow rad="38100">
                    <a:schemeClr val="bg1">
                      <a:lumMod val="50000"/>
                      <a:lumOff val="50000"/>
                      <a:alpha val="20000"/>
                    </a:schemeClr>
                  </a:glow>
                </a:effectLst>
                <a:latin typeface="Calisto MT" panose="02040603050505030304" pitchFamily="18" charset="0"/>
              </a:rPr>
              <a:t>CrossFit’s</a:t>
            </a:r>
            <a:r>
              <a:rPr lang="en-US" sz="800" i="1" cap="none" dirty="0">
                <a:effectLst>
                  <a:glow rad="38100">
                    <a:schemeClr val="bg1">
                      <a:lumMod val="50000"/>
                      <a:lumOff val="50000"/>
                      <a:alpha val="20000"/>
                    </a:schemeClr>
                  </a:glow>
                </a:effectLst>
                <a:latin typeface="Calisto MT" panose="02040603050505030304" pitchFamily="18" charset="0"/>
              </a:rPr>
              <a:t> case against the </a:t>
            </a:r>
            <a:r>
              <a:rPr lang="en-US" sz="800" i="1" cap="none" dirty="0" err="1">
                <a:effectLst>
                  <a:glow rad="38100">
                    <a:schemeClr val="bg1">
                      <a:lumMod val="50000"/>
                      <a:lumOff val="50000"/>
                      <a:alpha val="20000"/>
                    </a:schemeClr>
                  </a:glow>
                </a:effectLst>
                <a:latin typeface="Calisto MT" panose="02040603050505030304" pitchFamily="18" charset="0"/>
              </a:rPr>
              <a:t>NSCA</a:t>
            </a:r>
            <a:r>
              <a:rPr lang="en-US" sz="800" i="1" cap="none" dirty="0">
                <a:effectLst>
                  <a:glow rad="38100">
                    <a:schemeClr val="bg1">
                      <a:lumMod val="50000"/>
                      <a:lumOff val="50000"/>
                      <a:alpha val="20000"/>
                    </a:schemeClr>
                  </a:glow>
                </a:effectLst>
                <a:latin typeface="Calisto MT" panose="02040603050505030304" pitchFamily="18" charset="0"/>
              </a:rPr>
              <a:t>: The facts</a:t>
            </a:r>
            <a:r>
              <a:rPr lang="en-US" sz="800" cap="none" dirty="0">
                <a:effectLst>
                  <a:glow rad="38100">
                    <a:schemeClr val="bg1">
                      <a:lumMod val="50000"/>
                      <a:lumOff val="50000"/>
                      <a:alpha val="20000"/>
                    </a:schemeClr>
                  </a:glow>
                </a:effectLst>
                <a:latin typeface="Calisto MT" panose="02040603050505030304" pitchFamily="18" charset="0"/>
              </a:rPr>
              <a:t>. </a:t>
            </a:r>
            <a:r>
              <a:rPr lang="en-US" sz="800" cap="none" dirty="0" err="1" smtClean="0">
                <a:effectLst>
                  <a:glow rad="38100">
                    <a:schemeClr val="bg1">
                      <a:lumMod val="50000"/>
                      <a:lumOff val="50000"/>
                      <a:alpha val="20000"/>
                    </a:schemeClr>
                  </a:glow>
                </a:effectLst>
                <a:latin typeface="Calisto MT" panose="02040603050505030304" pitchFamily="18" charset="0"/>
              </a:rPr>
              <a:t>Retreived</a:t>
            </a:r>
            <a:r>
              <a:rPr lang="en-US" sz="800" cap="none" dirty="0">
                <a:effectLst>
                  <a:glow rad="38100">
                    <a:schemeClr val="bg1">
                      <a:lumMod val="50000"/>
                      <a:lumOff val="50000"/>
                      <a:alpha val="20000"/>
                    </a:schemeClr>
                  </a:glow>
                </a:effectLst>
                <a:latin typeface="Calisto MT" panose="02040603050505030304" pitchFamily="18" charset="0"/>
              </a:rPr>
              <a:t> </a:t>
            </a:r>
            <a:r>
              <a:rPr lang="en-US" sz="800" cap="none" dirty="0" smtClean="0">
                <a:effectLst>
                  <a:glow rad="38100">
                    <a:schemeClr val="bg1">
                      <a:lumMod val="50000"/>
                      <a:lumOff val="50000"/>
                      <a:alpha val="20000"/>
                    </a:schemeClr>
                  </a:glow>
                </a:effectLst>
                <a:latin typeface="Calisto MT" panose="02040603050505030304" pitchFamily="18" charset="0"/>
              </a:rPr>
              <a:t>from </a:t>
            </a:r>
            <a:r>
              <a:rPr lang="en-US" sz="800" u="sng" cap="none" dirty="0">
                <a:effectLst>
                  <a:glow rad="38100">
                    <a:schemeClr val="bg1">
                      <a:lumMod val="50000"/>
                      <a:lumOff val="50000"/>
                      <a:alpha val="20000"/>
                    </a:schemeClr>
                  </a:glow>
                </a:effectLst>
                <a:latin typeface="Calisto MT" panose="02040603050505030304" pitchFamily="18" charset="0"/>
              </a:rPr>
              <a:t>http://</a:t>
            </a:r>
            <a:r>
              <a:rPr lang="en-US" sz="800" u="sng" cap="none" dirty="0" smtClean="0">
                <a:effectLst>
                  <a:glow rad="38100">
                    <a:schemeClr val="bg1">
                      <a:lumMod val="50000"/>
                      <a:lumOff val="50000"/>
                      <a:alpha val="20000"/>
                    </a:schemeClr>
                  </a:glow>
                </a:effectLst>
                <a:latin typeface="Calisto MT" panose="02040603050505030304" pitchFamily="18" charset="0"/>
              </a:rPr>
              <a:t>therussells.crossfit.com/2015/03/24/crossfits-case-against-the-nsca-the</a:t>
            </a:r>
            <a:r>
              <a:rPr lang="en-US" sz="800" cap="none" dirty="0">
                <a:effectLst>
                  <a:glow rad="38100">
                    <a:schemeClr val="bg1">
                      <a:lumMod val="50000"/>
                      <a:lumOff val="50000"/>
                      <a:alpha val="20000"/>
                    </a:schemeClr>
                  </a:glow>
                </a:effectLst>
                <a:latin typeface="Calisto MT" panose="02040603050505030304" pitchFamily="18" charset="0"/>
              </a:rPr>
              <a:t>-</a:t>
            </a:r>
            <a:r>
              <a:rPr lang="en-US" sz="800" u="sng" cap="none" dirty="0" smtClean="0">
                <a:effectLst>
                  <a:glow rad="38100">
                    <a:schemeClr val="bg1">
                      <a:lumMod val="50000"/>
                      <a:lumOff val="50000"/>
                      <a:alpha val="20000"/>
                    </a:schemeClr>
                  </a:glow>
                </a:effectLst>
                <a:latin typeface="Calisto MT" panose="02040603050505030304" pitchFamily="18" charset="0"/>
              </a:rPr>
              <a:t>facts/</a:t>
            </a:r>
            <a:r>
              <a:rPr lang="en-US" sz="800" cap="none" dirty="0" smtClean="0">
                <a:effectLst>
                  <a:glow rad="38100">
                    <a:schemeClr val="bg1">
                      <a:lumMod val="50000"/>
                      <a:lumOff val="50000"/>
                      <a:alpha val="20000"/>
                    </a:schemeClr>
                  </a:glow>
                </a:effectLst>
                <a:latin typeface="Calisto MT" panose="02040603050505030304" pitchFamily="18" charset="0"/>
              </a:rPr>
              <a:t>.</a:t>
            </a:r>
          </a:p>
          <a:p>
            <a:pPr marL="0" indent="0">
              <a:spcBef>
                <a:spcPts val="0"/>
              </a:spcBef>
              <a:spcAft>
                <a:spcPts val="0"/>
              </a:spcAft>
              <a:buNone/>
            </a:pPr>
            <a:endParaRPr lang="en-US" sz="800" cap="none" dirty="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a:effectLst>
                  <a:glow rad="38100">
                    <a:schemeClr val="bg1">
                      <a:lumMod val="50000"/>
                      <a:lumOff val="50000"/>
                      <a:alpha val="20000"/>
                    </a:schemeClr>
                  </a:glow>
                </a:effectLst>
                <a:latin typeface="Calisto MT" panose="02040603050505030304" pitchFamily="18" charset="0"/>
              </a:rPr>
              <a:t>Green, R. and Berger, R. (September 21, 2015). </a:t>
            </a:r>
            <a:r>
              <a:rPr lang="en-US" sz="800" i="1" cap="none" dirty="0">
                <a:effectLst>
                  <a:glow rad="38100">
                    <a:schemeClr val="bg1">
                      <a:lumMod val="50000"/>
                      <a:lumOff val="50000"/>
                      <a:alpha val="20000"/>
                    </a:schemeClr>
                  </a:glow>
                </a:effectLst>
                <a:latin typeface="Calisto MT" panose="02040603050505030304" pitchFamily="18" charset="0"/>
              </a:rPr>
              <a:t>NSCA admits to publishing false claims about CrossFit</a:t>
            </a:r>
            <a:r>
              <a:rPr lang="en-US" sz="800" cap="none" dirty="0">
                <a:effectLst>
                  <a:glow rad="38100">
                    <a:schemeClr val="bg1">
                      <a:lumMod val="50000"/>
                      <a:lumOff val="50000"/>
                      <a:alpha val="20000"/>
                    </a:schemeClr>
                  </a:glow>
                </a:effectLst>
                <a:latin typeface="Calisto MT" panose="02040603050505030304" pitchFamily="18" charset="0"/>
              </a:rPr>
              <a:t> </a:t>
            </a:r>
            <a:r>
              <a:rPr lang="en-US" sz="800" i="1" cap="none" dirty="0">
                <a:effectLst>
                  <a:glow rad="38100">
                    <a:schemeClr val="bg1">
                      <a:lumMod val="50000"/>
                      <a:lumOff val="50000"/>
                      <a:alpha val="20000"/>
                    </a:schemeClr>
                  </a:glow>
                </a:effectLst>
                <a:latin typeface="Calisto MT" panose="02040603050505030304" pitchFamily="18" charset="0"/>
              </a:rPr>
              <a:t>injuries</a:t>
            </a:r>
            <a:r>
              <a:rPr lang="en-US" sz="800" cap="none" dirty="0">
                <a:effectLst>
                  <a:glow rad="38100">
                    <a:schemeClr val="bg1">
                      <a:lumMod val="50000"/>
                      <a:lumOff val="50000"/>
                      <a:alpha val="20000"/>
                    </a:schemeClr>
                  </a:glow>
                </a:effectLst>
                <a:latin typeface="Calisto MT" panose="02040603050505030304" pitchFamily="18" charset="0"/>
              </a:rPr>
              <a:t>. </a:t>
            </a:r>
            <a:r>
              <a:rPr lang="en-US" sz="800" cap="none" dirty="0" smtClean="0">
                <a:effectLst>
                  <a:glow rad="38100">
                    <a:schemeClr val="bg1">
                      <a:lumMod val="50000"/>
                      <a:lumOff val="50000"/>
                      <a:alpha val="20000"/>
                    </a:schemeClr>
                  </a:glow>
                </a:effectLst>
                <a:latin typeface="Calisto MT" panose="02040603050505030304" pitchFamily="18" charset="0"/>
              </a:rPr>
              <a:t>Retrieved </a:t>
            </a:r>
            <a:r>
              <a:rPr lang="en-US" sz="800" cap="none" dirty="0">
                <a:effectLst>
                  <a:glow rad="38100">
                    <a:schemeClr val="bg1">
                      <a:lumMod val="50000"/>
                      <a:lumOff val="50000"/>
                      <a:alpha val="20000"/>
                    </a:schemeClr>
                  </a:glow>
                </a:effectLst>
                <a:latin typeface="Calisto MT" panose="02040603050505030304" pitchFamily="18" charset="0"/>
              </a:rPr>
              <a:t>from </a:t>
            </a:r>
            <a:r>
              <a:rPr lang="en-US" sz="800" u="sng" cap="none" dirty="0">
                <a:effectLst>
                  <a:glow rad="38100">
                    <a:schemeClr val="bg1">
                      <a:lumMod val="50000"/>
                      <a:lumOff val="50000"/>
                      <a:alpha val="20000"/>
                    </a:schemeClr>
                  </a:glow>
                </a:effectLst>
                <a:latin typeface="Calisto MT" panose="02040603050505030304" pitchFamily="18" charset="0"/>
                <a:hlinkClick r:id="rId2"/>
              </a:rPr>
              <a:t>http://therussells.crossfit.com/2015/09/21/nsca-admits</a:t>
            </a:r>
            <a:r>
              <a:rPr lang="en-US" sz="800" cap="none" dirty="0">
                <a:effectLst>
                  <a:glow rad="38100">
                    <a:schemeClr val="bg1">
                      <a:lumMod val="50000"/>
                      <a:lumOff val="50000"/>
                      <a:alpha val="20000"/>
                    </a:schemeClr>
                  </a:glow>
                </a:effectLst>
                <a:latin typeface="Calisto MT" panose="02040603050505030304" pitchFamily="18" charset="0"/>
                <a:hlinkClick r:id="rId2"/>
              </a:rPr>
              <a:t> -publishing-false-claims-about-</a:t>
            </a:r>
            <a:r>
              <a:rPr lang="en-US" sz="800" cap="none" dirty="0" err="1">
                <a:effectLst>
                  <a:glow rad="38100">
                    <a:schemeClr val="bg1">
                      <a:lumMod val="50000"/>
                      <a:lumOff val="50000"/>
                      <a:alpha val="20000"/>
                    </a:schemeClr>
                  </a:glow>
                </a:effectLst>
                <a:latin typeface="Calisto MT" panose="02040603050505030304" pitchFamily="18" charset="0"/>
                <a:hlinkClick r:id="rId2"/>
              </a:rPr>
              <a:t>crossfit</a:t>
            </a:r>
            <a:r>
              <a:rPr lang="en-US" sz="800" cap="none" dirty="0">
                <a:effectLst>
                  <a:glow rad="38100">
                    <a:schemeClr val="bg1">
                      <a:lumMod val="50000"/>
                      <a:lumOff val="50000"/>
                      <a:alpha val="20000"/>
                    </a:schemeClr>
                  </a:glow>
                </a:effectLst>
                <a:latin typeface="Calisto MT" panose="02040603050505030304" pitchFamily="18" charset="0"/>
                <a:hlinkClick r:id="rId2"/>
              </a:rPr>
              <a:t>-injuries</a:t>
            </a:r>
            <a:r>
              <a:rPr lang="en-US" sz="800" cap="none" dirty="0" smtClean="0">
                <a:effectLst>
                  <a:glow rad="38100">
                    <a:schemeClr val="bg1">
                      <a:lumMod val="50000"/>
                      <a:lumOff val="50000"/>
                      <a:alpha val="20000"/>
                    </a:schemeClr>
                  </a:glow>
                </a:effectLst>
                <a:latin typeface="Calisto MT" panose="02040603050505030304" pitchFamily="18" charset="0"/>
                <a:hlinkClick r:id="rId2"/>
              </a:rPr>
              <a:t>/</a:t>
            </a:r>
            <a:endParaRPr lang="en-US" sz="800" cap="none" dirty="0" smtClean="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endParaRPr lang="en-US" sz="800" cap="none" dirty="0" smtClean="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a:effectLst/>
                <a:latin typeface="Calisto MT" panose="02040603050505030304" pitchFamily="18" charset="0"/>
              </a:rPr>
              <a:t>Haines, S.T., Baker, W.L. and </a:t>
            </a:r>
            <a:r>
              <a:rPr lang="en-US" sz="800" cap="none" dirty="0" err="1">
                <a:effectLst/>
                <a:latin typeface="Calisto MT" panose="02040603050505030304" pitchFamily="18" charset="0"/>
              </a:rPr>
              <a:t>DiDomenico</a:t>
            </a:r>
            <a:r>
              <a:rPr lang="en-US" sz="800" cap="none" dirty="0">
                <a:effectLst/>
                <a:latin typeface="Calisto MT" panose="02040603050505030304" pitchFamily="18" charset="0"/>
              </a:rPr>
              <a:t>, R.J. (2017). Improving peer review: What journals can do. </a:t>
            </a:r>
            <a:r>
              <a:rPr lang="en-US" sz="800" i="1" cap="none" dirty="0">
                <a:effectLst/>
                <a:latin typeface="Calisto MT" panose="02040603050505030304" pitchFamily="18" charset="0"/>
              </a:rPr>
              <a:t>American Journal of Health System Pharmacy,</a:t>
            </a:r>
            <a:r>
              <a:rPr lang="en-US" sz="800" cap="none" dirty="0">
                <a:effectLst/>
                <a:latin typeface="Calisto MT" panose="02040603050505030304" pitchFamily="18" charset="0"/>
              </a:rPr>
              <a:t> 74 (4), 2086 – 2089.</a:t>
            </a:r>
          </a:p>
          <a:p>
            <a:pPr marL="0" indent="0">
              <a:spcBef>
                <a:spcPts val="0"/>
              </a:spcBef>
              <a:spcAft>
                <a:spcPts val="0"/>
              </a:spcAft>
              <a:buNone/>
            </a:pPr>
            <a:endParaRPr lang="en-US" sz="800" cap="none" dirty="0" smtClean="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err="1" smtClean="0">
                <a:effectLst>
                  <a:glow rad="38100">
                    <a:schemeClr val="bg1">
                      <a:lumMod val="50000"/>
                      <a:lumOff val="50000"/>
                      <a:alpha val="20000"/>
                    </a:schemeClr>
                  </a:glow>
                </a:effectLst>
                <a:latin typeface="Calisto MT" panose="02040603050505030304" pitchFamily="18" charset="0"/>
              </a:rPr>
              <a:t>Hiney</a:t>
            </a:r>
            <a:r>
              <a:rPr lang="en-US" sz="800" cap="none" dirty="0" smtClean="0">
                <a:effectLst>
                  <a:glow rad="38100">
                    <a:schemeClr val="bg1">
                      <a:lumMod val="50000"/>
                      <a:lumOff val="50000"/>
                      <a:alpha val="20000"/>
                    </a:schemeClr>
                  </a:glow>
                </a:effectLst>
                <a:latin typeface="Calisto MT" panose="02040603050505030304" pitchFamily="18" charset="0"/>
              </a:rPr>
              <a:t>, M. (December, 2015).</a:t>
            </a:r>
            <a:r>
              <a:rPr lang="en-US" sz="800" cap="none" dirty="0">
                <a:effectLst>
                  <a:glow rad="38100">
                    <a:schemeClr val="bg1">
                      <a:lumMod val="50000"/>
                      <a:lumOff val="50000"/>
                      <a:alpha val="20000"/>
                    </a:schemeClr>
                  </a:glow>
                </a:effectLst>
                <a:latin typeface="Calisto MT" panose="02040603050505030304" pitchFamily="18" charset="0"/>
              </a:rPr>
              <a:t> Research Integrity: What it Means, Why it Is Important and How we Might Protect </a:t>
            </a:r>
            <a:r>
              <a:rPr lang="en-US" sz="800" cap="none" dirty="0" smtClean="0">
                <a:effectLst>
                  <a:glow rad="38100">
                    <a:schemeClr val="bg1">
                      <a:lumMod val="50000"/>
                      <a:lumOff val="50000"/>
                      <a:alpha val="20000"/>
                    </a:schemeClr>
                  </a:glow>
                </a:effectLst>
                <a:latin typeface="Calisto MT" panose="02040603050505030304" pitchFamily="18" charset="0"/>
              </a:rPr>
              <a:t>it. </a:t>
            </a:r>
            <a:r>
              <a:rPr lang="en-US" sz="800" cap="none" dirty="0">
                <a:effectLst>
                  <a:glow rad="38100">
                    <a:schemeClr val="bg1">
                      <a:lumMod val="50000"/>
                      <a:lumOff val="50000"/>
                      <a:alpha val="20000"/>
                    </a:schemeClr>
                  </a:glow>
                </a:effectLst>
                <a:latin typeface="Calisto MT" panose="02040603050505030304" pitchFamily="18" charset="0"/>
              </a:rPr>
              <a:t>Science Europe Working Group on Research Integrity </a:t>
            </a:r>
            <a:r>
              <a:rPr lang="en-US" sz="800" cap="none" dirty="0" smtClean="0">
                <a:effectLst>
                  <a:glow rad="38100">
                    <a:schemeClr val="bg1">
                      <a:lumMod val="50000"/>
                      <a:lumOff val="50000"/>
                      <a:alpha val="20000"/>
                    </a:schemeClr>
                  </a:glow>
                </a:effectLst>
                <a:latin typeface="Calisto MT" panose="02040603050505030304" pitchFamily="18" charset="0"/>
              </a:rPr>
              <a:t>. </a:t>
            </a:r>
            <a:r>
              <a:rPr lang="en-US" sz="800" cap="none" dirty="0">
                <a:effectLst>
                  <a:glow rad="38100">
                    <a:schemeClr val="bg1">
                      <a:lumMod val="50000"/>
                      <a:lumOff val="50000"/>
                      <a:alpha val="20000"/>
                    </a:schemeClr>
                  </a:glow>
                </a:effectLst>
                <a:latin typeface="Calisto MT" panose="02040603050505030304" pitchFamily="18" charset="0"/>
              </a:rPr>
              <a:t>Retrieved from http://www.scienceeurope.org/wp-content/uploads/2015/12/Briefing_Paper_Research_Integrity_web.pdf</a:t>
            </a:r>
          </a:p>
          <a:p>
            <a:pPr marL="0" indent="0">
              <a:spcBef>
                <a:spcPts val="0"/>
              </a:spcBef>
              <a:spcAft>
                <a:spcPts val="0"/>
              </a:spcAft>
              <a:buNone/>
            </a:pPr>
            <a:endParaRPr lang="en-US" sz="800" cap="none" dirty="0" smtClean="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smtClean="0">
                <a:effectLst>
                  <a:glow rad="38100">
                    <a:schemeClr val="bg1">
                      <a:lumMod val="50000"/>
                      <a:lumOff val="50000"/>
                      <a:alpha val="20000"/>
                    </a:schemeClr>
                  </a:glow>
                </a:effectLst>
                <a:latin typeface="Calisto MT" panose="02040603050505030304" pitchFamily="18" charset="0"/>
              </a:rPr>
              <a:t>International </a:t>
            </a:r>
            <a:r>
              <a:rPr lang="en-US" sz="800" cap="none" dirty="0">
                <a:effectLst>
                  <a:glow rad="38100">
                    <a:schemeClr val="bg1">
                      <a:lumMod val="50000"/>
                      <a:lumOff val="50000"/>
                      <a:alpha val="20000"/>
                    </a:schemeClr>
                  </a:glow>
                </a:effectLst>
                <a:latin typeface="Calisto MT" panose="02040603050505030304" pitchFamily="18" charset="0"/>
              </a:rPr>
              <a:t>Committee of Medical Journal Editors (2015). </a:t>
            </a:r>
            <a:r>
              <a:rPr lang="en-US" sz="800" i="1" cap="none" dirty="0">
                <a:effectLst>
                  <a:glow rad="38100">
                    <a:schemeClr val="bg1">
                      <a:lumMod val="50000"/>
                      <a:lumOff val="50000"/>
                      <a:alpha val="20000"/>
                    </a:schemeClr>
                  </a:glow>
                </a:effectLst>
                <a:latin typeface="Calisto MT" panose="02040603050505030304" pitchFamily="18" charset="0"/>
              </a:rPr>
              <a:t>Scientific misconduct, expressions of</a:t>
            </a:r>
            <a:r>
              <a:rPr lang="en-US" sz="800" cap="none" dirty="0">
                <a:effectLst>
                  <a:glow rad="38100">
                    <a:schemeClr val="bg1">
                      <a:lumMod val="50000"/>
                      <a:lumOff val="50000"/>
                      <a:alpha val="20000"/>
                    </a:schemeClr>
                  </a:glow>
                </a:effectLst>
                <a:latin typeface="Calisto MT" panose="02040603050505030304" pitchFamily="18" charset="0"/>
              </a:rPr>
              <a:t> </a:t>
            </a:r>
            <a:r>
              <a:rPr lang="en-US" sz="800" i="1" cap="none" dirty="0">
                <a:effectLst>
                  <a:glow rad="38100">
                    <a:schemeClr val="bg1">
                      <a:lumMod val="50000"/>
                      <a:lumOff val="50000"/>
                      <a:alpha val="20000"/>
                    </a:schemeClr>
                  </a:glow>
                </a:effectLst>
                <a:latin typeface="Calisto MT" panose="02040603050505030304" pitchFamily="18" charset="0"/>
              </a:rPr>
              <a:t>concern, and retraction</a:t>
            </a:r>
            <a:r>
              <a:rPr lang="en-US" sz="800" cap="none" dirty="0">
                <a:effectLst>
                  <a:glow rad="38100">
                    <a:schemeClr val="bg1">
                      <a:lumMod val="50000"/>
                      <a:lumOff val="50000"/>
                      <a:alpha val="20000"/>
                    </a:schemeClr>
                  </a:glow>
                </a:effectLst>
                <a:latin typeface="Calisto MT" panose="02040603050505030304" pitchFamily="18" charset="0"/>
              </a:rPr>
              <a:t>. Retrieved from:</a:t>
            </a:r>
          </a:p>
          <a:p>
            <a:pPr marL="0" indent="0">
              <a:spcBef>
                <a:spcPts val="0"/>
              </a:spcBef>
              <a:spcAft>
                <a:spcPts val="0"/>
              </a:spcAft>
              <a:buNone/>
            </a:pPr>
            <a:r>
              <a:rPr lang="en-US" sz="800" u="sng" cap="none" dirty="0">
                <a:effectLst>
                  <a:glow rad="38100">
                    <a:schemeClr val="bg1">
                      <a:lumMod val="50000"/>
                      <a:lumOff val="50000"/>
                      <a:alpha val="20000"/>
                    </a:schemeClr>
                  </a:glow>
                </a:effectLst>
                <a:latin typeface="Calisto MT" panose="02040603050505030304" pitchFamily="18" charset="0"/>
              </a:rPr>
              <a:t>http://www.icmje.org/recommendations/browse/publishing-and-editorial</a:t>
            </a:r>
            <a:endParaRPr lang="en-US" sz="800" cap="none" dirty="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u="sng" cap="none" dirty="0" smtClean="0">
                <a:effectLst>
                  <a:glow rad="38100">
                    <a:schemeClr val="bg1">
                      <a:lumMod val="50000"/>
                      <a:lumOff val="50000"/>
                      <a:alpha val="20000"/>
                    </a:schemeClr>
                  </a:glow>
                </a:effectLst>
                <a:latin typeface="Calisto MT" panose="02040603050505030304" pitchFamily="18" charset="0"/>
              </a:rPr>
              <a:t>issues/scientific-misconduct-expressions-of-concern-and-retraction.html</a:t>
            </a:r>
          </a:p>
          <a:p>
            <a:pPr marL="0" indent="0">
              <a:spcBef>
                <a:spcPts val="0"/>
              </a:spcBef>
              <a:spcAft>
                <a:spcPts val="0"/>
              </a:spcAft>
              <a:buNone/>
            </a:pPr>
            <a:endParaRPr lang="en-US" sz="800" u="sng" cap="none" dirty="0">
              <a:effectLst>
                <a:glow rad="38100">
                  <a:schemeClr val="bg1">
                    <a:lumMod val="50000"/>
                    <a:lumOff val="50000"/>
                    <a:alpha val="20000"/>
                  </a:schemeClr>
                </a:glow>
              </a:effectLst>
              <a:latin typeface="Calisto MT" panose="02040603050505030304" pitchFamily="18" charset="0"/>
            </a:endParaRPr>
          </a:p>
          <a:p>
            <a:pPr marL="0" indent="0">
              <a:spcBef>
                <a:spcPts val="0"/>
              </a:spcBef>
              <a:spcAft>
                <a:spcPts val="0"/>
              </a:spcAft>
              <a:buNone/>
            </a:pPr>
            <a:r>
              <a:rPr lang="en-US" sz="800" cap="none" dirty="0">
                <a:effectLst>
                  <a:glow rad="38100">
                    <a:schemeClr val="bg1">
                      <a:lumMod val="50000"/>
                      <a:lumOff val="50000"/>
                      <a:alpha val="20000"/>
                    </a:schemeClr>
                  </a:glow>
                </a:effectLst>
                <a:latin typeface="Calisto MT" panose="02040603050505030304" pitchFamily="18" charset="0"/>
              </a:rPr>
              <a:t>Markey, M.L. (2007). Scientific misconduct in research. </a:t>
            </a:r>
            <a:r>
              <a:rPr lang="en-US" sz="800" i="1" cap="none" dirty="0">
                <a:effectLst>
                  <a:glow rad="38100">
                    <a:schemeClr val="bg1">
                      <a:lumMod val="50000"/>
                      <a:lumOff val="50000"/>
                      <a:alpha val="20000"/>
                    </a:schemeClr>
                  </a:glow>
                </a:effectLst>
                <a:latin typeface="Calisto MT" panose="02040603050505030304" pitchFamily="18" charset="0"/>
              </a:rPr>
              <a:t>Journal of Health and Life Sciences Law, 1</a:t>
            </a:r>
            <a:r>
              <a:rPr lang="en-US" sz="800" cap="none" dirty="0">
                <a:effectLst>
                  <a:glow rad="38100">
                    <a:schemeClr val="bg1">
                      <a:lumMod val="50000"/>
                      <a:lumOff val="50000"/>
                      <a:alpha val="20000"/>
                    </a:schemeClr>
                  </a:glow>
                </a:effectLst>
                <a:latin typeface="Calisto MT" panose="02040603050505030304" pitchFamily="18" charset="0"/>
              </a:rPr>
              <a:t>(1), 63.</a:t>
            </a:r>
          </a:p>
          <a:p>
            <a:pPr marL="0" indent="0">
              <a:spcBef>
                <a:spcPts val="0"/>
              </a:spcBef>
              <a:spcAft>
                <a:spcPts val="0"/>
              </a:spcAft>
              <a:buNone/>
            </a:pPr>
            <a:endParaRPr lang="en-US" sz="700" cap="none" dirty="0" smtClean="0">
              <a:latin typeface="Calisto MT" panose="02040603050505030304" pitchFamily="18" charset="0"/>
            </a:endParaRPr>
          </a:p>
          <a:p>
            <a:pPr marL="0" indent="0">
              <a:spcBef>
                <a:spcPts val="0"/>
              </a:spcBef>
              <a:spcAft>
                <a:spcPts val="0"/>
              </a:spcAft>
              <a:buNone/>
            </a:pPr>
            <a:r>
              <a:rPr lang="en-US" sz="700" cap="none" dirty="0" smtClean="0">
                <a:latin typeface="Calisto MT" panose="02040603050505030304" pitchFamily="18" charset="0"/>
              </a:rPr>
              <a:t> </a:t>
            </a:r>
            <a:endParaRPr lang="en-US" sz="700" cap="none" dirty="0">
              <a:latin typeface="Calisto MT" panose="02040603050505030304" pitchFamily="18" charset="0"/>
            </a:endParaRPr>
          </a:p>
        </p:txBody>
      </p:sp>
      <p:sp>
        <p:nvSpPr>
          <p:cNvPr id="4" name="Content Placeholder 2"/>
          <p:cNvSpPr txBox="1">
            <a:spLocks/>
          </p:cNvSpPr>
          <p:nvPr/>
        </p:nvSpPr>
        <p:spPr>
          <a:xfrm>
            <a:off x="4648200" y="838200"/>
            <a:ext cx="4191000" cy="57912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700" dirty="0" smtClean="0">
                <a:solidFill>
                  <a:schemeClr val="bg1"/>
                </a:solidFill>
              </a:rPr>
              <a:t> </a:t>
            </a:r>
          </a:p>
          <a:p>
            <a:pPr marL="0" indent="0">
              <a:spcBef>
                <a:spcPts val="0"/>
              </a:spcBef>
              <a:buNone/>
            </a:pPr>
            <a:endParaRPr lang="en-US" sz="800" dirty="0" smtClean="0">
              <a:solidFill>
                <a:schemeClr val="tx1"/>
              </a:solidFill>
            </a:endParaRPr>
          </a:p>
          <a:p>
            <a:pPr marL="0" indent="0">
              <a:spcBef>
                <a:spcPts val="0"/>
              </a:spcBef>
              <a:buNone/>
            </a:pPr>
            <a:r>
              <a:rPr lang="en-US" sz="800" dirty="0" smtClean="0">
                <a:latin typeface="Calisto MT" panose="02040603050505030304" pitchFamily="18" charset="0"/>
              </a:rPr>
              <a:t>Mulligan</a:t>
            </a:r>
            <a:r>
              <a:rPr lang="en-US" sz="800" dirty="0">
                <a:latin typeface="Calisto MT" panose="02040603050505030304" pitchFamily="18" charset="0"/>
              </a:rPr>
              <a:t>, A., Hall, L., Raphael, E. (2013) Peer review in a changing world: An international study measuring the attitudes of researchers.</a:t>
            </a:r>
            <a:r>
              <a:rPr lang="en-US" sz="800" i="1" dirty="0">
                <a:latin typeface="Calisto MT" panose="02040603050505030304" pitchFamily="18" charset="0"/>
              </a:rPr>
              <a:t> Journal of the American Society for Information</a:t>
            </a:r>
            <a:r>
              <a:rPr lang="en-US" sz="800" dirty="0">
                <a:latin typeface="Calisto MT" panose="02040603050505030304" pitchFamily="18" charset="0"/>
              </a:rPr>
              <a:t> </a:t>
            </a:r>
            <a:r>
              <a:rPr lang="en-US" sz="800" i="1" dirty="0">
                <a:latin typeface="Calisto MT" panose="02040603050505030304" pitchFamily="18" charset="0"/>
              </a:rPr>
              <a:t>Science &amp; </a:t>
            </a:r>
            <a:r>
              <a:rPr lang="en-US" sz="800" i="1" dirty="0" err="1">
                <a:latin typeface="Calisto MT" panose="02040603050505030304" pitchFamily="18" charset="0"/>
              </a:rPr>
              <a:t>Technolog</a:t>
            </a:r>
            <a:r>
              <a:rPr lang="en-US" sz="800" i="1" dirty="0">
                <a:latin typeface="Calisto MT" panose="02040603050505030304" pitchFamily="18" charset="0"/>
              </a:rPr>
              <a:t>, 64 </a:t>
            </a:r>
            <a:r>
              <a:rPr lang="en-US" sz="800" dirty="0">
                <a:latin typeface="Calisto MT" panose="02040603050505030304" pitchFamily="18" charset="0"/>
              </a:rPr>
              <a:t>(1),</a:t>
            </a:r>
            <a:r>
              <a:rPr lang="en-US" sz="800" i="1" dirty="0">
                <a:latin typeface="Calisto MT" panose="02040603050505030304" pitchFamily="18" charset="0"/>
              </a:rPr>
              <a:t> 132-161 </a:t>
            </a:r>
            <a:endParaRPr lang="en-US" sz="800" i="1" dirty="0" smtClean="0">
              <a:latin typeface="Calisto MT" panose="02040603050505030304" pitchFamily="18" charset="0"/>
            </a:endParaRPr>
          </a:p>
          <a:p>
            <a:pPr marL="0" indent="0">
              <a:spcBef>
                <a:spcPts val="0"/>
              </a:spcBef>
              <a:buNone/>
            </a:pPr>
            <a:endParaRPr lang="en-US" sz="800" i="1" u="sng" dirty="0">
              <a:latin typeface="Calisto MT" panose="02040603050505030304" pitchFamily="18" charset="0"/>
            </a:endParaRPr>
          </a:p>
          <a:p>
            <a:pPr marL="0" indent="0">
              <a:spcBef>
                <a:spcPts val="0"/>
              </a:spcBef>
              <a:buNone/>
            </a:pPr>
            <a:r>
              <a:rPr lang="en-US" sz="800" u="sng" dirty="0" smtClean="0">
                <a:latin typeface="Calisto MT" panose="02040603050505030304" pitchFamily="18" charset="0"/>
              </a:rPr>
              <a:t>National Strength and Conditioning Association v. Glassman, et. al</a:t>
            </a:r>
            <a:r>
              <a:rPr lang="en-US" sz="800" dirty="0" smtClean="0">
                <a:latin typeface="Calisto MT" panose="02040603050505030304" pitchFamily="18" charset="0"/>
              </a:rPr>
              <a:t>, Case No. 37-2016-00014339-CU</a:t>
            </a:r>
          </a:p>
          <a:p>
            <a:pPr marL="0" indent="0">
              <a:buNone/>
            </a:pPr>
            <a:r>
              <a:rPr lang="en-US" sz="800" dirty="0" smtClean="0">
                <a:latin typeface="Calisto MT" panose="02040603050505030304" pitchFamily="18" charset="0"/>
              </a:rPr>
              <a:t>DF-CTL (Ca. Sup. Ct., May 2, 2016)</a:t>
            </a:r>
            <a:endParaRPr lang="en-US" sz="800" dirty="0" smtClean="0">
              <a:solidFill>
                <a:schemeClr val="tx1"/>
              </a:solidFill>
              <a:latin typeface="Calisto MT" panose="02040603050505030304" pitchFamily="18" charset="0"/>
            </a:endParaRPr>
          </a:p>
          <a:p>
            <a:pPr marL="0" indent="0">
              <a:spcBef>
                <a:spcPts val="0"/>
              </a:spcBef>
              <a:buFont typeface="Arial" pitchFamily="34" charset="0"/>
              <a:buNone/>
            </a:pPr>
            <a:endParaRPr lang="en-US" sz="800" dirty="0" smtClean="0">
              <a:solidFill>
                <a:schemeClr val="tx1"/>
              </a:solidFill>
              <a:latin typeface="Calisto MT" panose="02040603050505030304" pitchFamily="18" charset="0"/>
            </a:endParaRPr>
          </a:p>
          <a:p>
            <a:pPr marL="0" indent="0">
              <a:spcBef>
                <a:spcPts val="0"/>
              </a:spcBef>
              <a:buFont typeface="Arial" pitchFamily="34" charset="0"/>
              <a:buNone/>
            </a:pPr>
            <a:r>
              <a:rPr lang="en-US" sz="800" dirty="0" smtClean="0">
                <a:solidFill>
                  <a:schemeClr val="tx1"/>
                </a:solidFill>
                <a:latin typeface="Calisto MT" panose="02040603050505030304" pitchFamily="18" charset="0"/>
              </a:rPr>
              <a:t>O’Leary, P. (2015). Policing research misconduct.  </a:t>
            </a:r>
            <a:r>
              <a:rPr lang="en-US" sz="800" i="1" dirty="0" smtClean="0">
                <a:solidFill>
                  <a:schemeClr val="tx1"/>
                </a:solidFill>
                <a:latin typeface="Calisto MT" panose="02040603050505030304" pitchFamily="18" charset="0"/>
              </a:rPr>
              <a:t>Albany Law Journal of Science &amp; Technology</a:t>
            </a:r>
            <a:r>
              <a:rPr lang="en-US" sz="800" dirty="0" smtClean="0">
                <a:solidFill>
                  <a:schemeClr val="tx1"/>
                </a:solidFill>
                <a:latin typeface="Calisto MT" panose="02040603050505030304" pitchFamily="18" charset="0"/>
              </a:rPr>
              <a:t> </a:t>
            </a:r>
            <a:r>
              <a:rPr lang="en-US" sz="800" i="1" dirty="0" smtClean="0">
                <a:solidFill>
                  <a:schemeClr val="tx1"/>
                </a:solidFill>
                <a:latin typeface="Calisto MT" panose="02040603050505030304" pitchFamily="18" charset="0"/>
              </a:rPr>
              <a:t>25</a:t>
            </a:r>
            <a:r>
              <a:rPr lang="en-US" sz="800" dirty="0" smtClean="0">
                <a:solidFill>
                  <a:schemeClr val="tx1"/>
                </a:solidFill>
                <a:latin typeface="Calisto MT" panose="02040603050505030304" pitchFamily="18" charset="0"/>
              </a:rPr>
              <a:t>, 39</a:t>
            </a:r>
          </a:p>
          <a:p>
            <a:pPr marL="0" indent="0">
              <a:spcBef>
                <a:spcPts val="0"/>
              </a:spcBef>
              <a:buFont typeface="Arial" pitchFamily="34" charset="0"/>
              <a:buNone/>
            </a:pPr>
            <a:r>
              <a:rPr lang="en-US" sz="800" dirty="0" smtClean="0">
                <a:solidFill>
                  <a:schemeClr val="tx1"/>
                </a:solidFill>
                <a:latin typeface="Calisto MT" panose="02040603050505030304" pitchFamily="18" charset="0"/>
              </a:rPr>
              <a:t>– 93.</a:t>
            </a:r>
          </a:p>
          <a:p>
            <a:pPr marL="0" indent="0">
              <a:spcBef>
                <a:spcPts val="0"/>
              </a:spcBef>
              <a:buFont typeface="Arial" pitchFamily="34" charset="0"/>
              <a:buNone/>
            </a:pPr>
            <a:endParaRPr lang="en-US" sz="800" dirty="0" smtClean="0">
              <a:solidFill>
                <a:schemeClr val="tx1"/>
              </a:solidFill>
              <a:latin typeface="Calisto MT" panose="02040603050505030304" pitchFamily="18" charset="0"/>
            </a:endParaRPr>
          </a:p>
          <a:p>
            <a:pPr marL="0" indent="0">
              <a:buNone/>
            </a:pPr>
            <a:r>
              <a:rPr lang="en-US" sz="800" dirty="0" smtClean="0">
                <a:solidFill>
                  <a:schemeClr val="tx1"/>
                </a:solidFill>
                <a:latin typeface="Calisto MT" panose="02040603050505030304" pitchFamily="18" charset="0"/>
              </a:rPr>
              <a:t> </a:t>
            </a:r>
            <a:r>
              <a:rPr lang="en-US" sz="800" dirty="0">
                <a:latin typeface="Calisto MT" panose="02040603050505030304" pitchFamily="18" charset="0"/>
              </a:rPr>
              <a:t>Order at 20,</a:t>
            </a:r>
            <a:r>
              <a:rPr lang="en-US" sz="800" u="sng" dirty="0">
                <a:latin typeface="Calisto MT" panose="02040603050505030304" pitchFamily="18" charset="0"/>
              </a:rPr>
              <a:t> CrossFit, Inc. v. National Strength and Conditioning Association</a:t>
            </a:r>
            <a:r>
              <a:rPr lang="en-US" sz="800" dirty="0">
                <a:latin typeface="Calisto MT" panose="02040603050505030304" pitchFamily="18" charset="0"/>
              </a:rPr>
              <a:t>, Case No. </a:t>
            </a:r>
            <a:r>
              <a:rPr lang="en-US" sz="800" dirty="0" smtClean="0">
                <a:latin typeface="Calisto MT" panose="02040603050505030304" pitchFamily="18" charset="0"/>
              </a:rPr>
              <a:t>14-CV-1191 JLS </a:t>
            </a:r>
            <a:r>
              <a:rPr lang="en-US" sz="800" dirty="0">
                <a:latin typeface="Calisto MT" panose="02040603050505030304" pitchFamily="18" charset="0"/>
              </a:rPr>
              <a:t>(KSC) (</a:t>
            </a:r>
            <a:r>
              <a:rPr lang="en-US" sz="800" dirty="0" err="1">
                <a:latin typeface="Calisto MT" panose="02040603050505030304" pitchFamily="18" charset="0"/>
              </a:rPr>
              <a:t>S.D.Cal</a:t>
            </a:r>
            <a:r>
              <a:rPr lang="en-US" sz="800" dirty="0">
                <a:latin typeface="Calisto MT" panose="02040603050505030304" pitchFamily="18" charset="0"/>
              </a:rPr>
              <a:t> September 21, 2016) </a:t>
            </a:r>
          </a:p>
          <a:p>
            <a:pPr marL="0" indent="0">
              <a:buNone/>
            </a:pPr>
            <a:r>
              <a:rPr lang="en-US" sz="800" dirty="0">
                <a:latin typeface="Calisto MT" panose="02040603050505030304" pitchFamily="18" charset="0"/>
              </a:rPr>
              <a:t> </a:t>
            </a:r>
          </a:p>
          <a:p>
            <a:pPr marL="0" indent="0">
              <a:buNone/>
            </a:pPr>
            <a:r>
              <a:rPr lang="en-US" sz="800" dirty="0">
                <a:latin typeface="Calisto MT" panose="02040603050505030304" pitchFamily="18" charset="0"/>
              </a:rPr>
              <a:t>Order at 2-13,</a:t>
            </a:r>
            <a:r>
              <a:rPr lang="en-US" sz="800" u="sng" dirty="0">
                <a:latin typeface="Calisto MT" panose="02040603050505030304" pitchFamily="18" charset="0"/>
              </a:rPr>
              <a:t> CrossFit, Inc. v. National Strength and Conditioning Association</a:t>
            </a:r>
            <a:r>
              <a:rPr lang="en-US" sz="800" dirty="0">
                <a:latin typeface="Calisto MT" panose="02040603050505030304" pitchFamily="18" charset="0"/>
              </a:rPr>
              <a:t>, Case No. </a:t>
            </a:r>
            <a:r>
              <a:rPr lang="en-US" sz="800" dirty="0" smtClean="0">
                <a:latin typeface="Calisto MT" panose="02040603050505030304" pitchFamily="18" charset="0"/>
              </a:rPr>
              <a:t>14-CV-1191 JLS </a:t>
            </a:r>
            <a:r>
              <a:rPr lang="en-US" sz="800" dirty="0">
                <a:latin typeface="Calisto MT" panose="02040603050505030304" pitchFamily="18" charset="0"/>
              </a:rPr>
              <a:t>(KSC) (</a:t>
            </a:r>
            <a:r>
              <a:rPr lang="en-US" sz="800" dirty="0" err="1">
                <a:latin typeface="Calisto MT" panose="02040603050505030304" pitchFamily="18" charset="0"/>
              </a:rPr>
              <a:t>S.D.Cal</a:t>
            </a:r>
            <a:r>
              <a:rPr lang="en-US" sz="800" dirty="0">
                <a:latin typeface="Calisto MT" panose="02040603050505030304" pitchFamily="18" charset="0"/>
              </a:rPr>
              <a:t> May 26, 2017) </a:t>
            </a:r>
          </a:p>
          <a:p>
            <a:pPr marL="0" indent="0">
              <a:spcBef>
                <a:spcPts val="0"/>
              </a:spcBef>
              <a:buFont typeface="Arial" pitchFamily="34" charset="0"/>
              <a:buNone/>
            </a:pPr>
            <a:endParaRPr lang="en-US" sz="800" dirty="0" smtClean="0">
              <a:solidFill>
                <a:schemeClr val="tx1"/>
              </a:solidFill>
              <a:latin typeface="Calisto MT" panose="02040603050505030304" pitchFamily="18" charset="0"/>
            </a:endParaRPr>
          </a:p>
          <a:p>
            <a:pPr marL="0" indent="0">
              <a:spcBef>
                <a:spcPts val="0"/>
              </a:spcBef>
              <a:buFont typeface="Arial" pitchFamily="34" charset="0"/>
              <a:buNone/>
            </a:pPr>
            <a:r>
              <a:rPr lang="en-US" sz="800" dirty="0" err="1" smtClean="0">
                <a:solidFill>
                  <a:schemeClr val="tx1"/>
                </a:solidFill>
                <a:latin typeface="Calisto MT" panose="02040603050505030304" pitchFamily="18" charset="0"/>
              </a:rPr>
              <a:t>Schroter</a:t>
            </a:r>
            <a:r>
              <a:rPr lang="en-US" sz="800" dirty="0" smtClean="0">
                <a:solidFill>
                  <a:schemeClr val="tx1"/>
                </a:solidFill>
                <a:latin typeface="Calisto MT" panose="02040603050505030304" pitchFamily="18" charset="0"/>
              </a:rPr>
              <a:t>, S., Black, N., Evans, S., </a:t>
            </a:r>
            <a:r>
              <a:rPr lang="en-US" sz="800" dirty="0" err="1" smtClean="0">
                <a:solidFill>
                  <a:schemeClr val="tx1"/>
                </a:solidFill>
                <a:latin typeface="Calisto MT" panose="02040603050505030304" pitchFamily="18" charset="0"/>
              </a:rPr>
              <a:t>Godlee</a:t>
            </a:r>
            <a:r>
              <a:rPr lang="en-US" sz="800" dirty="0" smtClean="0">
                <a:solidFill>
                  <a:schemeClr val="tx1"/>
                </a:solidFill>
                <a:latin typeface="Calisto MT" panose="02040603050505030304" pitchFamily="18" charset="0"/>
              </a:rPr>
              <a:t>, F., Osorio, L., Smith, R. (2008). What errors do peer reviewers detect, and does training improve their ability to detect them? </a:t>
            </a:r>
            <a:r>
              <a:rPr lang="en-US" sz="800" i="1" dirty="0" smtClean="0">
                <a:solidFill>
                  <a:schemeClr val="tx1"/>
                </a:solidFill>
                <a:latin typeface="Calisto MT" panose="02040603050505030304" pitchFamily="18" charset="0"/>
              </a:rPr>
              <a:t>Journal of Royal</a:t>
            </a:r>
            <a:endParaRPr lang="en-US" sz="800" dirty="0" smtClean="0">
              <a:solidFill>
                <a:schemeClr val="tx1"/>
              </a:solidFill>
              <a:latin typeface="Calisto MT" panose="02040603050505030304" pitchFamily="18" charset="0"/>
            </a:endParaRPr>
          </a:p>
          <a:p>
            <a:pPr marL="0" indent="0">
              <a:spcBef>
                <a:spcPts val="0"/>
              </a:spcBef>
              <a:buFont typeface="Arial" pitchFamily="34" charset="0"/>
              <a:buNone/>
            </a:pPr>
            <a:r>
              <a:rPr lang="en-US" sz="800" i="1" dirty="0" smtClean="0">
                <a:solidFill>
                  <a:schemeClr val="tx1"/>
                </a:solidFill>
                <a:latin typeface="Calisto MT" panose="02040603050505030304" pitchFamily="18" charset="0"/>
              </a:rPr>
              <a:t>Society of Medicine, 101</a:t>
            </a:r>
            <a:r>
              <a:rPr lang="en-US" sz="800" dirty="0" smtClean="0">
                <a:solidFill>
                  <a:schemeClr val="tx1"/>
                </a:solidFill>
                <a:latin typeface="Calisto MT" panose="02040603050505030304" pitchFamily="18" charset="0"/>
              </a:rPr>
              <a:t>(10),  507 – 514.</a:t>
            </a:r>
          </a:p>
          <a:p>
            <a:pPr marL="0" indent="0">
              <a:spcBef>
                <a:spcPts val="0"/>
              </a:spcBef>
              <a:buFont typeface="Arial" pitchFamily="34" charset="0"/>
              <a:buNone/>
            </a:pPr>
            <a:r>
              <a:rPr lang="en-US" sz="800" dirty="0" smtClean="0">
                <a:solidFill>
                  <a:schemeClr val="tx1"/>
                </a:solidFill>
                <a:latin typeface="Calisto MT" panose="02040603050505030304" pitchFamily="18" charset="0"/>
              </a:rPr>
              <a:t> </a:t>
            </a:r>
          </a:p>
          <a:p>
            <a:pPr marL="0" indent="0">
              <a:spcBef>
                <a:spcPts val="0"/>
              </a:spcBef>
              <a:buFont typeface="Arial" pitchFamily="34" charset="0"/>
              <a:buNone/>
            </a:pPr>
            <a:r>
              <a:rPr lang="en-US" sz="800" dirty="0" smtClean="0">
                <a:solidFill>
                  <a:schemeClr val="tx1"/>
                </a:solidFill>
                <a:latin typeface="Calisto MT" panose="02040603050505030304" pitchFamily="18" charset="0"/>
              </a:rPr>
              <a:t> Smith, M.M., </a:t>
            </a:r>
            <a:r>
              <a:rPr lang="en-US" sz="800" dirty="0" err="1" smtClean="0">
                <a:solidFill>
                  <a:schemeClr val="tx1"/>
                </a:solidFill>
                <a:latin typeface="Calisto MT" panose="02040603050505030304" pitchFamily="18" charset="0"/>
              </a:rPr>
              <a:t>Sommer</a:t>
            </a:r>
            <a:r>
              <a:rPr lang="en-US" sz="800" dirty="0" smtClean="0">
                <a:solidFill>
                  <a:schemeClr val="tx1"/>
                </a:solidFill>
                <a:latin typeface="Calisto MT" panose="02040603050505030304" pitchFamily="18" charset="0"/>
              </a:rPr>
              <a:t>, </a:t>
            </a:r>
            <a:r>
              <a:rPr lang="en-US" sz="800" dirty="0" err="1" smtClean="0">
                <a:solidFill>
                  <a:schemeClr val="tx1"/>
                </a:solidFill>
                <a:latin typeface="Calisto MT" panose="02040603050505030304" pitchFamily="18" charset="0"/>
              </a:rPr>
              <a:t>A.J</a:t>
            </a:r>
            <a:r>
              <a:rPr lang="en-US" sz="800" dirty="0" smtClean="0">
                <a:solidFill>
                  <a:schemeClr val="tx1"/>
                </a:solidFill>
                <a:latin typeface="Calisto MT" panose="02040603050505030304" pitchFamily="18" charset="0"/>
              </a:rPr>
              <a:t>., </a:t>
            </a:r>
            <a:r>
              <a:rPr lang="en-US" sz="800" dirty="0" err="1" smtClean="0">
                <a:solidFill>
                  <a:schemeClr val="tx1"/>
                </a:solidFill>
                <a:latin typeface="Calisto MT" panose="02040603050505030304" pitchFamily="18" charset="0"/>
              </a:rPr>
              <a:t>Starkoff</a:t>
            </a:r>
            <a:r>
              <a:rPr lang="en-US" sz="800" dirty="0" smtClean="0">
                <a:solidFill>
                  <a:schemeClr val="tx1"/>
                </a:solidFill>
                <a:latin typeface="Calisto MT" panose="02040603050505030304" pitchFamily="18" charset="0"/>
              </a:rPr>
              <a:t>, </a:t>
            </a:r>
            <a:r>
              <a:rPr lang="en-US" sz="800" dirty="0" err="1" smtClean="0">
                <a:solidFill>
                  <a:schemeClr val="tx1"/>
                </a:solidFill>
                <a:latin typeface="Calisto MT" panose="02040603050505030304" pitchFamily="18" charset="0"/>
              </a:rPr>
              <a:t>B.E</a:t>
            </a:r>
            <a:r>
              <a:rPr lang="en-US" sz="800" dirty="0" smtClean="0">
                <a:solidFill>
                  <a:schemeClr val="tx1"/>
                </a:solidFill>
                <a:latin typeface="Calisto MT" panose="02040603050505030304" pitchFamily="18" charset="0"/>
              </a:rPr>
              <a:t>., &amp; </a:t>
            </a:r>
            <a:r>
              <a:rPr lang="en-US" sz="800" dirty="0" err="1" smtClean="0">
                <a:solidFill>
                  <a:schemeClr val="tx1"/>
                </a:solidFill>
                <a:latin typeface="Calisto MT" panose="02040603050505030304" pitchFamily="18" charset="0"/>
              </a:rPr>
              <a:t>Devor</a:t>
            </a:r>
            <a:r>
              <a:rPr lang="en-US" sz="800" dirty="0" smtClean="0">
                <a:solidFill>
                  <a:schemeClr val="tx1"/>
                </a:solidFill>
                <a:latin typeface="Calisto MT" panose="02040603050505030304" pitchFamily="18" charset="0"/>
              </a:rPr>
              <a:t>, S.T. (2013). </a:t>
            </a:r>
            <a:r>
              <a:rPr lang="en-US" sz="800" dirty="0" err="1" smtClean="0">
                <a:solidFill>
                  <a:schemeClr val="tx1"/>
                </a:solidFill>
                <a:latin typeface="Calisto MT" panose="02040603050505030304" pitchFamily="18" charset="0"/>
              </a:rPr>
              <a:t>CrossFit</a:t>
            </a:r>
            <a:r>
              <a:rPr lang="en-US" sz="800" dirty="0" smtClean="0">
                <a:solidFill>
                  <a:schemeClr val="tx1"/>
                </a:solidFill>
                <a:latin typeface="Calisto MT" panose="02040603050505030304" pitchFamily="18" charset="0"/>
              </a:rPr>
              <a:t> based high-intensity </a:t>
            </a:r>
            <a:r>
              <a:rPr lang="en-US" sz="800" dirty="0" err="1" smtClean="0">
                <a:solidFill>
                  <a:schemeClr val="tx1"/>
                </a:solidFill>
                <a:latin typeface="Calisto MT" panose="02040603050505030304" pitchFamily="18" charset="0"/>
              </a:rPr>
              <a:t>powertraining</a:t>
            </a:r>
            <a:r>
              <a:rPr lang="en-US" sz="800" dirty="0" smtClean="0">
                <a:solidFill>
                  <a:schemeClr val="tx1"/>
                </a:solidFill>
                <a:latin typeface="Calisto MT" panose="02040603050505030304" pitchFamily="18" charset="0"/>
              </a:rPr>
              <a:t> improves maximal aerobic fitness and body composition. </a:t>
            </a:r>
            <a:r>
              <a:rPr lang="en-US" sz="800" i="1" dirty="0" smtClean="0">
                <a:solidFill>
                  <a:schemeClr val="tx1"/>
                </a:solidFill>
                <a:latin typeface="Calisto MT" panose="02040603050505030304" pitchFamily="18" charset="0"/>
              </a:rPr>
              <a:t>Journal Of Strength &amp;Conditioning Research</a:t>
            </a:r>
            <a:r>
              <a:rPr lang="en-US" sz="800" dirty="0" smtClean="0">
                <a:solidFill>
                  <a:schemeClr val="tx1"/>
                </a:solidFill>
                <a:latin typeface="Calisto MT" panose="02040603050505030304" pitchFamily="18" charset="0"/>
              </a:rPr>
              <a:t>, </a:t>
            </a:r>
            <a:r>
              <a:rPr lang="en-US" sz="800" i="1" dirty="0" smtClean="0">
                <a:solidFill>
                  <a:schemeClr val="tx1"/>
                </a:solidFill>
                <a:latin typeface="Calisto MT" panose="02040603050505030304" pitchFamily="18" charset="0"/>
              </a:rPr>
              <a:t>27</a:t>
            </a:r>
            <a:r>
              <a:rPr lang="en-US" sz="800" dirty="0" smtClean="0">
                <a:solidFill>
                  <a:schemeClr val="tx1"/>
                </a:solidFill>
                <a:latin typeface="Calisto MT" panose="02040603050505030304" pitchFamily="18" charset="0"/>
              </a:rPr>
              <a:t> (11), 3159-3172.</a:t>
            </a:r>
          </a:p>
          <a:p>
            <a:pPr marL="0" indent="0">
              <a:spcBef>
                <a:spcPts val="0"/>
              </a:spcBef>
              <a:buFont typeface="Arial" pitchFamily="34" charset="0"/>
              <a:buNone/>
            </a:pPr>
            <a:endParaRPr lang="en-US" sz="800" dirty="0">
              <a:solidFill>
                <a:schemeClr val="tx1"/>
              </a:solidFill>
              <a:latin typeface="Calisto MT" panose="02040603050505030304" pitchFamily="18" charset="0"/>
            </a:endParaRPr>
          </a:p>
          <a:p>
            <a:pPr marL="0" indent="0">
              <a:spcBef>
                <a:spcPts val="0"/>
              </a:spcBef>
              <a:buNone/>
            </a:pPr>
            <a:r>
              <a:rPr lang="en-US" sz="800" dirty="0" err="1">
                <a:latin typeface="Calisto MT" panose="02040603050505030304" pitchFamily="18" charset="0"/>
              </a:rPr>
              <a:t>Suls</a:t>
            </a:r>
            <a:r>
              <a:rPr lang="en-US" sz="800" dirty="0">
                <a:latin typeface="Calisto MT" panose="02040603050505030304" pitchFamily="18" charset="0"/>
              </a:rPr>
              <a:t>, J. and Martin, R. (2009). The air we breathe: A critical look at practices and alternatives in the peer review process. </a:t>
            </a:r>
            <a:r>
              <a:rPr lang="en-US" sz="800" i="1" dirty="0">
                <a:latin typeface="Calisto MT" panose="02040603050505030304" pitchFamily="18" charset="0"/>
              </a:rPr>
              <a:t>Perspectives on Psychological Science</a:t>
            </a:r>
            <a:r>
              <a:rPr lang="en-US" sz="800" dirty="0">
                <a:latin typeface="Calisto MT" panose="02040603050505030304" pitchFamily="18" charset="0"/>
              </a:rPr>
              <a:t>, 4 (1), 40 – 50. </a:t>
            </a:r>
          </a:p>
          <a:p>
            <a:pPr marL="0" indent="0">
              <a:spcBef>
                <a:spcPts val="0"/>
              </a:spcBef>
              <a:buFont typeface="Arial" pitchFamily="34" charset="0"/>
              <a:buNone/>
            </a:pPr>
            <a:endParaRPr lang="en-US" sz="800" dirty="0" smtClean="0">
              <a:solidFill>
                <a:schemeClr val="tx1"/>
              </a:solidFill>
              <a:latin typeface="Calisto MT" panose="02040603050505030304" pitchFamily="18" charset="0"/>
            </a:endParaRPr>
          </a:p>
          <a:p>
            <a:pPr marL="0" indent="0">
              <a:spcBef>
                <a:spcPts val="0"/>
              </a:spcBef>
              <a:buFont typeface="Arial" pitchFamily="34" charset="0"/>
              <a:buNone/>
            </a:pPr>
            <a:r>
              <a:rPr lang="en-US" sz="800" dirty="0" smtClean="0">
                <a:solidFill>
                  <a:schemeClr val="tx1"/>
                </a:solidFill>
                <a:latin typeface="Calisto MT" panose="02040603050505030304" pitchFamily="18" charset="0"/>
              </a:rPr>
              <a:t> </a:t>
            </a:r>
          </a:p>
          <a:p>
            <a:pPr marL="0" indent="0">
              <a:spcBef>
                <a:spcPts val="0"/>
              </a:spcBef>
              <a:buNone/>
            </a:pPr>
            <a:r>
              <a:rPr lang="en-US" sz="800" dirty="0">
                <a:solidFill>
                  <a:schemeClr val="tx1"/>
                </a:solidFill>
                <a:latin typeface="Calisto MT" panose="02040603050505030304" pitchFamily="18" charset="0"/>
              </a:rPr>
              <a:t>Titus S.L., Wells J.A. and Rhoades </a:t>
            </a:r>
            <a:r>
              <a:rPr lang="en-US" sz="800" dirty="0" err="1">
                <a:solidFill>
                  <a:schemeClr val="tx1"/>
                </a:solidFill>
                <a:latin typeface="Calisto MT" panose="02040603050505030304" pitchFamily="18" charset="0"/>
              </a:rPr>
              <a:t>L.J</a:t>
            </a:r>
            <a:r>
              <a:rPr lang="en-US" sz="800" dirty="0">
                <a:solidFill>
                  <a:schemeClr val="tx1"/>
                </a:solidFill>
                <a:latin typeface="Calisto MT" panose="02040603050505030304" pitchFamily="18" charset="0"/>
              </a:rPr>
              <a:t>. (2008), Repairing research integrity. Nature, 435:980-982. Pryor </a:t>
            </a:r>
            <a:r>
              <a:rPr lang="en-US" sz="800" dirty="0" err="1">
                <a:solidFill>
                  <a:schemeClr val="tx1"/>
                </a:solidFill>
                <a:latin typeface="Calisto MT" panose="02040603050505030304" pitchFamily="18" charset="0"/>
              </a:rPr>
              <a:t>E.R</a:t>
            </a:r>
            <a:r>
              <a:rPr lang="en-US" sz="800" dirty="0">
                <a:solidFill>
                  <a:schemeClr val="tx1"/>
                </a:solidFill>
                <a:latin typeface="Calisto MT" panose="02040603050505030304" pitchFamily="18" charset="0"/>
              </a:rPr>
              <a:t>., </a:t>
            </a:r>
            <a:r>
              <a:rPr lang="en-US" sz="800" dirty="0" err="1">
                <a:solidFill>
                  <a:schemeClr val="tx1"/>
                </a:solidFill>
                <a:latin typeface="Calisto MT" panose="02040603050505030304" pitchFamily="18" charset="0"/>
              </a:rPr>
              <a:t>Haberman</a:t>
            </a:r>
            <a:r>
              <a:rPr lang="en-US" sz="800" dirty="0">
                <a:solidFill>
                  <a:schemeClr val="tx1"/>
                </a:solidFill>
                <a:latin typeface="Calisto MT" panose="02040603050505030304" pitchFamily="18" charset="0"/>
              </a:rPr>
              <a:t> B. and Broome M.E. (2007), Scientific misconduct from the perspectives of research </a:t>
            </a:r>
            <a:r>
              <a:rPr lang="en-US" sz="800" dirty="0" err="1">
                <a:solidFill>
                  <a:schemeClr val="tx1"/>
                </a:solidFill>
                <a:latin typeface="Calisto MT" panose="02040603050505030304" pitchFamily="18" charset="0"/>
              </a:rPr>
              <a:t>co-ordinators</a:t>
            </a:r>
            <a:r>
              <a:rPr lang="en-US" sz="800" dirty="0">
                <a:solidFill>
                  <a:schemeClr val="tx1"/>
                </a:solidFill>
                <a:latin typeface="Calisto MT" panose="02040603050505030304" pitchFamily="18" charset="0"/>
              </a:rPr>
              <a:t>: a national survey. Journal of Medical Ethics, 33:365-369.</a:t>
            </a:r>
            <a:endParaRPr lang="en-US" sz="800" dirty="0" smtClean="0">
              <a:solidFill>
                <a:schemeClr val="tx1"/>
              </a:solidFill>
              <a:latin typeface="Calisto MT" panose="02040603050505030304" pitchFamily="18" charset="0"/>
            </a:endParaRPr>
          </a:p>
          <a:p>
            <a:pPr marL="0" indent="0">
              <a:spcBef>
                <a:spcPts val="0"/>
              </a:spcBef>
              <a:buFont typeface="Arial" pitchFamily="34" charset="0"/>
              <a:buNone/>
            </a:pPr>
            <a:endParaRPr lang="en-US" sz="800" dirty="0">
              <a:solidFill>
                <a:schemeClr val="tx1"/>
              </a:solidFill>
              <a:latin typeface="Calisto MT" panose="02040603050505030304" pitchFamily="18" charset="0"/>
            </a:endParaRPr>
          </a:p>
          <a:p>
            <a:pPr marL="0" indent="0">
              <a:spcBef>
                <a:spcPts val="0"/>
              </a:spcBef>
              <a:buFont typeface="Arial" pitchFamily="34" charset="0"/>
              <a:buNone/>
            </a:pPr>
            <a:r>
              <a:rPr lang="en-US" sz="800" dirty="0" smtClean="0">
                <a:solidFill>
                  <a:schemeClr val="tx1"/>
                </a:solidFill>
                <a:latin typeface="Calisto MT" panose="02040603050505030304" pitchFamily="18" charset="0"/>
              </a:rPr>
              <a:t>Wager, L. (2011). Suspected fabricated data in a submitted manuscript. Retrieved from http://publicationethics.org/files/Fabricated%20data%20A.pdf</a:t>
            </a:r>
          </a:p>
          <a:p>
            <a:pPr marL="0" indent="0">
              <a:spcBef>
                <a:spcPts val="0"/>
              </a:spcBef>
              <a:buFont typeface="Arial" pitchFamily="34" charset="0"/>
              <a:buNone/>
            </a:pPr>
            <a:r>
              <a:rPr lang="en-US" sz="800" dirty="0" smtClean="0">
                <a:solidFill>
                  <a:schemeClr val="tx1"/>
                </a:solidFill>
                <a:latin typeface="Calisto MT" panose="02040603050505030304" pitchFamily="18" charset="0"/>
              </a:rPr>
              <a:t> </a:t>
            </a:r>
          </a:p>
          <a:p>
            <a:pPr marL="0" indent="0">
              <a:spcBef>
                <a:spcPts val="0"/>
              </a:spcBef>
              <a:buFont typeface="Arial" pitchFamily="34" charset="0"/>
              <a:buNone/>
            </a:pPr>
            <a:r>
              <a:rPr lang="en-US" sz="800" dirty="0" smtClean="0">
                <a:solidFill>
                  <a:schemeClr val="tx1"/>
                </a:solidFill>
                <a:latin typeface="Calisto MT" panose="02040603050505030304" pitchFamily="18" charset="0"/>
              </a:rPr>
              <a:t>Wager, L. (2015, September 28) Why we need a journal on research integrity and peer review, </a:t>
            </a:r>
            <a:r>
              <a:rPr lang="en-US" sz="800" dirty="0" err="1" smtClean="0">
                <a:solidFill>
                  <a:schemeClr val="tx1"/>
                </a:solidFill>
                <a:latin typeface="Calisto MT" panose="02040603050505030304" pitchFamily="18" charset="0"/>
              </a:rPr>
              <a:t>BioMedCentral</a:t>
            </a:r>
            <a:r>
              <a:rPr lang="en-US" sz="800" dirty="0" smtClean="0">
                <a:solidFill>
                  <a:schemeClr val="tx1"/>
                </a:solidFill>
                <a:latin typeface="Calisto MT" panose="02040603050505030304" pitchFamily="18" charset="0"/>
              </a:rPr>
              <a:t> Blog. Retrieved from</a:t>
            </a:r>
          </a:p>
          <a:p>
            <a:pPr marL="0" indent="0">
              <a:spcBef>
                <a:spcPts val="0"/>
              </a:spcBef>
              <a:buFont typeface="Arial" pitchFamily="34" charset="0"/>
              <a:buNone/>
            </a:pPr>
            <a:r>
              <a:rPr lang="en-US" sz="800" u="sng" dirty="0" smtClean="0">
                <a:solidFill>
                  <a:schemeClr val="tx1"/>
                </a:solidFill>
                <a:latin typeface="Calisto MT" panose="02040603050505030304" pitchFamily="18" charset="0"/>
              </a:rPr>
              <a:t>http://blogs.biomedcentral.com/bmcblog/2015/09/28/journal-research-integrity-peer</a:t>
            </a:r>
            <a:r>
              <a:rPr lang="en-US" sz="800" dirty="0">
                <a:solidFill>
                  <a:schemeClr val="tx1"/>
                </a:solidFill>
                <a:latin typeface="Calisto MT" panose="02040603050505030304" pitchFamily="18" charset="0"/>
              </a:rPr>
              <a:t>-</a:t>
            </a:r>
            <a:r>
              <a:rPr lang="en-US" sz="800" u="sng" dirty="0" smtClean="0">
                <a:solidFill>
                  <a:schemeClr val="tx1"/>
                </a:solidFill>
                <a:latin typeface="Calisto MT" panose="02040603050505030304" pitchFamily="18" charset="0"/>
              </a:rPr>
              <a:t>review/</a:t>
            </a:r>
            <a:endParaRPr lang="en-US" sz="800" dirty="0" smtClean="0">
              <a:solidFill>
                <a:schemeClr val="tx1"/>
              </a:solidFill>
              <a:latin typeface="Calisto MT" panose="02040603050505030304" pitchFamily="18" charset="0"/>
            </a:endParaRPr>
          </a:p>
          <a:p>
            <a:pPr marL="0" indent="0">
              <a:spcBef>
                <a:spcPts val="0"/>
              </a:spcBef>
              <a:buFont typeface="Arial" pitchFamily="34" charset="0"/>
              <a:buNone/>
            </a:pPr>
            <a:endParaRPr lang="en-US" sz="800" dirty="0" smtClean="0">
              <a:solidFill>
                <a:schemeClr val="tx1"/>
              </a:solidFill>
            </a:endParaRPr>
          </a:p>
          <a:p>
            <a:pPr marL="0" indent="0">
              <a:buFont typeface="Arial" pitchFamily="34" charset="0"/>
              <a:buNone/>
            </a:pPr>
            <a:endParaRPr lang="en-US" sz="800" dirty="0">
              <a:solidFill>
                <a:schemeClr val="tx1"/>
              </a:solidFill>
            </a:endParaRPr>
          </a:p>
        </p:txBody>
      </p:sp>
    </p:spTree>
    <p:extLst>
      <p:ext uri="{BB962C8B-B14F-4D97-AF65-F5344CB8AC3E}">
        <p14:creationId xmlns:p14="http://schemas.microsoft.com/office/powerpoint/2010/main" val="2867470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4267" y="-16274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Introduction</a:t>
            </a:r>
            <a:endParaRPr lang="en-US" dirty="0"/>
          </a:p>
        </p:txBody>
      </p:sp>
      <p:pic>
        <p:nvPicPr>
          <p:cNvPr id="1026" name="Picture 2" descr="Image result for 5.0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6596828" cy="438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68345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4267" y="-16274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Objectives</a:t>
            </a:r>
            <a:endParaRPr lang="en-US" dirty="0"/>
          </a:p>
        </p:txBody>
      </p:sp>
      <p:pic>
        <p:nvPicPr>
          <p:cNvPr id="2050" name="Picture 2" descr="Image result for identif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48" y="764583"/>
            <a:ext cx="3901439"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Image result for resear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504" y="3886200"/>
            <a:ext cx="3612525"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mage result for puzz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136183"/>
            <a:ext cx="4960201" cy="35661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1874686"/>
            <a:ext cx="1369286"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IDENTIFY</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054734" y="3961883"/>
            <a:ext cx="1340432" cy="400110"/>
          </a:xfrm>
          <a:prstGeom prst="rect">
            <a:avLst/>
          </a:prstGeom>
          <a:noFill/>
        </p:spPr>
        <p:txBody>
          <a:bodyPr wrap="none" rtlCol="0">
            <a:spAutoFit/>
          </a:bodyPr>
          <a:lstStyle/>
          <a:p>
            <a:r>
              <a:rPr lang="en-US" sz="2000" dirty="0" smtClean="0">
                <a:solidFill>
                  <a:schemeClr val="bg1"/>
                </a:solidFill>
                <a:latin typeface="Times New Roman" panose="02020603050405020304" pitchFamily="18" charset="0"/>
                <a:cs typeface="Times New Roman" panose="02020603050405020304" pitchFamily="18" charset="0"/>
              </a:rPr>
              <a:t>IMPROVE</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08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s://encrypted-tbn3.gstatic.com/images?q=tbn:ANd9GcSUb9nwF4ChkAsFki6cyYMQYQTInvuqOMKrNQJv22OjRbsz3Irk"/>
          <p:cNvPicPr>
            <a:picLocks noChangeAspect="1" noChangeArrowheads="1"/>
          </p:cNvPicPr>
          <p:nvPr/>
        </p:nvPicPr>
        <p:blipFill rotWithShape="1">
          <a:blip r:embed="rId3">
            <a:extLst>
              <a:ext uri="{28A0092B-C50C-407E-A947-70E740481C1C}">
                <a14:useLocalDpi xmlns:a14="http://schemas.microsoft.com/office/drawing/2010/main" val="0"/>
              </a:ext>
            </a:extLst>
          </a:blip>
          <a:srcRect l="2961" r="2513" b="12692"/>
          <a:stretch/>
        </p:blipFill>
        <p:spPr bwMode="auto">
          <a:xfrm>
            <a:off x="184267" y="1524000"/>
            <a:ext cx="8782646" cy="475488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84267" y="-162746"/>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Peer review Experience?</a:t>
            </a:r>
            <a:endParaRPr lang="en-US" dirty="0"/>
          </a:p>
        </p:txBody>
      </p:sp>
    </p:spTree>
    <p:extLst>
      <p:ext uri="{BB962C8B-B14F-4D97-AF65-F5344CB8AC3E}">
        <p14:creationId xmlns:p14="http://schemas.microsoft.com/office/powerpoint/2010/main" val="317227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75436722"/>
              </p:ext>
            </p:extLst>
          </p:nvPr>
        </p:nvGraphicFramePr>
        <p:xfrm>
          <a:off x="468430" y="1219200"/>
          <a:ext cx="8294570" cy="474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84267" y="-162746"/>
            <a:ext cx="8229600" cy="1143000"/>
          </a:xfrm>
        </p:spPr>
        <p:txBody>
          <a:bodyPr/>
          <a:lstStyle/>
          <a:p>
            <a:r>
              <a:rPr lang="en-US" dirty="0" smtClean="0"/>
              <a:t>Case</a:t>
            </a:r>
            <a:endParaRPr lang="en-US" dirty="0"/>
          </a:p>
        </p:txBody>
      </p:sp>
      <p:sp>
        <p:nvSpPr>
          <p:cNvPr id="5" name="AutoShape 10" descr="https://encrypted-tbn2.gstatic.com/images?q=tbn:ANd9GcTLAH_NhEmTgEsI666t_AU4U1pvkWJqrP8ImGYZLzXRlCcLq8pJ"/>
          <p:cNvSpPr>
            <a:spLocks noChangeAspect="1" noChangeArrowheads="1"/>
          </p:cNvSpPr>
          <p:nvPr/>
        </p:nvSpPr>
        <p:spPr bwMode="auto">
          <a:xfrm>
            <a:off x="155575" y="-1004888"/>
            <a:ext cx="4191000" cy="2095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295847" y="2438400"/>
            <a:ext cx="760144" cy="923330"/>
          </a:xfrm>
          <a:prstGeom prst="rect">
            <a:avLst/>
          </a:prstGeom>
          <a:noFill/>
        </p:spPr>
        <p:txBody>
          <a:bodyPr wrap="none" lIns="91440" tIns="45720" rIns="91440" bIns="45720">
            <a:spAutoFit/>
          </a:bodyPr>
          <a:lstStyle/>
          <a:p>
            <a:pPr algn="ctr"/>
            <a:r>
              <a:rPr lang="en-US" sz="5400" dirty="0" smtClean="0">
                <a:ln w="0"/>
                <a:gradFill>
                  <a:gsLst>
                    <a:gs pos="21000">
                      <a:srgbClr val="53575C"/>
                    </a:gs>
                    <a:gs pos="88000">
                      <a:srgbClr val="C5C7CA"/>
                    </a:gs>
                  </a:gsLst>
                  <a:lin ang="5400000"/>
                </a:gradFill>
              </a:rPr>
              <a:t>v.</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10441387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958220" cy="851782"/>
          </a:xfrm>
        </p:spPr>
        <p:txBody>
          <a:bodyPr>
            <a:normAutofit/>
          </a:bodyPr>
          <a:lstStyle/>
          <a:p>
            <a:r>
              <a:rPr lang="en-US" dirty="0" smtClean="0"/>
              <a:t>Case -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952123"/>
              </p:ext>
            </p:extLst>
          </p:nvPr>
        </p:nvGraphicFramePr>
        <p:xfrm>
          <a:off x="304800" y="425891"/>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83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97631"/>
            <a:ext cx="8229600" cy="1143000"/>
          </a:xfrm>
        </p:spPr>
        <p:txBody>
          <a:bodyPr/>
          <a:lstStyle/>
          <a:p>
            <a:r>
              <a:rPr lang="en-US" dirty="0" smtClean="0"/>
              <a:t>Peer Review sufficiency</a:t>
            </a:r>
            <a:endParaRPr lang="en-US" dirty="0"/>
          </a:p>
        </p:txBody>
      </p:sp>
      <p:sp>
        <p:nvSpPr>
          <p:cNvPr id="5" name="AutoShape 4"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155575" y="-7000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307975" y="-5476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460375" y="-3952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QDxQUEhQVFRUQEBQUEBUVEBQUFBQUFRQYFhQUFBUYHCggGBomHBQVITEhJSkrLi4uGCAzODgsNzQtLisBCgoKDg0OGhAQGywkICQsLCwtLCwsLCwsLCwsLC8sLCwsLCwsLCwsLCwsLC0sLCwsLCwsLCwsLCwsLCwsLCwsLP/AABEIAGYB6wMBEQACEQEDEQH/xAAbAAEAAgMBAQAAAAAAAAAAAAAAAwQCBQYBB//EAEoQAAIBAgMEBwIJCAkDBQAAAAECAAMRBBIhBTFBUQYTIjJhcZEHgRQVQlJyobGz8CM0NXN0ktHhJERigrLBwsPSNqK0M0NTg5P/xAAaAQEBAAMBAQAAAAAAAAAAAAAAAQIDBAUG/8QAOhEAAgECAwUFBgUCBwEAAAAAAAECAxEEITEFEkFRgRNhcbHBMjORodHwFCI0QuFSchUjNWKCwvGy/9oADAMBAAIRAxEAPwD5PPTNQgCCiCF/CUc9FgLXzae4D+cqNcnaSI/i5/7PrFi9pEfFz+HrFh2kR8XP4esWHaRHxc/IesWHaRPPi9+Q9RFmN+JJicPkoqDa+bX0PGCRd5FGQ2CCiCCAIAgCAIAtFy2EAQQQBAEAQBAEAQBAEAQBAEAQBBRBBBRBBAEAQBAEFEEEAQUSASkPQh5H0gZGXUt80/umCXQ6lvmn0MFujw0zyPoYF0YwEIAgCQolIIAgCAX8L3B7/tMxZUUJkQSFEpBALuGxGSk1iM2bT0GtvWVaGEo3kiP4e/P/ALRJcu5E9+H1OY/dEtx2aHxg/MfuiS47OJ78YPzH7oi47OJ58YPzHoJbk3ESYqvnpKTvza+4GGSMbSKMhtEEEhRKQSFEpBBRBBBRBBAEAQUQBAEEEFEAQBBBAEAQUQQCAIAgCCiAIIIRWIIegX3QGTJhGPC3nLYjkiZMBzb0EWJvEq4JRzPmf4S2Jdkq0FHyR6RYl2ZgWgh7KBAEAQAZARtRU7wPSCkbYNTzHkf4xYu8yB8AeB9ZLFUivUosu8f5iSxU0RwUQBIUv4XuD3/aZHqVFCZEEWFxBBBbCCHqoTuBPkLwD1kI3gjzBEBNGMFEgEpCzVoBaStbVm+qxtLYxUrysVpDMSA8LCUHt4sQkNFgR2W7Xd7J7X0efuizF1zMHUg2III3gixHmDFhe+h5BRBBAPaaFjZQSTuABJ9BAulqCLGxFiN4IsR5iCnkgEpBBRaBYQBIBKQQBAEAQBBRAEEEAQBIUQBKCalhmbhbxOktjG6Rbp4JRv1+oS2MXIsKoG4W8oMTKUCAIAgCAIAgCAIAgCAIAgCAQVcKrcLHmJLFTZSr4Yr4jmP85jYzUiCDIv4XuD3/AGmYsqKEyMRAEAQCzgMNnbXcN/jyEqRjOVi7UxyJoovblYCW5rUG82YjaKtoykA+RElx2bWhWx2GC2Ze631fyho2QlfJmFDBs/gOZ/yHGLCU0i8tGnSF21Pjv9wi1jW5SloVMZjOs0AsAb+JkbNkIWzKkGR6ouQOZt6wLm42pimw1U0qJ6taYUEgDM7ZQSzkjXfu3TZJuLsjRTiqkd6Wdy3h6CVK+EqkBTWDl1CdlqlI94D5Nzr7pkkm0zCTlGM48vJkWGqg0sQxxFQlcgDlGzJnftZRn42A0I3QtG7lkvzRW6vvoU6+Cd6i5qhb+jLWaowY5Keulrkkj6yZi4tvN8DYppLJcbdTChs5ajHq6hdUpl6h6khhrYKqZjmJ4ayKKehXUa1XzItpYE0WUEkh0DqSpQ2N9GU7iLbpjKO6zKE99E1LZq/kw9XI1ZQyDqywAY2Qu1xa/gDMtxZXMXUedlexbw1DqsPWzO1NxXWm7IpJFrnKCGBINr+kqVoswlLemsrqxpXcsSWJJOpJNyT4k75r1N6VskYwBBRBBAsIKIAgggoggkKJSCAIKJBcSkEAzp0i24E/jnAyRZp4A/KPp/GVIxci1SoKu4e/eZbGLdyWUggCAIAgCAIAgCAIAgCAIAgCAIAgCAIBVr4MHVdD9UjRkpWMsPRYKBY8ftmtrMzTRrJkBAEAQC/hmtQcjnb1sP8AOVaGuWckUJDaIIbPZ1QdUc25W5X8ftmSNU1nkR19pE6Jp4nf6cJGyxp8yizEm51PjIbFkMpte2hNgYFzyAIKbGrtBKoBrUyzqAM6VMhcDdnBU6+ImbknqaVBx9l5HqbVIr06mUZaIy06YJsFsRa5vc63J4xv53L2S3Wr68StRxWWlVS1+tya37uRs27jeRSyaMnC8k+Rap7Vs4JS6/Blw9Rc1syj5QNtDLv+VjB0steNzzDbQSmzZaZ6uohR1NU5zrcMGtoR4CFJLRCVNySu8yliXUt2FKi3ynzEnmTYfUJi7cDOKfEurtJSKRemWegqqhD5VYKboHFju8CLzLeWV+Bh2bzs8mQ1NoFqdRWF2q1hVLX3EA6W98m9dMy7OzT5KxTmJmJCiUggCSxbiUggogCAIAgggCAIKZpSLbgTJYXRYp4E8Tby1mVjDeLNPCqOF/PWWxN5k8piIAgCAIAgCAIAgCAIAgCAIAgCAIAgCAIAgCAIBZo90fjjMSnNyGwRcoggkKbLAUs9Fl3Xb/iZkaZu0rnvxWPnH0iw7QfFQ+cf3f5xYdoTU8HlRlv3uNt0tjFzu7kPxWPnH93+cljLte48+Kv7R/d/nFh2nce47DFaaKATY8vDfKxCV27lH4M/zTMbGzeRLhsA71EQCxqOqAncCzBQTbhrMZvdi5Phn8Cppux17ey7FD/3cN/+lT/hPLW2KL/bL4L6nV+EnzRq9tdBcZhENR0V0UXZqT58o5spAa3jawnRR2jQrPdTs+/L+DCeHnBXOancabCQZCAJQIIIAgCAIAkKJSCAIAgG+xPROtTwC40tT6p1RgoZustUYKLjLbeec44Y2nKu6CTur+GRudGShv8AA0M7DSeqCd2sC5MmEY8LecWZHJHQdGuhlTHZ+rdB1WXNmLDvXtYgH5pnJisZTw1t9PPl3G2lTlVvu8Cg+CWm7LYXRmUnfqpsbX8p2RaaTXE0O97MzmRiIAgGT0ioUkEB1zKSCMy3tmHMXB18JipJ3s9C2MZkQQBAEAQBAEA3PR7o1Vxwc0mRerKhs5Yd69rWU8pxYvHU8NbfTz5G6lQlVvbgairTysVO9WKnzBtOuLukzU1Z2BpNlDWOViQrWOUkbwDxIuI3le18xbK5jMiCAIAgCAIAgCAIAgCAIBZo90fjjMSnNyG0CQISkEAsJiLUiovctf3WHH3Rcx3byuQ5zzPqYMrGSZjuufeYGRZp4RvlMR5Eky2MLospRA5nzYmWxCYMRuJ9ZSWRLVq5kUcQdYMUrMhgyLWyvzmj+vpfeLNVf3U/B+RnD2l4rzOz9rSgthr2Olbx40542wm0qn/H1OvHrOPX0J/ZXiHZK6MSaaGn1YJJCswbOo5CwU28fGYbbhBShJau9/lb1M8DKTUlwyPnmPwFM16i010651pBL6jOQgUDfpa09ym32ac9bK/wzOFv8ztzNgfZ/iuzc0abP3KdWuiVG8lF7zje0aGe7dpcUnY3qhU42XU0e09iV8NUKVqZVhrvBBHNSDYjynVSrQqx3oO6NcouDtLIvbF6HYvFpnp0wqa2eo4pqbGxy31Pna00V8dRoy3ZPPklc2U6Mpq60IekHRnEYDKcQqgVCQjLUVgSBcjmNDxEyw+LpYi/ZvTuJUpSp6kWxOj+IxpPUU8yp33ZglNNL9pm424C5mVfE0qHtvXhqxClKehdxfQ3FJSNVRSrU0vnbD11rZbb7ga6eF5qhj6MpKDun/uVjJ0JJXWfgaPDUGquqU1Lu5ARVFyxPACdUpKKcpZJGtK+SOlXoBjLqrdQtR1utJsUgqkDfZRe/HjOH/EqGbV2ue67G78PPuv4nP7RwFXDVTTrIabra6m247iCCQR4g2nZTqQqR3oO6NMouLsy63R3EDB/Cyg6iwOfrE3F8ndvm72m6aliqTq9jf8ANys+VzPs5bu/wPNodHMTh6FOtVplFrNZAT2+7muyDVRYcbHwlpYmlVm4Qd2vh8eJJ05QinIu4LoXi6lMVCtOijWyNXrLSzX3WB19QJrnjqMZOCu2v6VcyjRk1d5LvINrdFsRhGArqFDd1lOdWtvsw4+BsZtw+JpV1em9OHE11ISpv8yO+2pQB6N0lNz+Tw403n8qtp5FH/U5eMvI66kn+GT8PM53D+z/ABRp5xRUaXCPUAqH+6dAfAkT0JbUwsZbu91tkc34as1expGQqSpFipIIIsQQbEEcDPQTTV0c55KQ+g+yf+s+dH/cnz+3P2dfQ9HA/u6epxOJol8U6KLs+IdVFwLs1QgC58TPahJRpKT0UU/kcLTc2lz9S1iOjeJSslE0ialRSyKro3ZBsWJBsovxJE1RxtCVN1FLJcczJ0aiko2zZPtXolisNT6yogKDvFHDZPFhy8ReYUNo0K09yLz71a5lPD1IK7Rn0P2LUxGIpuED0qNan12YpbLe5urHtaA8DJj8VClTcW7SadtfPgXD0nOSdsk8zpunXRzEYrEo9BAyrRVCesRdQzG1mI4ETzNm42jQpONR2d76N8EdOKoTnNOK4HCYTZ1WtV6qmhdwSCotplNiSToBfiTae7UrU6cN+bsjhjCUnupZm2PQ7E9oL1Lug7VNMQhqL5rpb1nJ/iVDJu6T4uLsbfw1ThZ918zQVEKkhgVKkhgRYgjeCDuM701JXRoeWp0GD6FYyrTDimFBFwHcK5HDs8PfacFTamGhLdcr+Cuvvwub44WrJXt8SqOjOK6uo5pWWiWFXM6ArkGZuyTc6EHTfwmz8dQ3ox3s5Wtk+Jj2FSzdtCpsrZdXFVOrormYKWIzKvZBAJuxA+UJur16dCO9UdloYQhKbtEtYPo3iatWpTWn2qLFapLAIjDgW3E+AvNVTHUIQjNvKWnN9PqZxoTk3FLQk6N4XGVc/wADZxbL1mWsKV73y3uwvuMxxlTDQt26XG11fx4Foxqyv2fnYq7K2TWxdVlprnZe1Uu6jTNYm7HXUzbXxFOhBObsnoYQpyqOyPoHTvYNXEpQXDUwRSL3AZECghcoAJHI7p4GzMXToubqvW3N8z0MVRlNRUFocQ3RbFBKjdWCKBYVbVaZKlFDMLBrnQg6c57Sx+HvGO97WmT45cjh/D1LN20NLedppNltXYdfCqhrIEFS+TtoSbAE6A3G8es5qGKpV21Td7a5M2TpShbeWprp0msQBAEAQBAEAQBALNHuj8cZCnNzE2CQolYQgHqKSbDWCaF/DbOvq3p/OVIwc+RsEw4A/hpMrGFzPqRBLmLUeUFuRMtt8FPIAgFrZP5zR/X0vvFmqv7qfg/Izh7S8V5n0zpziMIjUfhdKpUv1nV5GIy2KZr2db37PPdPmtmwxMlPsJJaXv1twZ6OKdJNb6b19O8ixtPrtmk7NdadPKxZFp5Xa3fXNe6v9Z563mdN9nirYtXeWbeS5PvXlyElvUr0XZHM+zPDK+NLEX6mizJ4MSFB9GM9LbE3Ghuri7epzYKKdS/JEvSOngqmLrNWxOIFTrCrAYe4TJ2QqnkLaesxwksVCjFQhG1uet+YrKlKbcpO/gY9Ndu4fF0KK0mdqlJrFnplSVKWY38SFNo2dhK1CpJzSSfJ3zuMTWhUit3VHQV9nLtPZdBaFQIaKp2T3c6JlNOoBqOYPv1nBGtLBYucqive/wAG73R0OCrUUovT7szgNr4SvQtQxAYBCWpqxzJroWpndY+E96hOjV/zads9Xx6nBOM4flkd3WwlGlsOlTqM1KnVWmahpJmZmqflCCOROh8NJ4UZVKmPlKCTavZPJZZHe1GOHSbtpoarortDZ+z6jtTrVmFVArKcPYGxuracRdh/eM6sZh8XiYpOEVbjvGmjUpUm2pP4HP7N2nTweNqV6FNWW9UUg11yq7aHTccunvndVwrr0I05uzyvbmjTGtuVHKPeXBg8TjMcuL+D1LmtSfMKbZVCFQMrNwst/eZqcsNQoOjvrRrVZ3uZWq1Km/Z6o3HtYpL1uHawuadRSbcAykD/ALj6zk2G/wAk13r1NuO9qPU2+yq6UthpUdQ4pJnCnQM61yaYJ5Zws5a0JT2g4Rdru1+5xz+VzdBpYdN8Prl8zlsBtWttHG4eniWDJ1+fIEVVGVSxHMghbak756lXD08JQnOkrO1r3OSNSVapFT5lv2pVicVSQ91KGYDhmdmDH0UCadixSoylxb8l/JsxrvNLuKW0ek61tnphmptnprSAqFwRenpe1r6rcb+M30sBKniXWUsnfK3P+TXOvvUlTtpbPwOvw2LFHYlKqVDdVQRqYO7rA1qd/Jip908idN1MfKCdrtp+HH5HXGSjh1LkvnwOe9n21K1THkVKruKlJy4ZyRcWIIG4cRpznobVoUoYZOMUrNaHPhJydXN3ujT9NlttHEW+ep95pqT9ZM7NnO+Fh4erNWI97L74GknaaD6F7Jv6z50f9yfP7d/Z19D0MD+7p6nJYL9JJ+3j7+etU/Sv+z/qckfe9fU7X2j7UNAItIlaldSHcGzClTN8in5N2fePmzxdkUFVbc81HRcLvj0S+Z24yo42S1fkh0JxDVtl4gVSXCGsgzEscppBrXPixjaMI08XBwVr2eXiMNJyoyT7/I4joof6dhv2il/iE9rHfp6ngzioe8j4o3vtQ/PKf7Mv3jzh2N7h/wB3ojfjfeLwNr7P6S0tn4isSVJNTM6rdlSnTuCo4kEsbTl2rKU8TCnrplwu2bcKlGlKX3kaTY9TAYaulZcTiCaZJscP3gQQQx8bztxEcZWpum4Rz/3Gim6MJKSk8u4sNWoY7bVF6Vyj5WqZky3emrMbg+CJMFGrhsBKM9Ve3g7fVmV41cQmtPp9oz9qGPc4lKIJCJRD2BNi7swuedgot5mY7GoxVJ1LZt26K31LjZvfUeFjdbExrVtiVWc3ZaGIQsdSQikKSeJy5RfwnHiKSp4+KjpeL+L+pvpScsO2+TOc9mP5837M/wDjpz0Ns/p1/cvJnNgve9H6FrpT0oq0MRVoYYimq1GNRsqs71H7TklgbAXt7prwWAp1aUalXNtZcklp9TKviJRm4wy+pa9kw1xHnR/1zVtz9nX0M8B+7ocGf/U/v/6p7v7ehwcTvvauezh/pVfsSeDsPWfT1PQx2kepS9mG0ctepQY9msudAd2dB2h70J/cm7bNG9ONVaxy6P6PzNeCnaTi+P39+BQwXR621xhiOxTrZ/8A6V7a+oyr75vqYy+C7bi1brp/JrjR/wA/c4X+Q9oe0euxzKD2cOopj6R7Tn1IH92Nk0ezw6k9ZZ9OH16jFz3qluWRzM9M5hAEAQBAEAQBAEAs0e6PxxgpzcwNggokBNh8OX8Bz/hLYxbsbTC4cDcPM8TMkjW2TPV5SkSIyxgtjyAehyOMCxKr5tDBjaxEy2MGSPIBa2T+c0f19L7xZqr+6n4PyM4e0vFeZ2ntZ72G8q320542w9Kn/H1OzHax6+h77KsVpiKR5pUHvuj/AGJJtun7E/Feq9S4GXtR6ms6MYlcDtWpTc5UL1KJJ0C9u9MnkOyo986sZB4nBqUdcpfLM1UZKlWaema+hL7QOj1RMQ2IpozU61i+UE5HAAOYDcDa9+ZPhfDZeMhKkqUnZrTvRcVRkpuS0ZyL0WC5irBSbAlSATvsDznrKUW7J5nJZ6m4w+CxuCdalJKql1VlamhqI6kXAawIO/cZxyq4XERcZtO3B5NffcblGrTd0n0Ot6c1TU2XReuoSuz0yF4qxB6wDiBbeOGk8rZsVHFyjTd45593A68S70U5KzyJNkBdo7I6gMBUpIqG/wAl6ZvSY/2SFGvnMa98Jje1aybv0evwLTSrUNzivTQ+eYnZ1Wm+R6Tq4NsuQknyt3h4ifQQrU5x3oyVvE85wknZo6X2cYFHxdTrVGajTuisNzZsrHKeK/VeebterKNFbjybza5W9TqwcE5u/AtbUp43EbTKHrVpU6wIN2SitFWBzk6K11HG5ubTXQeFpYTeVnJrucr8uevyzMqiqzrWzsn0sSe1fv4b6Nb7UmOw/Zn09S47WPX0J6v/AE4PoL/5Qmtf6p1/6lf6X75nE7ExvwfFUqp3U6gLfR3N9RM9rE0u1pSguK/8OKnLcmpcjvPaDsdsTTpYigOsyKQwTUtTbtKy271jfQfOnhbKxKoylSqZX58HyZ34um5pTjn9D5yaDWJytZdGOU2BOgBPCfRb8b2ujzrM+gbU/wCnaX6uh96s8Ch/qcvGXkd8/wBKunmaT2b/AKQX9TU+wTt2v+mfijTg/e9GU+m/6RxH0k+6Sbtm/pYdfNmGJ97L74GjncaD6D7J/wCs+dH/AHJ8/tz9nX0PQwP7unqcngv0kn7ePv561T9K/wCz/qckfe9fU6D2qH+k0f1B+8aefsT3UvH0OnHe0vAv+z39G4r6dX7hZo2r+qp+C/8ApmWE91Lr5I4zou4XG4YnQfCKX1uBPYxqboVEv6X5HHRdpx8UdN7TsJUOKpMEZlNAKCFLDMHYkaDfZhPN2NUgqMotq9/RHVjYvfTtwLXszx6NTq4V97Euq/PVlC1FHiLD1mrbFKSnGtHw8Gs0ZYOaacGcjtvYNXCVSjqxUH8nUCkq68DcaA23jgZ62GxdOvBSTz4rkclSjKm7P4mXR/E/BcbRqVAVCuC2ZSOw4KlrHhYk+6TFQ7ehOMM/qsxSluVE2dR7Rti1alenXpI1RWpBGyKXIKszKbLc2Iff4eU8zZOKpwpypzaTTvnl92sdWLpSclKKvkbXZWAbD7GqpUFn6iuzrxQshIVuRylfWctesquPjKOl4pd9n9TbTg4Ydp62ZzXswH9Ob9mf/HTnpbZ/Tr+5eTObBe96fQ1HS39IYn9e/wBs68D+mp+CNVf3kvE6r2T78R50f9c8vbn7OvodWB/d0ODc2ck8HN/We6vZOB6n0P2o4dnp0GVWZVZwSoLWzBSpNtwNjPntizjGU4t2eR6ONTai0cDgcU2HrpUAIajUDW3HQ9pTfdcXHvnvVaca1NwejX2zz4ycJJ8j6/i2o0w+PGv9EAB+cl8628SSo9J8lBVJ2wv+756M9iW6r1e4+M1KhdizG7OxZjzZjcn1M+xUVFJLRHjXbzZjKQQBAEAQBAEAQBALNHuj8cYKc3MDYBDKi3hcLm1bdwHP+UqRhJl8CZGBLey+ZgnEjgogCAIAgEj6qD7oItSOCmVNyrBlNipDKeRBuD6yNJqzKnbMtbR2rWxOXrqjVMl8ua2ma17WA5D0mqjh6VG/ZxtcynUlP2ncw2ftCrh2LUXKMVykrbVSQbajmBLVo06q3aiuiRnKLvF2I8ViWquz1GLO5uzG1ybW1t4CZQhGEVGKskRtyd2bLA9J8XQULTrsFXRQwR7DkC4JA8BOepgMPUd5QV+q8jZGvUirKRW2ntivirdfVapl1UHKFBPEKoAvNlHDUqPu42++8xnUnP2nct4bpZjKahVrtlUAKClNrACwALKTNM9n4ab3nDPxfozNYiqlZS8voa/aG0auIbNWqNUYCwLHQDkoGi+4TopUadJbtNJI1ynKbvJ3MMHjKlFw9J2Rh8pTY25HmPAy1KcKkd2auu8Rk4u6djbv0xxxFvhDe6nSB9Ql5yrZuFTvufN/U2/iav8AV5fQ1FDGVKdTrEdlqAk5wxzXO8k8b8b751SpwlHckk1yNSk07p5l/HdJcVXULUrsVBBsAiC6m4JyKM2tjreaKeBw9N3jBX6vzM5VqktZFbaO1K2JKmtUaoUvlzW0va+4DkJtpYelRv2cbXMZ1JT9p3PTtev1HUda3U//AB9nL3s3K+/XfJ+Gpdp2u7+bn8h2k93dvlyKU3mBsdm7exOGGWjWZFvfL2WXxsrAge6c1bCUKzvUim/g/kbIVZw9lmW0+kGJxK5a1ZnW4OWyqtxuJCgX98lHB0KLvTjZ88/Us61SeUnchqbXrtQFA1WNIAAU+zlAU3HC+hmaw1JVO0UfzczF1JuO7fLkQ4HG1KD56TlGsRmFr2O8aiZ1KUKsd2auiRlKLvF2McXinquXqMWdrZmNrmwAG7wAlhCNOKjFWSEpOTuyKZmJc2dtaths3U1Gp57ZsuXXLe17g8z6zRWw9KtbtI3sZxqTh7LsV1rsHDgnOHzhuOa+bN531m1wi47tsrW6GN3e5NtDaVXEMGrVDUKiylraC97aAcTMKVCnSVqasZSnKecnczwW169FGSlVZEckuoy2JIym9xyAExqYalUkpTjdoRqTirRZSE3mBu6XS/GquUYhrWtqlNmt9JlJPvM4ZbOwsndwXxa+SZuWIqpW3vL6GlRypBUkFTdSCQQeYI1Bna0mrM1G8p9MccosMQ3vp0ifUpc++cT2bhW77nzf1NyxNX+ry+hqsTiKmIq5qjNUqOQt2OpO5RyA18p1QhClC0VZI1Nym882XPjbF4P8iatWjl0yMbW+iG3Dy0mn8PhsR/mbql3/APnqZ9pUp/lu13HZbPqNQ2HWesWz1xVIzklmNXsISTqSd/lPHqpVNoRjT0jbTTLNnZG8cM3Ljf5nA4DH1MO+ei5RipXMLXykgkajwHpPdq0YVY7s1dHBGcou8XYjxNdqjs7kszm7Md5J3k2mcIRhFRirJEbbd2WNnbWrYbN1NRqee2bLbW17XuDzM11cPSrW7SN7GUak4ey7FMm/vm0xNxgulOLooEp12CqLKCqPYcgWUm3heclTAYapLelDPqvJm2NerFWUvI1WJrs7s7nMzsWc2FyxNybDTfynVCCilGOiyNTbebO46X1DhdmYXCE9t1U1fAJqR5ZyAPBZ4mAiq2LqV+C06/x5nbiPyUY0+P36nCT3ThEAQBAEAQBAEAQBALNHuj8cYKc3NZtLeDw1+027gOf8pkkYN8jYTIwEAkPc8jBOJHBRAEAQBAJG0UeJgnEjgogCAIAgCAIAgCAIAgCAIAgCAIAgCAIAgCAIAgCAIAgCAIAgCAZU3KsGG9SCPMG4kaTTTKnbM6gdP8VbtCgxG4tSN/PRrTy/8Hw/ByXX+Dp/GVO74Gm2ztyviyDWfMF1VQAqKeYUcfE3M7MPhKWHVqa68TTUqzqe0zXTpNYgCAIAgGVGoUZWFrowYXFxdTcXHEabpjKO8mnxKnZ3Le2NrVcXU6ysQWChRZQoABJ0A8SZqw+Hp0I7lNZGdSpKbvIpTeaxAEAQBAEAQBAEAQCzR7o/HGCmkwdDMbncPrMwSM5SNlMzWIAgGdJrb9xgjQelbdrATMIKIAgElOlffBGzyq1z5QEjCCiAIAgCAIAgCAIAgCAIAgCAIAgCAIAgCAIAgCAIAgCAIAgCAIAgCAIAgCAIAgCAIAgCAIAgCAIAgCAIAgCAWaPdH44wUqIoAsNwkIZSgQBAEAzSraCNEwseEGJ51Y5QLnug4QCF6t4MkjCCiAIAgCAIAgCAIAgCAIAgCAIAgCAIAgCAIAgCAIAgCAIAgCAIAgCAIAgCAIAgCAIAgCAIAgCAIAgCAIAgCAIBZo90fjjBT//Z"/>
          <p:cNvSpPr>
            <a:spLocks noChangeAspect="1" noChangeArrowheads="1"/>
          </p:cNvSpPr>
          <p:nvPr/>
        </p:nvSpPr>
        <p:spPr bwMode="auto">
          <a:xfrm>
            <a:off x="612775" y="-242888"/>
            <a:ext cx="69913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155575" y="-1371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307975" y="-12192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460375" y="-10668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612775" y="-9144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4"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765175" y="-7620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UEhQWFBQXGBUVFxYXGBcUGBQXFhQWFxYUGBccHCggGBwlHBUVITEiJSorLi4uFx8zODMsNygtLiwBCgoKDg0OGhAQGywkHyUsNDQsLCwsLCwuLCwvLSwsLCwsLCwuLCwsLCwsLCwsLCwsLCwsLCwsLCwsLCwsLCwsLP/AABEIAOEA4QMBIgACEQEDEQH/xAAcAAAABwEBAAAAAAAAAAAAAAAAAgMEBQYHAQj/xABTEAABAwICBAYMCwYEAwkBAAABAAIDBBEFEgYTITEHMkFRcZEUFRciUmFzgZOxwdEjM0JTVGJyobKz0iQ0kpSi4UOCwuJjw/AWNURVdIO00/Em/8QAGgEAAgMBAQAAAAAAAAAAAAAAAAECAwQFBv/EADYRAAIBAwICCAIKAgMAAAAAAAABAgMEERIhEzEFIjJBUYGRoWHhFDNCUlNicbHR8CMkFTSC/9oADAMBAAIRAxEAPwDaSFW9ItCqequ62ql8Nltp+sNzlZlxKnVnTlqg8Mc4RmsSRieL6NVlA7WAOyjdNEdnQ4Da3zi3jU3gXCGRZtU24+dYNo+0z3LUS0Kn6RcH8E93w2gkO3vWjI4+NmwX8YXTV5RuVpuY/wDpGL6PUo9ai/Jk1Q10czc8T2vbztN+vmKcrGazD63DZc3fx8usZd0bwPCO7zOsrXgHCGx1m1YEZ+cbtYftDe31LNcdEyjHXQeqPuX0ukE3pqLSy92QsiwTNe0OY5r2nc5pDgeghKWXJaaeGdBNMLZCyNZCyBhbIWRrIWQAWyFkayFkAFshZGshZABbIWRrIWQAWyFkayFkAFshZGshZABbIWRrIWQAWyFkayFkAFshZGshZABbII1kEAPEFk0HCtOOPBC77LnN96kYeFdny6Zw+y9p9dl2JdF3K+z7nMV7RfeaQuKkQcKFGeM2Zn+TN+ElP6fhCw53+NlP12SN+8tsqXZXEecH6FiuKT+0izSRBwLXAOad4IuCOhUXSHg3ifd1KdU/fkN9Wegb2ebYrNTaUUUnEqYj/mA9akYq2N3Fex3Q4FFKpXt5ZWV5BONOqt8Mw9stbhklu/hN9xGaKT7rG/mKvGj/AAgQy2ZUfAyGwDv8Nx+18nzq7VlHHMwskY17DvBAIWfaR8Ge99G7nOqednQx28dBut7r210sV1pl4ozcOtQ3pPK8GX0G4vvB2g866sUw/GazDn5DmYAdsMnEPPlI3HxtWh6O6c01TZj/AIGU7mu3O+y7d5t6xXPRdWktUetHxRpo3sJ9WWz8C0ILq6ubg25CoI1kLIwGQqCNZCyMBkKgjWQsjAZCoI1kLIwGQqCNZCyMBkKgjWQsjAZCoI1kLIwGQqCNZCyMBkKgjWXUYDJWWtwifcaN58Riv9xXH6GYc/a2Nm3lY+3qKxAvB3289keJ1uKbfZNvUvV/8ZNdirJHB+mwfagjYZuDWjPFMjeh1/WEwm4LGfIqHjpYHe0LOoMXqGcWeYdEj/en8OmFe3i1UnnEb/vcwo+h3sezV9f6w41tLnAstRwWTfJnjd9phHqTCTg3rGcXVu+y7KkYOEWvbvfG/wC1GLn+Ej1KSh4UqgcaGJ3QXM96Guko/dl/fIf+o/FEYdGcVi4onHk5nexyHZ2MQ73VYA8JrnjrLSrFFwrD5dMelkgP4gE+p+FGkPGiqGdLWO/C8n7lB1Lr7dFMkqdH7NRoouL6Q1k8erqRmF7hz4bOaedrrbFBOcPEtnj09w6TY6Qj7cbh6xZLQ1+F1BDQ6me5xsAQy5J3ACyIX8qSw6LS+ApWim9qiZRdAcdrdc2CJ2uj2ZmyEuEbOVwfvbv3eIK6VWmIbUz00dJUTvgEZkMepDRrI2vbbPI0nY7m5Cp3D8IggLjDEyMutmLRa9tw+9Zy+smixjFDBT9kG1HcaxsdrUrbDvt97nqXHvK0K9TVGOF+50KFOVKGJPJaJNPKYUMtaGylsLmskiy5ZWPc9jMpa4ixvI07910th2lMksjGGgq4mu/xHiHI0c7rSE28yzTEgJMEr6kuvJUzRPlaA5ghc2phZqbEXu2208t1oOByVxezXR0oi+UWTTOeO92Wa6INO22886yaUXamLTaZtL5G09NU1TYiWSSQtZka8cZgL3tzkfVuj45pe2mfTxinnmkqWvcxkYZmGraHuDg54sQCT5iq5PR1eFOmkhY2qonPfOYrlk0Rf30hYdzxsJsbFNNKcQM1bg89HkfrGVj49aXRtIMAvmLWuINs3IdoT0oeWXrBMcdUFwfSz0+UAgzauzr8jcj3belNX6YQCv7BLX6y3xlhq8+QSaq9758pBtblQwepmYySSsbTxtY3ODFJI8ZWhxkLy9jctgBuvy7llVViodRdlhk/ZfZXZ/xEwZkzFgYZcmQN1NtoNklEbka7pJpG2j1IMUkzp5NVGyLJcuyl23M5o3DnSGFaWxyz9jyQzU05aXtZMGjWNB2lj2Oc11vEVW9O68v7Vywt1pNSHMbmDM14XEd8dg2FNaWeSqxNhqI+x5KSJ74Ir5zLrbNdLnHeloygZfGhRWBaty24vphFDKYI45qqdts8dOzPqwRcaxxIazk2E8qRl00ayHWy01RD8NFBkkaxri6U2a4EOLXN57HYofgqbnos5+NlmnfMd5Mgmc2xPiaG9aW4WIC2ijLLF3ZVLlBNgTrNgJ5BdGFnAZeC4YrXtgglncC5sUckrg21yI2FxA8ew71zCMQbUQxzMBa2RjZAHWzAPaCAbEi+1UPSPEMT7Bq2vgpAw084eWzSOcGmJwcWgxAE2uQCVYuD116Gl8hF+AJOOw1Lcs1kLLqCiSOWQsuoIA5ZBdQQIaTYRA/jwxnpa1RVfophwGaWGJg3Xvk2nx3VkVe06wI1lKY9a2ENc2Rz3NzizNp2ZhZa6NSWtJzaRRUhHGdKZFScH2Gv4lx9mVM5uCmnPEmlb05HexVOPQsnbDiFK8clpHRHquVoXB5glTSxTNqnZnOkBZ8IZBkDGjYTu2grpVqlSjHVCs38Gv5McIQqPDgkVqfgod8ip/iZ7lHz8F9WOLJE7zlvrWwoLPHpW5Xf7FzsqL7jDp+D/EG/4LXfZkafWo6fRatZxqWXzAO9RXoJR2kGKtpKeSdzS4Ri+UGxNyAB960U+l67aWlMplYU1vlmAS0EzONFI3pY73KU0HjzYjStIPxhdutxI3v/ANK0CHhSpHceOZv+UP8AUVNaP6RUVZIRBYyNGbbHlc0HZvt4ytVe9rqlJTpY25lNO2puacZ5LBZVan0ddHiFXUlwc2p7Hs2xuzUxCM3N9t7XVrUDh2kImrqukMeXsXUfCZr6zXRCTi5Rlte2838S85g62Sq4roI90FfTsla1lXMydl2k6twfG+QOF++zasKRwynxJj2ayeldGHNzgQShxaCMwadbYEi/IpmXHwMRbQmPjUxqdbm3WlMeryZfPmzeZR2h+mkddLPCYtTJE9zWguz65jXlhkacrdzm2I22uNu1PcNhpiOFYlK18RrYhC/M0uFORMGOuC0Oz5b2Nr2TPEtDpQ6ifRyMi7DZIxgla6XMJGCPbYt5Mx6SrHLpIGz1sOq/dYY5s2f43WMkfltl7y2S19u/cmGFabiaWijfBq21lO6dj9ZmyyNu50BGQXs2zs1xvtZG4bDKswnEKimmp5p6cNlZkvHDIxzQXDPtLze7cw86slPhDHRaoj4PJq7fVy5bdSS0mx1tJ2OGxa2SomZAxgdk4210hOU960bTs6lCYdprVz6w0+HsfGyWWHM6rDC4xuyk5dSbX2cvKjcMoZ0WhszIaGJ8zX9hymTMGkaxli1rQL7CAd/iUxiOjj3VVLVRvDTC2VkjSL6xkgbYAg7CHAnbfeuYvpbNDLRwNpGvqKpkriw1AY2IxMDnNMmrObYTtsN27bsVwnTEOllgq4DSTRxmaxeJY5Im3zPZIAL2ttuBvRuLKI2TRaop53z4fUNhErs8kMsetiL+V7QCHNJtt28pR8UwSrq6cR1FRE54qIZmlkTo2tbEbltsxJJ5yU4o9LKqdjZoMPLqd9ixzqhkcr2E/GNiLCLcou8JfF9KHxVhpIKYTSdjCpaTNqQ68+qMe2N1rAF2bxWtyo3GP8SwvsilqIQQ10sUsQcduUyMc0E25r/cuaK4YaaCKFxDjHGyPMBYOLWgEgcg2Kus04rTUuphhsetZG2UjswWyOdlBzai29TGF6UOfWto5IBE80oqnOEusDTrhGYuIM3Gvmv4rJNBks1kLKg4Fp3W1cDZ4cNYY33y3rA0nK4tOzUc4UxiWlb2zNpqenM9RqxLI0yCKOFhNgXS5Te5vazdviRhhks1kLKPwWvlljvPDqJLkFmsEosNzg8AXB8YB8SkUsDOWQXUEAdsmGPUr5aaaOO2d8b2NubC7hYXPIpFce4AEk2AFyTsAA3lWRbi00Re6wzzXV4LLDM2CeMsc5zGWOwOzOa3vTyjavSQbyJvVUcU7W52tkaCHtJ22LTcOaeQggJ4tl5du4UcrDWTPb0ODnD5hLIWRkFhwaMhbJridHHNE5kzGyRkXc120G23b1J4mOOTZKeZ/gxSHqYVOmnqWBSezMYkxjCnE6zDnNsSLxTPZuNtzXtC0nQfR+lhYKmmbIwTMb3r357Dfy3P3rBM3e+b2L0vgEOSmhbzRsH9K7fSceFTik3vz3Zz7STnJ5xsPrLPcF/78xUeKhPm7GAuOfatDVW0h0V1lQ2rgmfT1Abq3OaGvbIwbQ17HbHWI2FcJeB0SHxM/wD9DHbkw7b4v2p1vUqrR4dJ2KK2mB7IpKqtfYf4sOvcZYSPlXaLgc/StAwPRvUyPmfJJUTy5Q+WTKLNbxYmNaAGMG/z7060bwHsRjow4vDpJpbkWsZXl5ba5va6YikUeJtqZ8TnjN2S0NO9vRqKgEHxggjzJjPCWYLQVbQS6kFPNsFzqyQyS3+V1+gFWuj0EZTy1joXuDKtpbktshuH3ym+0ZpHG2zepfCNHGx0Yo3HPGIdQSRbM3KW3IukBXYZRW4sHixjooGhnL8NVi5I/wDbaOsKH0DgrCyo1E0DGdl1XeyQPlN9YLnMJWi27kVv0K0UFAzVB7pbuLjI4WLiAGtuL8jWtHmUbS6G1NM6QQVz2MfLJNl1MbrOkdd1iTdADDTUzDEcK1QifMI6zjl8cbjqmB5uA5wHGsNvICiaPxOqa+pFc0CpZEIWxM+K7GmJzOY++Z5cbgkgW2WVmn0cdLPR1EkznyUrZmk5Q3XGZuUuNjZtuYBGxPRbPUipZI+J5gfTuyAXs7a2RpO5zTuuCNiAKvPT1mCx5mvbV0EW0xPGWeGPZfI8bHgXOx3iCdzytfj0b2G7XYY1w8YdVPIPVZO6vRCadgiq66eeDYXRZI49ZY3DXvaLkbBuspH/ALMDs1tYHWIp+xhHlGUDWGTMDfZxrWQBERxjt7N/6KD84orxbSHZ/wCWj/5bVYn6PWrnVmc3fCyAstsAY/MHZr7TtKE+j37eK0PObsfsbV22W1okz5r33i1rIGZ/wXQVpw+Awz07I/hMrXwPkcPhHXu4TNvtvyK2aR6MzPmFZRTCGpEereHtzQzMabhr2722N9o2gdCj8G0LqqONsMGIPbG29hqIja5JO885KmqzBqtxa6OvmiORjHtEcT2uLWgGRrSO8cdpO0hAg+hOPmqZK2aIRVEEhhlaDmaXAXDmHfYg327labKt6LaPNpA5rC97nvdJLJIQXyvdvc6wA8QA3BWUJMaZyyCMglhjO2UfpCP2Wo8jN+W5SKj9If3Wo8jN+W5XU+0v1K5cmYFonpDU08sTYpXNY58TXMJzMIc9oPenYDa+0L0aQvL2DfHweVh/MavURXV6XhFTi0jHYtuLC2QsuoLjm45ZV7hBmyYdVHnic3+IZfarEqZwuT5cOePDfGzreFfbRzWiviiuq8QZhkMeZzW+E5resgL1FCyzQOYAdQ/svNejEOsq6dvPKz7jf2L0wup0zLLgv1MditpM5ZUXTjhFioXGGJomnFszc1mx32jORtJsR3o59pCt2N1wgp5pj/hRySdORhdb7l5moYnVVS0PcS+V/fu5buN3Hp3rHY20ajc58kaK9Vxwo82Ww8LFfmuBABzas9V811dtCuEyOreIahjYZnWDHB12SHm27Wu8W1SVBohA6HVmJurta1uTp338e9YfpBh5pKuaEHbFIcjuW1w6N3TYtWmlC3uU4xjh9xVKVSlht5Nv4T9IpqGmilp8ud07YzmbmGUxSvOy423Y1ULB+Fer18fZGqMJcBJlZlIadmYG/ISD5k+4RsUNTg9HKd7p4Sek01Rf71m7KEmB0w3Ne1jvFmF2nr2KdpbUnR66WctZIV6klNaX3HonSzF3QUE1RAW5mNa5hIzNN3NFyOXYVS+DvTyqrKp0VSY8ghe8ZWZTmEkTRtueRzlD4PpAZ8Fq6Z57+GNoBPLHnGXpIsR1KK4Jv353kX/mwqmNtGFGopLdE3Vcpxw9maTwoaSz0EML6csDnyFpztzCwYXbNosbrPO6tiPPB6L/AHLb62gjmYBIxrrbswDrHnF9yxXhfwxkE8AY1rQ6NxOUAfL8SVg6M8U5Qy/Elca4rUnsInhXxDng9F/uVoxXT2qZhtNUNMeukeWvuy7bAOOxt9m4JrwWYTHNTd+xrjrHi5API1KcL+GtgpIGtAA1x2AWHEdyKcnRlXVNQSwyK1qm5t9xLcGGmVRXOqBUlhyanJkbl4+tzX2m/FapPhP0hmoKWOWnLc7pmxnM3MMpilcdlxtuxqy3g40kgoXyunzWfqsuVubi6y9/4gpnhN01pa+ljigMmdszZDmZlGURSt3353hKdp/srEer7cgVZcHd7k7wfab1NYagVBj7xgczK3LtObadpvuVQ7quI88Pov8AcleCfjVPkx/rVKwyVrJonuF2skje4WvdrXgkWO/YCtULalxai0rbGF5FUqs9Edy3jhYxDng9H/uWxaJYo6ppYZXkF7mNc62wZjvsOQLOItNsMttil9FH+tafgUTNUxzOK9rXtG6wc0ECw6Vz7vCSxT0mmjnL62SRuurqC5+lGoMo/SL90qPIzfluUio7SP8AdKnyM35blOn2l+pXLkeaMGPw9P5WD8xq9Trytgp+Hp/LQfmsXqpdfpjtQ8zJZ9lnEF1BcY2gUbpBgsVZCYZgS07QRsLXDc4HnCklT9NtMO19RSh7c0MolEluMzKY7PHPbMbj/wDDZRhOU1o5/wAEJtJb8imYPoNPR4pBmGsgzOLZRzhpIa8fJP3FbEm9JVMlY2SNwexwzNc03BB5QU5U7ivOs0581sRp04wXVIzSWiM9JUQt3yQysHic6Mhp67LzVgtX2PUxSOFtW8ZhvIANnC3iF+pepyFlXCBwbGWR1RSkBzzd8Z2NLuVzTuaTbaOW5Wmxrwhqpz5MruIN4lHmjRcPq49QJA9urtmz3GW3PdecNLcQFVW1EzNrXyHJ9ZrbMYQPG1rT508/7J4gPg9W8M5s7cn8Ob2K1aI8H7myNkns5wILWC5a0g3u48pHNyLTRVG1zPUm+4qm51cLGBLTelMWD0kZ3tmhaenseoukeDHDW1MFXC/ivyDoOVxBHQQD5lceE7R+eehijp4zI9tQ17gC1tmiKZpd3xA3ub1qK4J8HnpzKJ4zGXOYRctNwGuB3EqtVv8AVe++ck3D/KvDBmcwlo5Z4Xgh2WSB4577ndFw1ysPBL+/O8i/82FXDha0Mlneyopo87yMkrRYEgbWv2kbtoPmUFwbYDU09YXzRFjTE5ty5h74yREDYTyNK0TuIVLZvvaKoU5RqpY2NuZuCxnh3/eKbyT/AMa2Zm4LLOGLR+qqZoHwQmRrY3NcQWCxz3A74jkXOsJKNdN/3Y03CbptIV4Fx+zHyj/U1KcOv7rB5Y/luS/BPh8sEBZMwsdnebEg7Dlsbgkc6X4X8HnqqeJtPGZC2TM4AtFhkIv3xHKQrIzj9M1Z2yRafBx8DKdD9GRXGUZyzJq9zQ6+fPzkW4n3p5phoX2DCyXWOfmkEdi0N3skdfYfqFWrgowaenkm18ZjzanLctN8utzcUndmHWrHwu4PPVUcTKeMyObUNe4AtbZghmaXXcQN7mjzrTO7krrSpdX5FSoLhZxuUHgn49T5Mf61SsLpxJNFGbgPkjYSLXAc8NJFx41o3BvgVRA+fXRFmdga25abnvtmwnnVQfoZXsO2neDsPGjvz34y006sOLU6y3x+xVKMtEdvEvEXBVC4XD6j+KP/AOtaZgNGYo2xm9mtawX32aLC68+jRnEvm5fSN/Wtp4OBIyjiimBD2g3BNzxjvIvfrXNu4y0pupq+BpoSWdo4LXZBGQXONO51Rukv7pU+Qm/LcpJRukv7pU+Qm/LcrIdpCfI8yYKfh6fy0H5jV6tXlDBT+0U/loPzWL1eut0v2o+ZltF1WBBBBcc1nFkHD5xqPon/AOUtfWP8PvHouio/5S29Hf8AYj5/sU3H1bBwF18hfPCXExNY2RrTua4uIcRzXWwrFeAj95qfJM/GtqR0ikriWBW/1aCvNljtXwwzNe9nYsZyuc2+d23K4i/F8S2J+5eUcS+Ol8pJ+Mqzo+hTquWtZwRuakoY0s0F3C1If/Bxekf+lHZwwSt3UkXpHfpUToroM2sgbLrHNLi4WDQQMrnN5ehTXcoHz0n8LVfNWUZOLW/n/JVHjtZNC0m0nFLRdkmMyfFgsBDdr7cvMLrOzwuuBuyjZfxyH2NU/wAJVOWYQ5p5HwjqeFi9LFnexvI5zWnzuA9qLK2pVKbnJZ3Y69WcZJJmmt4ZZDsfSMI8Ujva1TeA8JlBM4NlY+ndyOfZ0ZPNnB2ecAeNQjuCtjm3jllB+tkcOoNBWeY5hEtJK6KYWcNoI3OB3OB9nInCjaV9obMUqlanzPU0bgQCCCCLgjaCOlFmjBFisd4HNKXMk7CkN2OBdDfblIF3MHiIBIHiKl+GXSl0MbKSE2dK0ukdytj3Bn+bbfxA86wytJqtwv7g0KsnDWOtIeEijpHlkLTUSDYcpAY08xfym/MCqhV8L9a7iRQMHM4Pf/qaqJQ0b5ZGxxC7nbhu85PIAtEwzgua5vwkkhPLq8rQOsFdCVG1t0te7MyqVqnZGVDwrVTHXfDA/oD2ffmcte0WxkVtLHMWasvBOS+awDnNBv47X86zaq4Jm2OrllB5M+Rw+5oWjaK4dqImR8jGtaPMLLFdSt5RXCWGX0o1U+uZpVcKkkUsjBSRHI97L53C+Vxbfdy2ukZOFyRx20cXpH/pVCxj95n8tN+Y5WfRPQcVkAl1jmkuc2wAI7023ldCdva0oKU1+5njUqylhMkzwsP+hxekf+lbDg72vjY8AAua1xA5CWg2+9ZOeCcfPSfwtWp6P0hijaw/JAb02AHsXOunb4XC8zVR4m+slEEZBYS4CjNJj+x1PkJvy3J72Szwm9Y96QrhHLG+Nzxle1zHWcAbOaWmx5DtU45TTE+R5bwU/D0/loPzWL1is5puCzDY3Me2SW7HNcLygi7SHDk5wFoHZLPCb1j3rdf3Ea7i452KqNPQmmLIJHslnhN6x70OyWeE3rHvWDDLhUrH+H499RdFR/ylrfZLPCb1j3quaW6K0mImM1Ejhqs+XJIG8fLe/PxQtFpNUqqnLkV1Y6otIzzgGP7TU+SZ+NbYqlopohR4e98kD3EvaGuzyBwsDfZzK2ou6qq1XNchUY6Y4Cv3LyjiXx0vlJPxlern7l5RxL46Xykn4yt3RXOfkUXnJDiixyphblhnljaNwY9zQLm52A+NSFDpZXGSO9XUEZ2AgyuIILxcWJ2q7cHOjMFTSMdJDG9xMl3OYHE2e4DaRzAK3t0BpQQRTwgggg5G7COXcp1r2lFuLhuQp0ZtJpjLhbmz4U8/8SL8axDDfjovKR/jC27hagyYU8f8SL8YWI4b8dF5SP8AGFPo/eg/1Yrn6xHqDCPi1l/DxStHYsgAzEyM8wDSPvK0/Cj8GsS4XdI2VVU2OI5o4AW5htDnusXEHlAsB1rn2EZSrpru5mm5aUMFd0OkLa6mI36wDzG4P3EqQ4TKoyYjNf5AjYOjVtd63FE4O6Ay1sbvkx3e7psQ0dZv/lT/AIWsNMVaH272aNrgecsAa4ebvetdVyj9KS78GNJ8HPxFeCSjD6iVx3tY0Doe7b+Gy0fhGxeWgo2SU5a15kawktDthDr7PMFkegGPNo6oPk2RPGR535doId5iD1recZwinxCBrZWiWO4e3K9zQSAbODmOBO8rDeJQuVOazE0UHqpaVzMW7qWJeHH6Me9aHwW6UzVjJTUuaXNkDW5WhuzIDyb9qyTTbDGUtbLDG3KxhbYXc612NO9xJO/nV64E+LL5QfgCvu6VL6PrhFLkV0Jz4mlszTGf3ify0v5jkeixupgblhnljbtNmPc0XPLsKJjX7xP5aX8xy0fg20bgqaUOkhje7M8ZnNDjsds22WuvVjSpKUlkphBzlhFHj0tr7j9sqN4/xX8/SvStJNnF1Uxwf0v0eH+BvuVroqfI2y4t3cQq40Rxg3UacoZy8jiyC6gsZeZv3I8J+v6Ue5DuR4T9f0o9yU7l+FeFJ/MO96HcuwrwpP5h3vW/jv8AEl6fMr0rwE+5HhP1/Sj3IdyPCfr+lHuSvcuwrwpP5h3vXO5fhXhSfzDvejjv8SXp8w0rwE+5HhP1/Sj3IdyPCfr+lHuSncvwrwpP5h3vXe5fhXhSfzDvejjv8SXp8w0rwEu5FhP1/Sj3IdyPCfr+lHuSvcvwrwpP5h3vQ7l+FeFJ/MO96OO/xJenzDT8BLuR4T9f0o9y0WOVrtxB6CCs+7l+FeFJ/MH3qx6L4DSUDXsp3bHuDiHSZzmsGi1zfkGxU1pqa3k2/ivmNLBPP3LyjiLxrpdo+Mk/GV6vVeqqVjybtbv5grLO54Le2clNxBSSPNTZbfKt0H+67rz4X3/3Xo/tdH4IXDh0fgjqC3PpD8vuZuCvEpuldTm0fiB5BSj8KyNjiCCNhG0HmI3L08KNmosWgg8hAcNh2bCoSTRmjcbupoSfHGw+xU214qacWu8nWp5awzDazSGqlZkkqJXMOwtLjY35CBa/nujYVo9UVBAjjOXwnd60DpO/zLc4dHqVnEgib9ljR6gn9PTxtO1tx6uhTnf4WKccCjSTfXZCaDaKtpmZRtJN3vO9zrcnMOYKY040WZX0+rJyvbd0b/Bda3nB5Qp+nLbd7uSjjbaVy+LPXrzubtEdOnuPL2N6P1FI4tmjIA+WO+Y7xhw9tkhh2M1EAIhnkjG+zXkC/PbdfzL0hWlsmzKCOc8qh5dHKRxu6nicfHGw+xdWN/mP+SJglRw+qzz/AFNS+V5dI50j3Ha5xLnO5N+8rVeBinexsmdrm3kBGYEXGUC4v0K3wYJTs4kTGfZa1vqCmMKpmgmw3Km6vOJT0JYRZQp6ZZyeZ8ZeOyJ9o+Ol/McmrZbbnW6D/del6ulY5xu1u88gHKkO10fgj7leukdsafcrdFZ5nnDXnwvv/uvR3B3Ul1DTg8kbRz8i72uj8EfcpjCqYNaLC3sWS7ueLFLGC6hBRfMfILqC5+k15M/7jmFfNSeleudxzCvm5PSvVp7dO+jy9S726d9Hl6lq4lf7z9SrXAqvccwr5uT0r0O45hXzcnpXq1dunfR5epc7cu+jzdSOJX+8/UNcCr9xzCvmpPSvXO45hXzcnpXq09unfR5epDt076PL1I4lf7z9Q1wKt3G8K+bk9K9d7jmFfNyelerR26d9Hl6kO3Lvo83UjiV/vP1DXTKv3HMK+ak9K9OcM4LMOp5o5omPEkbg9pMjiAQb7Qd6n+3Tvo8vUlafFXOcG6iRt/lEWA6UnUrY3b9Q1wySSh3jaekqYUS4bSqoCq8helpw4XN9/sCW7Cb400Y8jcSEbXu8IptMjGUcYaHNTGGx2H/W1R1lJVXE6kwsnHkE1uP+w2W3W85TGohym3JyKWZuTXEBsCjGW5OpBYG1FJld4js9xS2Iybm+c+xNmjaOketLVo7/AMwUnzIJvTgbNYTsCfxUTbbdv3JGib33WnNYe92bNqUn3DhFJZGVVGA6w2JfDRtd5k2d1pzh+8+ZN8hQ7Q1kHfHpPrKXpKcOBJvv9iSkHfHpPrK6x5G4kJvkJYzuO+wm+NLwxhosFH653OfuUhEdg6B6lXJPvLYtN7IOuoIKJYRnbKT6PL/R+pc7ZSfR5f6P1JXtgfmZepvvQ7YH5mXqb71Z5e5Tn83sJdspPo8v9H6kO2T/AKPL/R+pK9sD8zL1N96HbA/My9Tfejy9wz+b2Eu2Un0eXrZ+pDtlJ9Hl62fqSvbA/My9Tfeh2wPzMvU33o8vcM/m9hPtlJ9Hl/o/Uh2yk+jy/wBH6kp2wPzMvU33oHET8zL1D3o8vcM/m9hPtlJ9Hl/o/UnVJOXi5YWG9rOtfp2JFuIEn4qQbQNoHLy709UX+hKO75gKjXDapNR7ozc7CiIVFkPTxtt31t/KldXH9XrTbVnmPV/ZDVnmPUU/MinjuHVTxNm7YmNk9c05APEE21Z5j1f2RF7BNb5HwkAG8JnUyZj4kXVnmPUjtgJ5EYS3G23sJwMu4JatZtB8ycRRBqO5txYpOW41DbBHRnKbhPRI13N0FN5KcjdtSRCbwyOXEelrByN6gjRgbxbzKPsntNsbtSaJRlkZPG09J9ZS1Oxtjmtv2XRHsNzs5+fnK5kPMer+ymQSwxzq4/q9aXao/IeY9X9k+hHehQaLIv4B11cQSLAIk78rS7mBPUEokaziO+y71JIi9kRjcaOzvPvUwqwGbvN6wrOrKiSxgpoTlLOQILqCrLziY4jX6ogZb3vy23WT4qIxttyzod6wpQSb3K6rajlDigxDWOIy2sL77+JP1DYMO/PR7VNJzST2FSk5RywJOSUBGkNgmoBJUUibfgK9keIpRjwUTUCyRabFPAstcxxJJZCN90nUbbedGg2BLGw874OySgIRyZkg7aUpTjf5k2thJtscJKSaxtZKJvONqSJN4Qux1xdEklsuw7h/1ypOoG5GAb2FY33XJJLIlObA9K5UbbI7xN7B2S3BPMidkeIrkQ2O/wCuREjbt2o2FlivZA5ilWm4SepalWtsjYks94EEF1IYElUjvXdB9SVSc/FPQfUhCfIg8vsU+okR+z1qWVk3yKqK5nUEEFWXAUbirdrfP7FJJlXt2jzqUOZCp2RDDW2cej2qUTCibYno9qfonzFS7ISUbEjHvTgpFzEkSfiLFNnBHJK6xqYnuCQbAijclJEQNSB8wuXZdHhG9GkGxci5UDxuKJGXejvKIUIJCke5El5Fy5XXciA5oI2MlAsslYUJEZE1sEZuPR7EQBKt3FECYA1RThJZylAkySR1BBBIYESbceg+pcQQhPkMB7lJIIKcyukdQQQUC0CaVu8ef2IIKUeZCp2TlJvPR7U8QQRLmKn2QIpQQUSbOLoQQTEAoBBBAPmByAQQQPvAVxBBAmBdQQQB0LhQQSG+QAgEEExAXQggkNHUEEEDP//Z"/>
          <p:cNvSpPr>
            <a:spLocks noChangeAspect="1" noChangeArrowheads="1"/>
          </p:cNvSpPr>
          <p:nvPr/>
        </p:nvSpPr>
        <p:spPr bwMode="auto">
          <a:xfrm>
            <a:off x="917575" y="-60960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155575" y="-21256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4"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307975" y="-19732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data:image/jpeg;base64,/9j/4AAQSkZJRgABAQAAAQABAAD/2wCEAAkGBw8PEBAPDg8PDg4VDxUWDxAWDw8QDw8QFhcWFhYVFhUYHSggGBonHRUVITEhJSkrLjAwFx8zODMsNyguLisBCgoKDg0OGxAQGzUlHyUvMC01NS01LS03LS8tLy0tLzUrLy0tLS0uLS02Ly8tMjUtLS0tLS0tLTUtLS0tMC8tLf/AABEIALcBEwMBEQACEQEDEQH/xAAcAAEAAQUBAQAAAAAAAAAAAAAABQEDBAYHAgj/xABDEAACAQIDBAUICAQFBQEAAAABAgADEQQSIQUGMUETIlFhcTJyc4GRsbLBByMkNEJSobMUM3TRNWKSwuFDg4Tw8RX/xAAbAQEAAwEBAQEAAAAAAAAAAAAABAUGAwIHAf/EADgRAAIBAwICBgkCBgMBAAAAAAABAgMEEQUxEiETQVFhcbEGMjM0gZGhweHR8RQVI0Ji8CJSciT/2gAMAwEAAhEDEQA/AO4wBAKQCsAQBAEAQBAEAQBAEAQDVtr79YPDVDStUrMps5phSqnsuSLnwllQ0qvVhxcl4lvbaLcVocfKKe2f2LNP6RMCeIxC+NMH3MZ7ej3C7PmdJaDdLbD+P4MlN+9nHjWdfGjV+QnN6Vc/9fqjk9EvF/b9V+pmYXerAVWCpiaeYmwBzJcnl1gJxnYXEFlwfmcKmmXdNZlB4+fkTUiEAQBAEAQBAEAQBAEAQBAEAQCkArAKQBAKwBAEAQBAIXbm2TRPRUwOksCSdQoPDTt0lDq+qztpKlSXN889nh3/AO+Eu3t1NcUtiITeDEj8SnxQfKUkdcvF/cn8ESXa0+wvJvLW5pTPqYH3yRD0guc44U/g/wBTw7SHay8u85HlUR32cj5SQvSKaeJU/r+Dz/BrqZKbL2smIuACjgXymxuO0GW9hqlK7zFLEl1foR6tCVPn1EjLI4CAY+0XK0arA2IpOQewhTae6azNLvOlJJzin2o+fUOg8JulsfSVsewYGDacHsFf/wAyviayFKubPQY3BNMZQNOxiT+hlTUvH/GxpQeVs/H8FHV1CX8whRpvMdn48/I1gy2Ls7lu1VZ8HhXclmOHS5PEnKNTMVdxUa80u1nz2+io3NRLbifmScjkUQBAEAQBAKE9sH42luWnxdJfKqU18XUfOelCT2Rxnc0YetNLxaPdKorjMjBl5EEEe0T8aaeGdKdSFSPFBpru5nufh7EAQBAEAQBAEAQBAEAQBANL3j+9VPMT3GYrXvevgi0tfZkbKUkGdsnBNUcNwRWBJ7SNbCXGkWE69VVHyjF58cdRHuKqhHHWym2mBrvbuv51tZ+a24u7lw92fEW2ejWS/uyftC+a3unrQve14MXXszcptirEAxdq/wAiv6F/hM90vXXijpR9pHxR8+JwHgJu1sfSo7I6Bu9uPrRr4l1dMiuaOU+UQCFY8wOcz93q+VKnTWHtn9DL32uZUqVJYecZ7u42jePZTYygaC1RRBZSTkzAhdQtri2tj6pV2dwrer0jWSmsLtWtbpXHPxxucp2xs2phKrUatswAII1VlPAiay3rwr01OJuLW5hc01Uht5HZd0/uOE/p09wmTvfeJ+LMNqHvVT/0/MlpFIYgCAIBr29e1alHJTpHKzAlm5gcAB+smWtGM8uRnNf1GrbKNOk8N82/0NWfaNduNaqf+4395PVKC2SMhK+uZb1JfNnrAYdsRUCFzwJLG7WsJ5q1FSjnB2sLSd9X6Jy6m8vmY1WmVZlPFWIPiDYzrGXEk0Q61J0qkqct02vkSG72NeniaKqTkd8rryOhsfEG0j3UU6eS30CvOndqKfJ8mjoMqT6CIAgCAIAgCAUgFYAgCAIAgGlbx/eqnmp7pite96+CLS19mNjYJapcvcgAWsbam/8AaetG0+lc8bqrksHm5rShjhJ+lTVFCqLKOAmvpUoUoKEFhIrpScnlkVtbZyZXqrdWF2Otw3bxlJqmlUXTnWjylzfiSqFxLKi9jF3YP2lfNb3Sp0Nf/WvBki69mbrNqVggGJtb7vX9DU+Ez3S9deKOlH2kfFHz4h0HgJuo7H0mOyOz7B23QxKU1p1FNXolL079ZdADp3GYy5talGT4lyzufP7yzq0Jtzjyy8PtJUkDUmw7eUikI43vRtEYnFVagJKZstPh5C6C1uXE+ubKxodDQjF77v4n0DTbfoLaMGue78WTOC+lQYWjSw64M1DTQIWNcIGyi1wMhmM1G64LqpHHWysr6C61WVR1MZbe35Ff6XcSAGXA00DXyFqlRgwBsbGwvrpITu5dh5h6PUm2nUzjsx+Rs36Xq2f7VhqZpczTLK6jt6xIbw0nmN4880e6vo3T4f6c2n37fTb6nWcNXWoiVEOZHUMjcirC4PsMnp5WTJzi4ScXui5P08mnb7/zaXoz7zLGy9VmL9J/bQ8Pua2NdBqeQk0zKi28I3DY+zhQQsReqV17ueUSpr1uklhbH0HSdMVlS45LM2ufd3L/AHmzWMbQqqxaqjKWJOo0JOpsZZUpwaxF7GJvbe4hUc68WnJt/M9bI+9Yb0w9xnm59myRovvkPE6VKc+jiAIAgCAIAgFIBWAIAgCAIBpO8f3qp5qe6YrXfevgi0tfZlrZm0OgLXUsGA4EXBH/ANnjStRjaOXGm08bdwr0XUxg2GjiFqKGQ3B/TuPfNnRrQrQU4PKZWyi4vDIHejaiIvRA3ckFhzA4iVGs110fQLd79yIVzqtGxknNNyeyX37EQux9vihVFQ0ywAIsGA4jwlLYzVtW6Tcr5+lSqR4XSx8fwbGm/wBh/wAVGsPDIfmJfLWafXF/Q5rX6PXB/QyKe/ODPEVl8UX5MZ0jq9B75X++J2jrts9018PySOF2ph8dTq06FS7GmysCCrKGFr2PEaybbXlKq8wexYWd/RryzTecdRwrHYWrhXaliUai6mxzAhW7CrcGB7RN1Qu6VSKxI+k219RqwWJHrC4l6TLUpOUdTdWBsRJE4RqR4ZLKZKqU4VYuM1lMlMfvdi6tN6NWupRwAwy01JA7wJChYW1KaklhrvIFPTLSjUU4rDXeQpqLxuLeIkyVSEI8Umkix4k+sjsHgqmLxApUFzO79UcgOZPYANTPmt1P+IuZzhs28eB5r14UKbqTfJG6/SJhaeEwOz8ELNUQsc1raAdc9wLNf1T9uEoQjEodFqTuLqrX6n/q+SRz7kfA+6QluaWXqs+lNzv8OwH9FQ/bWXNP1F4Hze894qf+n5kxPZGNN35P1tL0Z98sbL1WYz0n9rT8PuXd2Ka9CWsCxc62Fxa043cnx4LP0dowVrx45tv6E1eRDQEJvVXApoml2a/eAB/zJllHM2zN+ktZRt40+tvyIHZB+1YX0w9xky49mzO6N75DxOmSnPowgCAIAgCAIAgCAIAgCAIBq+8+x671BXw6CrdQtSlmVG04MpYgeokSi1XS5XMukp7kuhcKC4ZGsVahVzSq03o1QL5HABI7VIJDDwMzNxZ1bd4qInQqRmsow6tZgbLmueS3JY8gAOJnSg6ifDBvn2CWN2R+KL5z0i1EewuHV0f1hheSasKkZYqb95859Imnevh2wvItEzmUaL+zMI1eqlNQWuwzf5UvqT3Wki3ourUUUv2JVpbyr1Ywiv26zO3vw1OjictIBVNNWKjgrEkaDlwB9cl6lRhTrYgsJrJN1e3p0rjFNYTWfMsbs7Vp4XFU6tVitMBg9gWJBUgaDvtLPR9GvKklXUcR7+WeXUc9Nn0NeNSW3PPyN5q767MqKyVHLIwIZWoVGVlPEEZdRNL/ACy5Tyl9Uadapbp5Un8mcx3j2dhKdTPs2t0tBjrQZaiPQP8AlZwAyd17jvlzZyuYLhqx+q/U0mneldrFcFaXxw/0Nm+j3H4OjSrU8aaKkupTOqvcWseR7B7ZG1S3q1ZxlTWeRw1jWbG4nGVKrnljrXmkaDvoKbbQxBoBOjaoOiygBGBAHVtpa95jryNWNVwqZXczWaNVpVLKE4NPlza+51ndzdXC4HrUlJrFAr1GYsT227ATrp2CS6dGMNjKXmo1rrlN8s5wSO09k4XEKf4mjTqgKesyguq6k5W4jnwnqUIy9ZEehc1qL/pSa8DhRwVMlspcoS2TgDkuct9ONrSysfRtVaaqVZNZ5pLs6sm3nfSS4cc8c/HrwbvgPpBxeHoUcPSpYfLSpJTVmFRmIRQoJsw10lzDQqEVhyf0/QoalhTqTc5N83n5ntvpB2oyNUVaIphgGcUGKqx4AksQDOi0izUlFt57M/g8/wAvt08POfEhdo71Y3EMGq1VJAsLU6YFuzhJdPTremsRj9WcbjQdPuWnVp5e28vs0TG7O9dUE0rJfy7WNmHA+HKVmoadTWJp9xk9YspaHCNS0eacpc1Lm08dT7Hjs5d5uibyULAkODzGUG3rvrKV2lTJHj6Q2jim8p9mNjXto45q9Qu3Dgg/KtzYeOsn0qapxwjI6jezu6zqPbZdy6viV2Mb4vCjn017dwBvPNw/6bO2jRbu4Y7Tp0qD6IIAgCAIAgCAIAgCAIAgCAIBH7Z2RRxdPJVFiNadQaPTbtU/KcK9vCvHhmj3Cbg8o51tHAVsFWQVxcCopp1QOpUAIPqbtEzFSzna1ot7Z3LCNVVIvBc36+/VPMp/DO2q+8P4HznW/en4Ijtj7KfFOyIQuVblje3GwGn/ALpOFpaSuJNReMEaxsp3UnGLxhZN42HslcJTyizVDrUe3lHkB3CaS0tY28MLfrZr7Gyja0+Fc293/vUa3vbsKsTWxauHFsxSxDKijl22A7pwnp8qtzGbeU5LK7spFZqOm1JzlWTz3dxpKnhPphUnoT8BObo7HXGVnSpmFNaRJZTYhiQF95Nu6Qb+5lb01KO7f7k6xtlXqOMtkv2InE0TTqPTJuUdlJ7SpIv+klU58cVLtWSLOPDJx7Hj5ETtwdRDzzaHmNP+BKD0jgughPrUsfNP9Daeg9WSu6lLP/FwzjvTS+7N/wB2/pHoVmFLFqMMcoy1c+amzAa5tBk7Ry7+3P07pS5S5F7e6FUpLjpPi7uv8nrfXfbDrhmpYOqlarVDIWVmHRJaxa4HHkNed+UV68VHEXuNL0mrKspVo4UefPr7jntPgPAT6TS9nHwXkWEvWZ7AJIABJJsABckngAOZnTKSyzydFTZX8BsbFLiLdLVUll45XcKiJ3kWB8bzNSuP4rUIOnsvJc2ymdbp7uLhsvtzZzaacuyc3I2Y2KxhpJUWkf4ZmzFDUFg6i1gw7e2VOr1Ojo5719yg9IrNXdsqbeP+Sf0ZsOPwxoVXpFxUKGxcLkB58Lm3tlTSnxRUmfJb63jQrypReUi7sLZNfHP9Ueiwyn6yuVvmI4rTB0J7+A/Q8a1wocluWOm6NK4/5VOUTdtibsUMI5qq1StWIsKlRlJQcwoUAD2XkGpWlPc1VpptC1eaa5k5ORPEAQBAEAQBAEAQCkArAEAQBAEAt1qCOMtRFdbg2ZQwuOBsec8yipLDWT9Ta2OZb9ffqnmU/hmZ1X3h/Axmt+9PwR73JxlOnUqrUZUzICCxCjqk6XPnfpO2kVYwlJSeM/YkaFWhCc4yeMpfT9zdC3McJojVGv7547ocJV1szjo08Wvfw6obWfiqcE4d8or6oh39Xo6D7Xy+ZzVOA8JuzK9ZJbN2JicQU6Ok+RzYVSpFIC9iS3YNfZIta7o0k+KXNdXWSaNrVq44Y8n19R1LZ2zEwdA08OuZgpNzYNVqW0JPefZMvWryr1OKo/wjTUaEaFPhgvyzle09nYig32mmyMxJzGxDnibMNDxmpoVqVRf03lIzFajVpv8AqLDY2Vu0203NBKq0WVDUDFCwNiq20It5fHulZrtLpLeKz/cvJl76MX38Hdynw5zFrs64/oV3i+jWrgcLVxVTFUnWmF6i03BYsyqBcnTyuyZGpbcEXLJ9CtNbdxXjSUMZ7+7JpFCk9R0p0kapVdgtOmouzseQEjRi5PCLmvcQoR4pslwrLdWFmXRhxsw0I9s+sUvUj4LyKPKlz7Tqm7G5KYWomIq1OlqhbqmQKlOoRqb3OYjUDh2zMXurSrwdOKwvNFDc37qRcIrCNj2tsuji6fRV1L08wawZk6wvbVT3ytoXFShPjpvDIdKrKlLihucm312HTwOIWnSYtTennUMbsmpFieY00M12mXc7mk5TXNPHiaCyuJVqeZboz/oo/wASP9HU+NJG1v2HxXkyPqfs/ibgd0quJxdapiuphelJVVYF64JuASPJXt5++Z93GIKMTBw0fjuZ1q2zbaNyoUVpqqU1CIosqgAKoHICRG8l/GKisLYuQfogCAIAgCAIAgCAIAgCAIAgCAIAgHMfpDotTxnSMLU6iLkf8JZRYrft5+uZzVaMul48cmZPW7efTdJjk0axUlUilRnYDejE4dOiXI6DyM4JKDsBBGndLShf1aUeHdd5c2up1qMOBc139RF7d2tVxb9JUsLLZVF8oGvaeOskULiVa7pOX/aPmjzcXU7ialIxV4Dwn1Y4Pc7Lu6FGEw2XyegT2lQT+t5jbpt1557Wa+1SVGGOxEjI53NR+kfEhcPSpWBL1bg/lCDUj/UBLbSIN1XLsXmVeqzSpKPa/Ii/ov8AvlT+lf46cm6v7BeP2ZC0r278H5o2/f7ZNfG4CrhsNkNVmQjM2VbKwY62PZMxVg5xwjXafcxt66qS6s+WDE3F3GobMTO1q2NZbVK5Gij8lMfhXv4nnyA/KdJQR+3t9UuZZexyDGNavVI4iu5HiHJn0Oms04ruXkXkFmCXcvI7bsvbOHxQ+orJUbKGZAwLID2jl2TEVrarR9eLRmqlGdP1lgzatRUUs7BVAJZiQFUDiSTwE4pNvC3OaTbwjie9m0hisZWrLbJmyUze4ZE6ob12v65t9PoOhbxg9934v9NjTWlLoqSi99/mTH0Uf4l/4lT40kLW/YfFfcian7P4nZplCjEAQBAEAQBAEAQBAEAQBAEAQBAEAQBALdeilQFaiK6nirKGU+oz8aT3PxpPc0zevcdal6+AVKNcDrUQAlGsPAaK/fwPPtkC7sY1VmPJlXfabCsswWGc3YFXy1EKsr2qU2FmUg6ggyi4HTniSM3wOlPE1sda2zuzgBhsQyYOgHFCoUK01BDBCQRaa2hRpqrF8K3Xma+rbUuBtRW3YcepnQeAm6Ml1k/sTenE4bo0zdJh106IhR1SbmzWuDrpK+50+lWy8Yk+v8E+2v6tHCzmK6jdqe+uAIBNR1JGoNKpde42FvZeUr0u5T2+qLlanbtb/Rmg7wbXfGVjUawUXWkALWp3JF9TrrrL60tlQp8K36/Eo7q4defE9urwJ76Lx9sqf0rfHTkTV/Yrx+zJWle2fh90dRmcNCIB8+7yYCphcVXp1lKfWuyEiwdCxKsp5ixE3VpWjVoxlF9S+DNPb1I1Kaa7DCwePei61KNXo6g8llYX8O8dxnWpShUjwTWUdJwjNcMllErj968fXR6dTEE03FnUJTUFey4F9ecjUtNtqUlKMea72cadnRg1JLmvEgnqKOJA8SBJzkluyTlLc376ItlVjiamMam6UBRNOmzKV6VmZSSt+IAU698zms3dOcVTi888lPqNeElwxZ1mZ4qRAEAQBAEAQBAEAQBAEAQBAEAQBAEAQBAEA1/eXdPD48q73pVhp0qAZmX8rA+UPdI1xawrb7kS6sqdx625OollCnUZbG/PS2skrkSkuWDQ8f8ARmhZ2wuJNFTcrSen0iqfyhgwIXxuZb0tXqRWJLJV1tKpzeYvBoOPwVbDVTQxNM0qo1te6Ov50b8S+7nYy7t7mFeOYlNcW06MsSM7dzY5xtfoBVFE5GYMUNS9raWzDt7eU8Xdw6FPjxnmerS36epwZxyNqH0ZvfXGpbn9mN/3JWfzn/D6/gsv5P8A5/T8m1bs7tUsArZGapUe2eowA0HAADgJXXd5O4azyS6ifa2kLdPHNsm5EJYgHipTVhZlDDsIBEZwCI3lo0qWCxbrTpgjDVbWRRrkNuUlWicriC/yXmdrdcVWK70cJwGDrYmquGwtM1a7cvw015u5/ComxuruFCPFI0NevGlHLOzbl7lUNmr0jWr4xh9ZXI4D8lMfhX9Tz5AY+7vJ3EsvYz9e4lVeWbVIhwEAQBAEAQBAEAQBAEAQBAEAQBAEAQBAEAQBAEAQBAI3buxMPjqXRYhLi90cG1Sk35kbkf0PO860q06UuKDOdWlGpHhkjR93t3cVgNp0VdGrUCKgXEKhyFcjWFQD+W17cdDfTsFtXvYXFq0+UuXL49RVUbOdC5TXOPM6VKQuRAEAQBAMPa+z1xVCrh3Z0SohVmUgOAey4I/SdKNV0pqcd0e6c3CSkt0Ym7W7mG2dS6LDKdTepVYhqtVu125+HAT1XrzrS4ps/alWVR5kS84nMQBAEAQBAEAQBAEAQBAEAQBAEAQBAEAQBAIzG4w+SpsOZ5wC1gcWwcKSSpNtTexgGbiq51UadsAwhVZTcE+3QwDNxGMsBbiVuO6AYa4hwb5j7dPZAM+pWuqkaXF4BaDEcDAMtGuAYBg47ENmygkAce8wC1RxZTyiSvO+sAy61Qk25QC3nK6jlAMsVBlzcst/VxgEO+IZjck9wuQBAM3CYskhW1PIwDOgCAIAgCAIAgCAIAgCAIAgCAIAgCAIBQmAa/jUqJVICipSbUOHS9M9jKSDbvF4Bk4HDjMGdlAHAZlJJ9sAbRLo4qKjVaTaMUGdqbDgco1I8LwD2lBmtYEDtIIt7YB52xRayNRKM6aGmXVc6dgJ4N2X0gFvDoWtfKnaC6Ej/STAJJ1UgBCDYcLgm0AthD2H2QDKQZRqfHsgGFjaYJzKy94zAQCP6F6jqlglK4NSoXTrAfhQA3ue02HjAJaqmt11HdrAMDF1XJFKkjtUbQtlYU6a8yz8L9w1gEqqAKF5ZbeItaARFbDMhOmYciNdPAQCmyUqvUNR6bUqS+QGsHqHty8VHjrAJyAIAgCAIAgCAIAgCAIAgCAIAgCAIAgEVjcQSSOQJgEcWB4a/wBxoYBm4VQFvYZjxPYOwQD2QOwQCy9hAMStUtwgGZg1DKGPsgGTkHYPZAPUAML6HUQDBrLla3LlAPdEiAZKgdkA9AQCjqD5QB98AjCACRygHtYBn4PEkEKdQTaASUAQBAEAQBAEAQBAEAQBAEAQBAEAQCBxR6zeJ98AjMCeo3pq37rwCXwp6ogFnDMS+IBJIFVQNeA6KmdPWT7YB6rGAQyOc9fX/qi3cOip/wDMAndmn6tYAwdQsa1ze1Yhe4ZUNv1MAybwDwrdZhysPnAMbGHrDw/vALGaysRxyt7jAMvAMTSpkm5NNSTzJsIBkrAMTZNVnw9BmJZmooWJ4klQSYBhsdTALVc9eh6Rv2qkAkcN5aedAJuAIAgCAIAgCAIAgCAIAgCAIAgCAIBr+KPWbxPvgEZgT1W9NW/deAS+FPVEAsYU/WYj0q/tU4B6rmAQ1Py8R6UftUoBPbNP1a+uAUwHGv6c/CkAy4BbXym8F+cAxcaesPN/vALBPUfzW9xgGXs7+VS9GvwiAZamAYOxPuuH/p6fwCAYrcTALVc9eh6Rv26kAksL5aedAJyAIAgCAUgFYAgCAIAgCAIAgCAIAgCAYOI2chLNdgTra4tf1iAa5haORApNzdiT2lmLE+0wDI2ZjgyAsMtxpzHG1oB7wRJfEkjL9fYd4VEW/tUwD1VcG4BBINmF9QbA2PZoQfXAIxKDCpVOmV2Vl43FlVCD/pv64BL7PqqB0eYZlAJHOxvY/ofZAL2FW2c/mqMfcPlAL14BUJxYDuMAjdoVNSRrZdfEXMAxVrk0C4W7NRuEBGpK3tc+MAk8EtqaA8Qig+IAgGSDAI/YtX7JRYggLRVW0OjIMpHtEAw2rgFb6Fmso78pb3KYBTFK2aiy2NqwuO1WVkPxX9UAnsPs9ldWZlyjkL3J8eQgElAEAQBAEAQBAEApAKwBAEAQBAEAQBAPL8D4GAarUOsAwdnH6pPD5mATzCzP57e+ARmH/mYn0y/s0oB6Y6+r5wDHon6+p6Gl8VaATOEPVHiYB7ptq/n/AO1YBIYHgfH5QDXdpHrVvF/nAMbBH6in6FfhEAmL9Q+b8oBa2O32fD+gp/AIBk01AwbAf5vjgGv4o9fD+nP7VWASNLivnD3wDZ4AgCAIAgCAIAgCAIAgCAIAgCAIAgCAeanA+BgGo1G1gGDs9vqk8D7zANgqnrP5598AjcKfrMT6Vf2qcAVW63q+cAxqTfX1PQ0virQCZwbdQeJgHumdX8//AGpAJPZ56p875CAa1tNutW8X+cAx8G31NP0S/CIBME9Q+b8oBZ2Ofs+H9BT+BYBnX+yN6/igGt4o9fD+nP7VWASNFusvnD3wDaoAgCAIAgFIBWAIAgCAIAgCAIAgCAUvAKFoBbrVQAbm2kA0MY8HMCCrKSGUg3BHvHYYBj7Jqu6IOjqqbkEGm4t1jrw4c4Bsr1Ls5/zn3wDAwr/WYn0q/tU4B4xNKuXRqdJqlMqQzAr1GB00J1BgGPTweL6Zm/h26M01UNnpjrKXPC/DrfpAJvCoyIA4ytxIuDb2QD1TbV/P/wBqQCRwNWynzvkIBq22XqBq5FKq4JYrlpuS172A074BjUqzrRUdHVLBAuXo6ly1rWta/GAT7N1D5p90AtbJb7PQ9BT+AQDNz/Y28D8UA1jE1Rnw/pj+1VgEjRrDMmv4198A3G8AXgCAVgCAIAgCAIAgCAIAgCAIAgFLQChEA8lYB4NOAW3Q8hAICrs3FdLUIWmabHMv1hzKTxFrcIBiYfYmMFSqzGiEcggZmLKQAv5dbgCAT+z8PUpoFbLfna/EwDJJtxgENtDGp0hAYXsNL6iAYVHadFiQlVHa5LAMLi1l+UAl9k4tGU2YE5jwN7cIBIXgHlmtyJgGtY/Eui1CKVZyA2VRTcljyA0/WAWMDjOjoU8y1AUpKrDo3zXVQCAtrnhAJrZtLpKCrUDAkHMvXW2a5ty7YBj1t08O7IxNUFDdLVDZSRa9uBNiRr2wC9S3apiolQ1KpKG6KSuUN2kW1MAm0QjmTALgEA9QBAKwBAEApAEAQCsAQBAEAQBAEAQBAKWgC0AplgDLAKZYBQ04BbfDKeKqfUDAPP8AB0/yL/pEA9rQUcAB4C0A99HAGSAOjEAdGIBXJAK5YBW0AQBAEArAEAQBAKQBAEA//9k="/>
          <p:cNvSpPr>
            <a:spLocks noChangeAspect="1" noChangeArrowheads="1"/>
          </p:cNvSpPr>
          <p:nvPr/>
        </p:nvSpPr>
        <p:spPr bwMode="auto">
          <a:xfrm>
            <a:off x="460375" y="-1820863"/>
            <a:ext cx="6667500"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http://www.medicalnewstoday.com/content/images/articles/281/281528/peer-review-proc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415" y="1457325"/>
            <a:ext cx="66675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9616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229600" cy="1143000"/>
          </a:xfrm>
        </p:spPr>
        <p:txBody>
          <a:bodyPr/>
          <a:lstStyle/>
          <a:p>
            <a:r>
              <a:rPr lang="en-US" dirty="0" smtClean="0"/>
              <a:t>Peer </a:t>
            </a:r>
            <a:r>
              <a:rPr lang="en-US" dirty="0"/>
              <a:t>review sufficiency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5271082"/>
              </p:ext>
            </p:extLst>
          </p:nvPr>
        </p:nvGraphicFramePr>
        <p:xfrm>
          <a:off x="381000" y="13716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0963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3858</TotalTime>
  <Words>5543</Words>
  <Application>Microsoft Macintosh PowerPoint</Application>
  <PresentationFormat>On-screen Show (4:3)</PresentationFormat>
  <Paragraphs>324</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Mesh</vt:lpstr>
      <vt:lpstr>Peer review is not enough: CrossFit, Inc. v. NSCA and the perils of publishing</vt:lpstr>
      <vt:lpstr>PowerPoint Presentation</vt:lpstr>
      <vt:lpstr>PowerPoint Presentation</vt:lpstr>
      <vt:lpstr>PowerPoint Presentation</vt:lpstr>
      <vt:lpstr>PowerPoint Presentation</vt:lpstr>
      <vt:lpstr>Case</vt:lpstr>
      <vt:lpstr>Case - TIMELINE</vt:lpstr>
      <vt:lpstr>Peer Review sufficiency</vt:lpstr>
      <vt:lpstr>Peer review sufficiency</vt:lpstr>
      <vt:lpstr>Peer review sufficiency</vt:lpstr>
      <vt:lpstr>Peer Review sufficiency</vt:lpstr>
      <vt:lpstr>Peer Review sufficiency</vt:lpstr>
      <vt:lpstr>solutions</vt:lpstr>
      <vt:lpstr>Solutions - Publication ethical standards</vt:lpstr>
      <vt:lpstr>PowerPoint Presentation</vt:lpstr>
      <vt:lpstr>PowerPoint Presentation</vt:lpstr>
      <vt:lpstr>other solutions</vt:lpstr>
      <vt:lpstr>other solutions</vt:lpstr>
      <vt:lpstr>PowerPoint Presentation</vt:lpstr>
      <vt:lpstr>References</vt:lpstr>
    </vt:vector>
  </TitlesOfParts>
  <Company>Flagler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DeMartini, Anne</dc:creator>
  <cp:lastModifiedBy>Heather Alderman</cp:lastModifiedBy>
  <cp:revision>102</cp:revision>
  <dcterms:created xsi:type="dcterms:W3CDTF">2015-12-16T18:12:56Z</dcterms:created>
  <dcterms:modified xsi:type="dcterms:W3CDTF">2019-02-11T20:39:55Z</dcterms:modified>
</cp:coreProperties>
</file>