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58" r:id="rId4"/>
    <p:sldId id="260" r:id="rId5"/>
    <p:sldId id="262" r:id="rId6"/>
    <p:sldId id="257" r:id="rId7"/>
    <p:sldId id="270" r:id="rId8"/>
    <p:sldId id="268" r:id="rId9"/>
    <p:sldId id="266" r:id="rId10"/>
    <p:sldId id="265" r:id="rId11"/>
    <p:sldId id="264" r:id="rId12"/>
    <p:sldId id="269" r:id="rId13"/>
    <p:sldId id="263" r:id="rId14"/>
    <p:sldId id="267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280C7-1087-4C5E-8BCA-D57DB8669EEC}" v="4" dt="2019-02-08T04:29:18.586"/>
    <p1510:client id="{0E97C54F-5640-156D-AC54-AC859C33974E}" v="1" dt="2019-02-08T04:32:32.018"/>
    <p1510:client id="{3C138865-09EA-F14B-371C-10480DDF4F90}" v="241" dt="2019-02-08T05:17:22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12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svg"/><Relationship Id="rId1" Type="http://schemas.openxmlformats.org/officeDocument/2006/relationships/image" Target="../media/image3.png"/><Relationship Id="rId2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svg"/><Relationship Id="rId5" Type="http://schemas.openxmlformats.org/officeDocument/2006/relationships/image" Target="../media/image10.png"/><Relationship Id="rId6" Type="http://schemas.openxmlformats.org/officeDocument/2006/relationships/image" Target="../media/image15.svg"/><Relationship Id="rId1" Type="http://schemas.openxmlformats.org/officeDocument/2006/relationships/image" Target="../media/image8.png"/><Relationship Id="rId2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7.svg"/><Relationship Id="rId5" Type="http://schemas.openxmlformats.org/officeDocument/2006/relationships/image" Target="../media/image21.png"/><Relationship Id="rId6" Type="http://schemas.openxmlformats.org/officeDocument/2006/relationships/image" Target="../media/image29.svg"/><Relationship Id="rId1" Type="http://schemas.openxmlformats.org/officeDocument/2006/relationships/image" Target="../media/image19.png"/><Relationship Id="rId2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41.svg"/><Relationship Id="rId1" Type="http://schemas.openxmlformats.org/officeDocument/2006/relationships/image" Target="../media/image24.png"/><Relationship Id="rId2" Type="http://schemas.openxmlformats.org/officeDocument/2006/relationships/image" Target="../media/image33.svg"/><Relationship Id="rId3" Type="http://schemas.openxmlformats.org/officeDocument/2006/relationships/image" Target="../media/image25.png"/><Relationship Id="rId4" Type="http://schemas.openxmlformats.org/officeDocument/2006/relationships/image" Target="../media/image11.svg"/><Relationship Id="rId5" Type="http://schemas.openxmlformats.org/officeDocument/2006/relationships/image" Target="../media/image26.png"/><Relationship Id="rId6" Type="http://schemas.openxmlformats.org/officeDocument/2006/relationships/image" Target="../media/image35.svg"/><Relationship Id="rId7" Type="http://schemas.openxmlformats.org/officeDocument/2006/relationships/image" Target="../media/image27.png"/><Relationship Id="rId8" Type="http://schemas.openxmlformats.org/officeDocument/2006/relationships/image" Target="../media/image37.svg"/><Relationship Id="rId9" Type="http://schemas.openxmlformats.org/officeDocument/2006/relationships/image" Target="../media/image28.png"/><Relationship Id="rId10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svg"/><Relationship Id="rId1" Type="http://schemas.openxmlformats.org/officeDocument/2006/relationships/image" Target="../media/image3.png"/><Relationship Id="rId2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svg"/><Relationship Id="rId5" Type="http://schemas.openxmlformats.org/officeDocument/2006/relationships/image" Target="../media/image10.png"/><Relationship Id="rId6" Type="http://schemas.openxmlformats.org/officeDocument/2006/relationships/image" Target="../media/image15.svg"/><Relationship Id="rId1" Type="http://schemas.openxmlformats.org/officeDocument/2006/relationships/image" Target="../media/image8.png"/><Relationship Id="rId2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7.svg"/><Relationship Id="rId5" Type="http://schemas.openxmlformats.org/officeDocument/2006/relationships/image" Target="../media/image21.png"/><Relationship Id="rId6" Type="http://schemas.openxmlformats.org/officeDocument/2006/relationships/image" Target="../media/image29.svg"/><Relationship Id="rId1" Type="http://schemas.openxmlformats.org/officeDocument/2006/relationships/image" Target="../media/image19.png"/><Relationship Id="rId2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41.svg"/><Relationship Id="rId1" Type="http://schemas.openxmlformats.org/officeDocument/2006/relationships/image" Target="../media/image24.png"/><Relationship Id="rId2" Type="http://schemas.openxmlformats.org/officeDocument/2006/relationships/image" Target="../media/image33.svg"/><Relationship Id="rId3" Type="http://schemas.openxmlformats.org/officeDocument/2006/relationships/image" Target="../media/image25.png"/><Relationship Id="rId4" Type="http://schemas.openxmlformats.org/officeDocument/2006/relationships/image" Target="../media/image11.svg"/><Relationship Id="rId5" Type="http://schemas.openxmlformats.org/officeDocument/2006/relationships/image" Target="../media/image26.png"/><Relationship Id="rId6" Type="http://schemas.openxmlformats.org/officeDocument/2006/relationships/image" Target="../media/image35.svg"/><Relationship Id="rId7" Type="http://schemas.openxmlformats.org/officeDocument/2006/relationships/image" Target="../media/image27.png"/><Relationship Id="rId8" Type="http://schemas.openxmlformats.org/officeDocument/2006/relationships/image" Target="../media/image37.svg"/><Relationship Id="rId9" Type="http://schemas.openxmlformats.org/officeDocument/2006/relationships/image" Target="../media/image28.png"/><Relationship Id="rId10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F1EAE-4B31-4E31-A4E8-C378A30D94B3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8DB82D-1939-456A-83CF-920B4C0F805C}">
      <dgm:prSet/>
      <dgm:spPr/>
      <dgm:t>
        <a:bodyPr/>
        <a:lstStyle/>
        <a:p>
          <a:r>
            <a:rPr lang="en-US"/>
            <a:t>Introduce the concepts of our best practices</a:t>
          </a:r>
        </a:p>
      </dgm:t>
    </dgm:pt>
    <dgm:pt modelId="{A8966B20-2C24-4B74-8BB7-917AEFDE8CDB}" type="parTrans" cxnId="{AB1EE56F-1599-4709-AD93-7146AEF954A1}">
      <dgm:prSet/>
      <dgm:spPr/>
      <dgm:t>
        <a:bodyPr/>
        <a:lstStyle/>
        <a:p>
          <a:endParaRPr lang="en-US"/>
        </a:p>
      </dgm:t>
    </dgm:pt>
    <dgm:pt modelId="{675112DA-D45C-4E5A-BF77-5B2D47048A81}" type="sibTrans" cxnId="{AB1EE56F-1599-4709-AD93-7146AEF954A1}">
      <dgm:prSet/>
      <dgm:spPr/>
      <dgm:t>
        <a:bodyPr/>
        <a:lstStyle/>
        <a:p>
          <a:endParaRPr lang="en-US"/>
        </a:p>
      </dgm:t>
    </dgm:pt>
    <dgm:pt modelId="{6E6F0B3C-5AF1-485E-8744-20EDFFEB8871}">
      <dgm:prSet/>
      <dgm:spPr/>
      <dgm:t>
        <a:bodyPr/>
        <a:lstStyle/>
        <a:p>
          <a:r>
            <a:rPr lang="en-US"/>
            <a:t>Create a discussion and learn from each other</a:t>
          </a:r>
        </a:p>
      </dgm:t>
    </dgm:pt>
    <dgm:pt modelId="{405DEC30-914A-4979-A642-88BC13D3A7C0}" type="parTrans" cxnId="{B996FBB5-F9C8-4B14-A331-CC9E65E24788}">
      <dgm:prSet/>
      <dgm:spPr/>
      <dgm:t>
        <a:bodyPr/>
        <a:lstStyle/>
        <a:p>
          <a:endParaRPr lang="en-US"/>
        </a:p>
      </dgm:t>
    </dgm:pt>
    <dgm:pt modelId="{FD207FDE-A930-4784-80A2-F86525448445}" type="sibTrans" cxnId="{B996FBB5-F9C8-4B14-A331-CC9E65E24788}">
      <dgm:prSet/>
      <dgm:spPr/>
      <dgm:t>
        <a:bodyPr/>
        <a:lstStyle/>
        <a:p>
          <a:endParaRPr lang="en-US"/>
        </a:p>
      </dgm:t>
    </dgm:pt>
    <dgm:pt modelId="{7C20621B-06BB-4300-A192-3E0DF8D096C6}" type="pres">
      <dgm:prSet presAssocID="{9E7F1EAE-4B31-4E31-A4E8-C378A30D94B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03F0B-C370-43BF-8AAB-0667D97D7293}" type="pres">
      <dgm:prSet presAssocID="{FD8DB82D-1939-456A-83CF-920B4C0F805C}" presName="compNode" presStyleCnt="0"/>
      <dgm:spPr/>
    </dgm:pt>
    <dgm:pt modelId="{52AA26A7-AB2A-4F4B-BB74-F3CC52E64BFC}" type="pres">
      <dgm:prSet presAssocID="{FD8DB82D-1939-456A-83CF-920B4C0F805C}" presName="bgRect" presStyleLbl="bgShp" presStyleIdx="0" presStyleCnt="2"/>
      <dgm:spPr/>
    </dgm:pt>
    <dgm:pt modelId="{FA09F004-A654-4AEB-A38D-5D41581BF66B}" type="pres">
      <dgm:prSet presAssocID="{FD8DB82D-1939-456A-83CF-920B4C0F805C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78FF3D0-BD55-4E21-BC7D-6F6B04848350}" type="pres">
      <dgm:prSet presAssocID="{FD8DB82D-1939-456A-83CF-920B4C0F805C}" presName="spaceRect" presStyleCnt="0"/>
      <dgm:spPr/>
    </dgm:pt>
    <dgm:pt modelId="{A3746716-D1C4-439F-87E1-0A2FBAA2871F}" type="pres">
      <dgm:prSet presAssocID="{FD8DB82D-1939-456A-83CF-920B4C0F805C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4006CE-3843-4AD4-8E3E-A419DFDD3192}" type="pres">
      <dgm:prSet presAssocID="{675112DA-D45C-4E5A-BF77-5B2D47048A81}" presName="sibTrans" presStyleCnt="0"/>
      <dgm:spPr/>
    </dgm:pt>
    <dgm:pt modelId="{D09F95E1-1D1D-408C-B278-5555D64AAB6B}" type="pres">
      <dgm:prSet presAssocID="{6E6F0B3C-5AF1-485E-8744-20EDFFEB8871}" presName="compNode" presStyleCnt="0"/>
      <dgm:spPr/>
    </dgm:pt>
    <dgm:pt modelId="{7D8543C7-9E10-4C51-B6E9-AEA0B40551F0}" type="pres">
      <dgm:prSet presAssocID="{6E6F0B3C-5AF1-485E-8744-20EDFFEB8871}" presName="bgRect" presStyleLbl="bgShp" presStyleIdx="1" presStyleCnt="2"/>
      <dgm:spPr/>
    </dgm:pt>
    <dgm:pt modelId="{C581EB3C-5FD5-4472-A4CF-BA54DF889E6B}" type="pres">
      <dgm:prSet presAssocID="{6E6F0B3C-5AF1-485E-8744-20EDFFEB8871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6413A46-E053-413C-8419-4BFCA8BECBC9}" type="pres">
      <dgm:prSet presAssocID="{6E6F0B3C-5AF1-485E-8744-20EDFFEB8871}" presName="spaceRect" presStyleCnt="0"/>
      <dgm:spPr/>
    </dgm:pt>
    <dgm:pt modelId="{7BCD5952-58A0-47DF-802A-63EEE8FDAAC9}" type="pres">
      <dgm:prSet presAssocID="{6E6F0B3C-5AF1-485E-8744-20EDFFEB887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95ABD-E135-4FD5-94C9-337E4A8A40BD}" type="presOf" srcId="{9E7F1EAE-4B31-4E31-A4E8-C378A30D94B3}" destId="{7C20621B-06BB-4300-A192-3E0DF8D096C6}" srcOrd="0" destOrd="0" presId="urn:microsoft.com/office/officeart/2018/2/layout/IconVerticalSolidList"/>
    <dgm:cxn modelId="{AB1EE56F-1599-4709-AD93-7146AEF954A1}" srcId="{9E7F1EAE-4B31-4E31-A4E8-C378A30D94B3}" destId="{FD8DB82D-1939-456A-83CF-920B4C0F805C}" srcOrd="0" destOrd="0" parTransId="{A8966B20-2C24-4B74-8BB7-917AEFDE8CDB}" sibTransId="{675112DA-D45C-4E5A-BF77-5B2D47048A81}"/>
    <dgm:cxn modelId="{5E3AFCE3-F951-490D-9BE5-04BBBA7179B6}" type="presOf" srcId="{FD8DB82D-1939-456A-83CF-920B4C0F805C}" destId="{A3746716-D1C4-439F-87E1-0A2FBAA2871F}" srcOrd="0" destOrd="0" presId="urn:microsoft.com/office/officeart/2018/2/layout/IconVerticalSolidList"/>
    <dgm:cxn modelId="{3FD4E006-37A9-4327-94DF-125CFFF106F1}" type="presOf" srcId="{6E6F0B3C-5AF1-485E-8744-20EDFFEB8871}" destId="{7BCD5952-58A0-47DF-802A-63EEE8FDAAC9}" srcOrd="0" destOrd="0" presId="urn:microsoft.com/office/officeart/2018/2/layout/IconVerticalSolidList"/>
    <dgm:cxn modelId="{B996FBB5-F9C8-4B14-A331-CC9E65E24788}" srcId="{9E7F1EAE-4B31-4E31-A4E8-C378A30D94B3}" destId="{6E6F0B3C-5AF1-485E-8744-20EDFFEB8871}" srcOrd="1" destOrd="0" parTransId="{405DEC30-914A-4979-A642-88BC13D3A7C0}" sibTransId="{FD207FDE-A930-4784-80A2-F86525448445}"/>
    <dgm:cxn modelId="{3665FBBF-414F-4DCE-AF04-50FE36099FB2}" type="presParOf" srcId="{7C20621B-06BB-4300-A192-3E0DF8D096C6}" destId="{37803F0B-C370-43BF-8AAB-0667D97D7293}" srcOrd="0" destOrd="0" presId="urn:microsoft.com/office/officeart/2018/2/layout/IconVerticalSolidList"/>
    <dgm:cxn modelId="{9BBFDC26-DCCF-4E9C-9816-E169D6AC8F9D}" type="presParOf" srcId="{37803F0B-C370-43BF-8AAB-0667D97D7293}" destId="{52AA26A7-AB2A-4F4B-BB74-F3CC52E64BFC}" srcOrd="0" destOrd="0" presId="urn:microsoft.com/office/officeart/2018/2/layout/IconVerticalSolidList"/>
    <dgm:cxn modelId="{BDB04B4D-2DE9-44ED-AF80-D79791221F85}" type="presParOf" srcId="{37803F0B-C370-43BF-8AAB-0667D97D7293}" destId="{FA09F004-A654-4AEB-A38D-5D41581BF66B}" srcOrd="1" destOrd="0" presId="urn:microsoft.com/office/officeart/2018/2/layout/IconVerticalSolidList"/>
    <dgm:cxn modelId="{F3E1C5F7-7B8D-4592-B90B-14D09372C995}" type="presParOf" srcId="{37803F0B-C370-43BF-8AAB-0667D97D7293}" destId="{278FF3D0-BD55-4E21-BC7D-6F6B04848350}" srcOrd="2" destOrd="0" presId="urn:microsoft.com/office/officeart/2018/2/layout/IconVerticalSolidList"/>
    <dgm:cxn modelId="{64CC9CDD-47A8-44B9-9FA8-B0F42F12CA05}" type="presParOf" srcId="{37803F0B-C370-43BF-8AAB-0667D97D7293}" destId="{A3746716-D1C4-439F-87E1-0A2FBAA2871F}" srcOrd="3" destOrd="0" presId="urn:microsoft.com/office/officeart/2018/2/layout/IconVerticalSolidList"/>
    <dgm:cxn modelId="{7443B298-BD3D-49A2-96CE-919E74B17AF1}" type="presParOf" srcId="{7C20621B-06BB-4300-A192-3E0DF8D096C6}" destId="{EE4006CE-3843-4AD4-8E3E-A419DFDD3192}" srcOrd="1" destOrd="0" presId="urn:microsoft.com/office/officeart/2018/2/layout/IconVerticalSolidList"/>
    <dgm:cxn modelId="{B7CA854A-0113-4859-98B0-C6C3CC72C5FF}" type="presParOf" srcId="{7C20621B-06BB-4300-A192-3E0DF8D096C6}" destId="{D09F95E1-1D1D-408C-B278-5555D64AAB6B}" srcOrd="2" destOrd="0" presId="urn:microsoft.com/office/officeart/2018/2/layout/IconVerticalSolidList"/>
    <dgm:cxn modelId="{FC3D12DD-7B2A-4C46-88CD-1F6B5438887C}" type="presParOf" srcId="{D09F95E1-1D1D-408C-B278-5555D64AAB6B}" destId="{7D8543C7-9E10-4C51-B6E9-AEA0B40551F0}" srcOrd="0" destOrd="0" presId="urn:microsoft.com/office/officeart/2018/2/layout/IconVerticalSolidList"/>
    <dgm:cxn modelId="{9AF23A00-F6BA-4770-97D6-C356D08F0194}" type="presParOf" srcId="{D09F95E1-1D1D-408C-B278-5555D64AAB6B}" destId="{C581EB3C-5FD5-4472-A4CF-BA54DF889E6B}" srcOrd="1" destOrd="0" presId="urn:microsoft.com/office/officeart/2018/2/layout/IconVerticalSolidList"/>
    <dgm:cxn modelId="{5051A467-869D-41F5-A1DA-AB0D4DE9B659}" type="presParOf" srcId="{D09F95E1-1D1D-408C-B278-5555D64AAB6B}" destId="{26413A46-E053-413C-8419-4BFCA8BECBC9}" srcOrd="2" destOrd="0" presId="urn:microsoft.com/office/officeart/2018/2/layout/IconVerticalSolidList"/>
    <dgm:cxn modelId="{7D903533-9E85-45A6-94FD-1FDDAF4A948C}" type="presParOf" srcId="{D09F95E1-1D1D-408C-B278-5555D64AAB6B}" destId="{7BCD5952-58A0-47DF-802A-63EEE8FDAA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00D3F-8398-47C5-BE83-48C49AB5879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0CE38A6E-EF71-48B8-AF0E-2F3BEF935A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Executive Training Classes</a:t>
          </a:r>
        </a:p>
      </dgm:t>
    </dgm:pt>
    <dgm:pt modelId="{FD625F93-1ABB-491D-8A72-8A1E2C135331}" type="parTrans" cxnId="{2CD3C712-5101-4218-90A9-A40EE12E27A6}">
      <dgm:prSet/>
      <dgm:spPr/>
      <dgm:t>
        <a:bodyPr/>
        <a:lstStyle/>
        <a:p>
          <a:endParaRPr lang="en-US"/>
        </a:p>
      </dgm:t>
    </dgm:pt>
    <dgm:pt modelId="{6FDDCDF2-1AF3-4BEA-874C-F7D85B6FE40C}" type="sibTrans" cxnId="{2CD3C712-5101-4218-90A9-A40EE12E27A6}">
      <dgm:prSet/>
      <dgm:spPr/>
      <dgm:t>
        <a:bodyPr/>
        <a:lstStyle/>
        <a:p>
          <a:endParaRPr lang="en-US"/>
        </a:p>
      </dgm:t>
    </dgm:pt>
    <dgm:pt modelId="{D305E537-7798-4B10-9E22-064C86CB83A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Event Management Projects</a:t>
          </a:r>
        </a:p>
      </dgm:t>
    </dgm:pt>
    <dgm:pt modelId="{88B0D347-F222-40D5-B0CC-09AD00076839}" type="parTrans" cxnId="{E633F2A4-1197-46C9-AA34-3104FC0C3194}">
      <dgm:prSet/>
      <dgm:spPr/>
      <dgm:t>
        <a:bodyPr/>
        <a:lstStyle/>
        <a:p>
          <a:endParaRPr lang="en-US"/>
        </a:p>
      </dgm:t>
    </dgm:pt>
    <dgm:pt modelId="{9495A74F-E78B-41CE-B914-2F729FB42BE8}" type="sibTrans" cxnId="{E633F2A4-1197-46C9-AA34-3104FC0C3194}">
      <dgm:prSet/>
      <dgm:spPr/>
      <dgm:t>
        <a:bodyPr/>
        <a:lstStyle/>
        <a:p>
          <a:endParaRPr lang="en-US"/>
        </a:p>
      </dgm:t>
    </dgm:pt>
    <dgm:pt modelId="{1622EA30-60FA-4E60-B0CD-370FA277A42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Corporate projects (surveys, research)</a:t>
          </a:r>
        </a:p>
      </dgm:t>
    </dgm:pt>
    <dgm:pt modelId="{68604D31-563A-42C4-9C87-E6EF6E98135F}" type="parTrans" cxnId="{E5FE550B-EB2F-47D6-8BA1-ED9DC437261A}">
      <dgm:prSet/>
      <dgm:spPr/>
      <dgm:t>
        <a:bodyPr/>
        <a:lstStyle/>
        <a:p>
          <a:endParaRPr lang="en-US"/>
        </a:p>
      </dgm:t>
    </dgm:pt>
    <dgm:pt modelId="{F3D6046B-EC5B-4B17-A663-48228BCD4CBE}" type="sibTrans" cxnId="{E5FE550B-EB2F-47D6-8BA1-ED9DC437261A}">
      <dgm:prSet/>
      <dgm:spPr/>
      <dgm:t>
        <a:bodyPr/>
        <a:lstStyle/>
        <a:p>
          <a:endParaRPr lang="en-US"/>
        </a:p>
      </dgm:t>
    </dgm:pt>
    <dgm:pt modelId="{640B6D77-2455-4707-AA98-3B7AF08C624A}" type="pres">
      <dgm:prSet presAssocID="{AC200D3F-8398-47C5-BE83-48C49AB5879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25D38-B615-4AC2-BC09-0FB0ED696709}" type="pres">
      <dgm:prSet presAssocID="{0CE38A6E-EF71-48B8-AF0E-2F3BEF935A27}" presName="compNode" presStyleCnt="0"/>
      <dgm:spPr/>
    </dgm:pt>
    <dgm:pt modelId="{C0211C0C-6ABF-4D21-B332-0ACACD84A683}" type="pres">
      <dgm:prSet presAssocID="{0CE38A6E-EF71-48B8-AF0E-2F3BEF935A27}" presName="iconBgRect" presStyleLbl="bgShp" presStyleIdx="0" presStyleCnt="3"/>
      <dgm:spPr/>
    </dgm:pt>
    <dgm:pt modelId="{BEA2A62F-86BE-4B23-9016-49B9BD897AA4}" type="pres">
      <dgm:prSet presAssocID="{0CE38A6E-EF71-48B8-AF0E-2F3BEF935A2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0CF9958-4E00-4B1E-8113-A62501D4160C}" type="pres">
      <dgm:prSet presAssocID="{0CE38A6E-EF71-48B8-AF0E-2F3BEF935A27}" presName="spaceRect" presStyleCnt="0"/>
      <dgm:spPr/>
    </dgm:pt>
    <dgm:pt modelId="{DF75EFEC-8D97-4A15-84A0-203B225FA827}" type="pres">
      <dgm:prSet presAssocID="{0CE38A6E-EF71-48B8-AF0E-2F3BEF935A27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04285C5-365E-47C7-B666-EF48DC3B9775}" type="pres">
      <dgm:prSet presAssocID="{6FDDCDF2-1AF3-4BEA-874C-F7D85B6FE40C}" presName="sibTrans" presStyleCnt="0"/>
      <dgm:spPr/>
    </dgm:pt>
    <dgm:pt modelId="{810DC4AC-7ECB-4C09-AEA6-2D901FF4C616}" type="pres">
      <dgm:prSet presAssocID="{D305E537-7798-4B10-9E22-064C86CB83A9}" presName="compNode" presStyleCnt="0"/>
      <dgm:spPr/>
    </dgm:pt>
    <dgm:pt modelId="{E0F0A19A-60AF-4E18-A916-CC4ED2912E00}" type="pres">
      <dgm:prSet presAssocID="{D305E537-7798-4B10-9E22-064C86CB83A9}" presName="iconBgRect" presStyleLbl="bgShp" presStyleIdx="1" presStyleCnt="3"/>
      <dgm:spPr/>
    </dgm:pt>
    <dgm:pt modelId="{54F32C33-42E4-454A-B852-D3BD2230854D}" type="pres">
      <dgm:prSet presAssocID="{D305E537-7798-4B10-9E22-064C86CB83A9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2A8B7841-8CD8-40ED-9910-E8F8EA222FF4}" type="pres">
      <dgm:prSet presAssocID="{D305E537-7798-4B10-9E22-064C86CB83A9}" presName="spaceRect" presStyleCnt="0"/>
      <dgm:spPr/>
    </dgm:pt>
    <dgm:pt modelId="{A5FE9A27-6CAE-41C8-8F1C-06B5855685C6}" type="pres">
      <dgm:prSet presAssocID="{D305E537-7798-4B10-9E22-064C86CB83A9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DED3B05-77CE-4DA0-9B4E-C1D5E602BC7C}" type="pres">
      <dgm:prSet presAssocID="{9495A74F-E78B-41CE-B914-2F729FB42BE8}" presName="sibTrans" presStyleCnt="0"/>
      <dgm:spPr/>
    </dgm:pt>
    <dgm:pt modelId="{FB97070D-827C-4BA2-BCE7-52D655657C34}" type="pres">
      <dgm:prSet presAssocID="{1622EA30-60FA-4E60-B0CD-370FA277A42F}" presName="compNode" presStyleCnt="0"/>
      <dgm:spPr/>
    </dgm:pt>
    <dgm:pt modelId="{E68A5703-4A84-437F-B153-15043BAF6CA2}" type="pres">
      <dgm:prSet presAssocID="{1622EA30-60FA-4E60-B0CD-370FA277A42F}" presName="iconBgRect" presStyleLbl="bgShp" presStyleIdx="2" presStyleCnt="3"/>
      <dgm:spPr/>
    </dgm:pt>
    <dgm:pt modelId="{A844AC99-1B1D-4A7D-8B04-8F58F2D1F992}" type="pres">
      <dgm:prSet presAssocID="{1622EA30-60FA-4E60-B0CD-370FA277A42F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62834827-08A9-49FB-9CF8-E52CED947CF3}" type="pres">
      <dgm:prSet presAssocID="{1622EA30-60FA-4E60-B0CD-370FA277A42F}" presName="spaceRect" presStyleCnt="0"/>
      <dgm:spPr/>
    </dgm:pt>
    <dgm:pt modelId="{7FD4E57A-4DFD-4E3A-9932-CA3674232B78}" type="pres">
      <dgm:prSet presAssocID="{1622EA30-60FA-4E60-B0CD-370FA277A42F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7C6E8-0F2A-4245-8FD2-79B97ED13984}" type="presOf" srcId="{AC200D3F-8398-47C5-BE83-48C49AB5879D}" destId="{640B6D77-2455-4707-AA98-3B7AF08C624A}" srcOrd="0" destOrd="0" presId="urn:microsoft.com/office/officeart/2018/5/layout/IconCircleLabelList"/>
    <dgm:cxn modelId="{830AB40E-0C6D-4379-8328-D066DA9793CD}" type="presOf" srcId="{D305E537-7798-4B10-9E22-064C86CB83A9}" destId="{A5FE9A27-6CAE-41C8-8F1C-06B5855685C6}" srcOrd="0" destOrd="0" presId="urn:microsoft.com/office/officeart/2018/5/layout/IconCircleLabelList"/>
    <dgm:cxn modelId="{E5FE550B-EB2F-47D6-8BA1-ED9DC437261A}" srcId="{AC200D3F-8398-47C5-BE83-48C49AB5879D}" destId="{1622EA30-60FA-4E60-B0CD-370FA277A42F}" srcOrd="2" destOrd="0" parTransId="{68604D31-563A-42C4-9C87-E6EF6E98135F}" sibTransId="{F3D6046B-EC5B-4B17-A663-48228BCD4CBE}"/>
    <dgm:cxn modelId="{E633F2A4-1197-46C9-AA34-3104FC0C3194}" srcId="{AC200D3F-8398-47C5-BE83-48C49AB5879D}" destId="{D305E537-7798-4B10-9E22-064C86CB83A9}" srcOrd="1" destOrd="0" parTransId="{88B0D347-F222-40D5-B0CC-09AD00076839}" sibTransId="{9495A74F-E78B-41CE-B914-2F729FB42BE8}"/>
    <dgm:cxn modelId="{D13849DC-E5A0-45E0-9B33-FA73EBFFF93F}" type="presOf" srcId="{0CE38A6E-EF71-48B8-AF0E-2F3BEF935A27}" destId="{DF75EFEC-8D97-4A15-84A0-203B225FA827}" srcOrd="0" destOrd="0" presId="urn:microsoft.com/office/officeart/2018/5/layout/IconCircleLabelList"/>
    <dgm:cxn modelId="{D5F888F0-2B53-4B12-885F-8CE7A06968CF}" type="presOf" srcId="{1622EA30-60FA-4E60-B0CD-370FA277A42F}" destId="{7FD4E57A-4DFD-4E3A-9932-CA3674232B78}" srcOrd="0" destOrd="0" presId="urn:microsoft.com/office/officeart/2018/5/layout/IconCircleLabelList"/>
    <dgm:cxn modelId="{2CD3C712-5101-4218-90A9-A40EE12E27A6}" srcId="{AC200D3F-8398-47C5-BE83-48C49AB5879D}" destId="{0CE38A6E-EF71-48B8-AF0E-2F3BEF935A27}" srcOrd="0" destOrd="0" parTransId="{FD625F93-1ABB-491D-8A72-8A1E2C135331}" sibTransId="{6FDDCDF2-1AF3-4BEA-874C-F7D85B6FE40C}"/>
    <dgm:cxn modelId="{6FA6F911-74BC-49D3-B88D-0CD4454F50DE}" type="presParOf" srcId="{640B6D77-2455-4707-AA98-3B7AF08C624A}" destId="{F0E25D38-B615-4AC2-BC09-0FB0ED696709}" srcOrd="0" destOrd="0" presId="urn:microsoft.com/office/officeart/2018/5/layout/IconCircleLabelList"/>
    <dgm:cxn modelId="{DEC6331E-65BF-49C4-8DC7-C7885D4BBCFC}" type="presParOf" srcId="{F0E25D38-B615-4AC2-BC09-0FB0ED696709}" destId="{C0211C0C-6ABF-4D21-B332-0ACACD84A683}" srcOrd="0" destOrd="0" presId="urn:microsoft.com/office/officeart/2018/5/layout/IconCircleLabelList"/>
    <dgm:cxn modelId="{B0348277-9110-4871-A217-D25A621C9AE6}" type="presParOf" srcId="{F0E25D38-B615-4AC2-BC09-0FB0ED696709}" destId="{BEA2A62F-86BE-4B23-9016-49B9BD897AA4}" srcOrd="1" destOrd="0" presId="urn:microsoft.com/office/officeart/2018/5/layout/IconCircleLabelList"/>
    <dgm:cxn modelId="{92E6AB2F-C647-42FC-AB2C-0D1FEFCE6EA9}" type="presParOf" srcId="{F0E25D38-B615-4AC2-BC09-0FB0ED696709}" destId="{C0CF9958-4E00-4B1E-8113-A62501D4160C}" srcOrd="2" destOrd="0" presId="urn:microsoft.com/office/officeart/2018/5/layout/IconCircleLabelList"/>
    <dgm:cxn modelId="{1FAAC6FD-C40A-444F-A14E-02A22C967285}" type="presParOf" srcId="{F0E25D38-B615-4AC2-BC09-0FB0ED696709}" destId="{DF75EFEC-8D97-4A15-84A0-203B225FA827}" srcOrd="3" destOrd="0" presId="urn:microsoft.com/office/officeart/2018/5/layout/IconCircleLabelList"/>
    <dgm:cxn modelId="{4FD8F7B5-B64B-442A-AFAE-4FC2E9548216}" type="presParOf" srcId="{640B6D77-2455-4707-AA98-3B7AF08C624A}" destId="{804285C5-365E-47C7-B666-EF48DC3B9775}" srcOrd="1" destOrd="0" presId="urn:microsoft.com/office/officeart/2018/5/layout/IconCircleLabelList"/>
    <dgm:cxn modelId="{1932C37B-7892-4EE4-8C79-B6877DC4B95F}" type="presParOf" srcId="{640B6D77-2455-4707-AA98-3B7AF08C624A}" destId="{810DC4AC-7ECB-4C09-AEA6-2D901FF4C616}" srcOrd="2" destOrd="0" presId="urn:microsoft.com/office/officeart/2018/5/layout/IconCircleLabelList"/>
    <dgm:cxn modelId="{F114EE40-6E85-42BE-B40D-CC880A89794C}" type="presParOf" srcId="{810DC4AC-7ECB-4C09-AEA6-2D901FF4C616}" destId="{E0F0A19A-60AF-4E18-A916-CC4ED2912E00}" srcOrd="0" destOrd="0" presId="urn:microsoft.com/office/officeart/2018/5/layout/IconCircleLabelList"/>
    <dgm:cxn modelId="{9852DEC7-927F-4967-A152-09A7979384F2}" type="presParOf" srcId="{810DC4AC-7ECB-4C09-AEA6-2D901FF4C616}" destId="{54F32C33-42E4-454A-B852-D3BD2230854D}" srcOrd="1" destOrd="0" presId="urn:microsoft.com/office/officeart/2018/5/layout/IconCircleLabelList"/>
    <dgm:cxn modelId="{24F94778-09AA-4DE6-ADFA-511368DC9A5A}" type="presParOf" srcId="{810DC4AC-7ECB-4C09-AEA6-2D901FF4C616}" destId="{2A8B7841-8CD8-40ED-9910-E8F8EA222FF4}" srcOrd="2" destOrd="0" presId="urn:microsoft.com/office/officeart/2018/5/layout/IconCircleLabelList"/>
    <dgm:cxn modelId="{9ABB38C7-99D8-483E-81FB-A71BF835AE78}" type="presParOf" srcId="{810DC4AC-7ECB-4C09-AEA6-2D901FF4C616}" destId="{A5FE9A27-6CAE-41C8-8F1C-06B5855685C6}" srcOrd="3" destOrd="0" presId="urn:microsoft.com/office/officeart/2018/5/layout/IconCircleLabelList"/>
    <dgm:cxn modelId="{FE2B5E9A-9DE7-46DB-932D-F13EBAEB27E0}" type="presParOf" srcId="{640B6D77-2455-4707-AA98-3B7AF08C624A}" destId="{8DED3B05-77CE-4DA0-9B4E-C1D5E602BC7C}" srcOrd="3" destOrd="0" presId="urn:microsoft.com/office/officeart/2018/5/layout/IconCircleLabelList"/>
    <dgm:cxn modelId="{EC020EE8-61F9-4420-9CB7-41DFF012BA4C}" type="presParOf" srcId="{640B6D77-2455-4707-AA98-3B7AF08C624A}" destId="{FB97070D-827C-4BA2-BCE7-52D655657C34}" srcOrd="4" destOrd="0" presId="urn:microsoft.com/office/officeart/2018/5/layout/IconCircleLabelList"/>
    <dgm:cxn modelId="{9F104E95-62B7-43EB-848E-D672987A8741}" type="presParOf" srcId="{FB97070D-827C-4BA2-BCE7-52D655657C34}" destId="{E68A5703-4A84-437F-B153-15043BAF6CA2}" srcOrd="0" destOrd="0" presId="urn:microsoft.com/office/officeart/2018/5/layout/IconCircleLabelList"/>
    <dgm:cxn modelId="{041209A8-1043-416B-A892-EB3527DBA261}" type="presParOf" srcId="{FB97070D-827C-4BA2-BCE7-52D655657C34}" destId="{A844AC99-1B1D-4A7D-8B04-8F58F2D1F992}" srcOrd="1" destOrd="0" presId="urn:microsoft.com/office/officeart/2018/5/layout/IconCircleLabelList"/>
    <dgm:cxn modelId="{0B943F79-C24A-4C9C-8253-834CCC029A40}" type="presParOf" srcId="{FB97070D-827C-4BA2-BCE7-52D655657C34}" destId="{62834827-08A9-49FB-9CF8-E52CED947CF3}" srcOrd="2" destOrd="0" presId="urn:microsoft.com/office/officeart/2018/5/layout/IconCircleLabelList"/>
    <dgm:cxn modelId="{CBB4EF16-7BD8-4B77-8C6A-28CE57696F75}" type="presParOf" srcId="{FB97070D-827C-4BA2-BCE7-52D655657C34}" destId="{7FD4E57A-4DFD-4E3A-9932-CA3674232B7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18C0B-6FA5-46EE-9063-D202943C763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AE31FF-144F-42CB-B84E-08560E52E760}">
      <dgm:prSet/>
      <dgm:spPr/>
      <dgm:t>
        <a:bodyPr/>
        <a:lstStyle/>
        <a:p>
          <a:r>
            <a:rPr lang="en-US"/>
            <a:t>Must be "sold" to Academic Dean</a:t>
          </a:r>
        </a:p>
      </dgm:t>
    </dgm:pt>
    <dgm:pt modelId="{ACEDEDF6-0CA0-4ADE-B162-C02E52509070}" type="parTrans" cxnId="{9088603E-3043-40F6-9F0B-F06976CC155D}">
      <dgm:prSet/>
      <dgm:spPr/>
      <dgm:t>
        <a:bodyPr/>
        <a:lstStyle/>
        <a:p>
          <a:endParaRPr lang="en-US"/>
        </a:p>
      </dgm:t>
    </dgm:pt>
    <dgm:pt modelId="{3C471810-D411-4577-B68C-03228C317953}" type="sibTrans" cxnId="{9088603E-3043-40F6-9F0B-F06976CC155D}">
      <dgm:prSet/>
      <dgm:spPr/>
      <dgm:t>
        <a:bodyPr/>
        <a:lstStyle/>
        <a:p>
          <a:endParaRPr lang="en-US"/>
        </a:p>
      </dgm:t>
    </dgm:pt>
    <dgm:pt modelId="{47C3E89E-43A9-4234-BB33-4E2A92708B42}">
      <dgm:prSet/>
      <dgm:spPr/>
      <dgm:t>
        <a:bodyPr/>
        <a:lstStyle/>
        <a:p>
          <a:r>
            <a:rPr lang="en-US"/>
            <a:t>Tied to directly and curriculum and employability​</a:t>
          </a:r>
        </a:p>
      </dgm:t>
    </dgm:pt>
    <dgm:pt modelId="{4AEA283E-CD5C-42CA-91E0-3E6ED61B43B5}" type="parTrans" cxnId="{045DE15D-E326-4D08-96EF-3FB7915617FB}">
      <dgm:prSet/>
      <dgm:spPr/>
      <dgm:t>
        <a:bodyPr/>
        <a:lstStyle/>
        <a:p>
          <a:endParaRPr lang="en-US"/>
        </a:p>
      </dgm:t>
    </dgm:pt>
    <dgm:pt modelId="{B59822FF-8BDB-4977-9514-BE3D84C7C14F}" type="sibTrans" cxnId="{045DE15D-E326-4D08-96EF-3FB7915617FB}">
      <dgm:prSet/>
      <dgm:spPr/>
      <dgm:t>
        <a:bodyPr/>
        <a:lstStyle/>
        <a:p>
          <a:endParaRPr lang="en-US"/>
        </a:p>
      </dgm:t>
    </dgm:pt>
    <dgm:pt modelId="{D61453E5-7D5B-480F-88F7-387167A74CAE}">
      <dgm:prSet/>
      <dgm:spPr/>
      <dgm:t>
        <a:bodyPr/>
        <a:lstStyle/>
        <a:p>
          <a:r>
            <a:rPr lang="en-US"/>
            <a:t>Partner must be willing to work with mission and purpose as well</a:t>
          </a:r>
        </a:p>
      </dgm:t>
    </dgm:pt>
    <dgm:pt modelId="{45A1FEE7-3784-45C3-AFC4-B086548C6108}" type="parTrans" cxnId="{90117644-DD12-45E4-8EE3-4489B10362FA}">
      <dgm:prSet/>
      <dgm:spPr/>
      <dgm:t>
        <a:bodyPr/>
        <a:lstStyle/>
        <a:p>
          <a:endParaRPr lang="en-US"/>
        </a:p>
      </dgm:t>
    </dgm:pt>
    <dgm:pt modelId="{3FC5818C-C4EA-4F75-9E72-A261D699DB53}" type="sibTrans" cxnId="{90117644-DD12-45E4-8EE3-4489B10362FA}">
      <dgm:prSet/>
      <dgm:spPr/>
      <dgm:t>
        <a:bodyPr/>
        <a:lstStyle/>
        <a:p>
          <a:endParaRPr lang="en-US"/>
        </a:p>
      </dgm:t>
    </dgm:pt>
    <dgm:pt modelId="{C8E02CF4-291E-4F7D-BAD8-7AEE3D472818}" type="pres">
      <dgm:prSet presAssocID="{A5D18C0B-6FA5-46EE-9063-D202943C763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A007E-0646-4CFE-97D2-AD3A8310FA2F}" type="pres">
      <dgm:prSet presAssocID="{9EAE31FF-144F-42CB-B84E-08560E52E760}" presName="compNode" presStyleCnt="0"/>
      <dgm:spPr/>
    </dgm:pt>
    <dgm:pt modelId="{D2ACBB36-A472-4070-B931-97CE811EFEA0}" type="pres">
      <dgm:prSet presAssocID="{9EAE31FF-144F-42CB-B84E-08560E52E7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D379CC-9EA0-4222-ACA7-EBDFB0D323F7}" type="pres">
      <dgm:prSet presAssocID="{9EAE31FF-144F-42CB-B84E-08560E52E760}" presName="spaceRect" presStyleCnt="0"/>
      <dgm:spPr/>
    </dgm:pt>
    <dgm:pt modelId="{97EFFABD-9321-48DF-A28D-63C71BAFB0E2}" type="pres">
      <dgm:prSet presAssocID="{9EAE31FF-144F-42CB-B84E-08560E52E760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7100C08-0725-4085-8CF6-451213F54C3D}" type="pres">
      <dgm:prSet presAssocID="{3C471810-D411-4577-B68C-03228C317953}" presName="sibTrans" presStyleCnt="0"/>
      <dgm:spPr/>
    </dgm:pt>
    <dgm:pt modelId="{ECACF4FA-09CD-4A80-BCA9-A9648BF443D8}" type="pres">
      <dgm:prSet presAssocID="{47C3E89E-43A9-4234-BB33-4E2A92708B42}" presName="compNode" presStyleCnt="0"/>
      <dgm:spPr/>
    </dgm:pt>
    <dgm:pt modelId="{8C5608CD-729E-4CAE-9F50-B43CB9F1A88F}" type="pres">
      <dgm:prSet presAssocID="{47C3E89E-43A9-4234-BB33-4E2A92708B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E2C637-065B-4CEF-8661-A214349AED08}" type="pres">
      <dgm:prSet presAssocID="{47C3E89E-43A9-4234-BB33-4E2A92708B42}" presName="spaceRect" presStyleCnt="0"/>
      <dgm:spPr/>
    </dgm:pt>
    <dgm:pt modelId="{B2574984-C886-47FD-82A1-263679E371A5}" type="pres">
      <dgm:prSet presAssocID="{47C3E89E-43A9-4234-BB33-4E2A92708B4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73B62CB-062B-4523-BF07-7A205B9803C5}" type="pres">
      <dgm:prSet presAssocID="{B59822FF-8BDB-4977-9514-BE3D84C7C14F}" presName="sibTrans" presStyleCnt="0"/>
      <dgm:spPr/>
    </dgm:pt>
    <dgm:pt modelId="{D9F22370-2D6C-4E59-BCBB-65B06A75C5C7}" type="pres">
      <dgm:prSet presAssocID="{D61453E5-7D5B-480F-88F7-387167A74CAE}" presName="compNode" presStyleCnt="0"/>
      <dgm:spPr/>
    </dgm:pt>
    <dgm:pt modelId="{0DF36945-A0EA-4F18-80D3-14B3E67E8097}" type="pres">
      <dgm:prSet presAssocID="{D61453E5-7D5B-480F-88F7-387167A74C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DC959C0-3269-4708-B6B2-317E040FF6DC}" type="pres">
      <dgm:prSet presAssocID="{D61453E5-7D5B-480F-88F7-387167A74CAE}" presName="spaceRect" presStyleCnt="0"/>
      <dgm:spPr/>
    </dgm:pt>
    <dgm:pt modelId="{EF7E8979-D24B-4297-82F4-81AAA6AC8963}" type="pres">
      <dgm:prSet presAssocID="{D61453E5-7D5B-480F-88F7-387167A74CAE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88603E-3043-40F6-9F0B-F06976CC155D}" srcId="{A5D18C0B-6FA5-46EE-9063-D202943C763E}" destId="{9EAE31FF-144F-42CB-B84E-08560E52E760}" srcOrd="0" destOrd="0" parTransId="{ACEDEDF6-0CA0-4ADE-B162-C02E52509070}" sibTransId="{3C471810-D411-4577-B68C-03228C317953}"/>
    <dgm:cxn modelId="{6E105E35-C625-4A16-86DC-8CE3434FC85C}" type="presOf" srcId="{47C3E89E-43A9-4234-BB33-4E2A92708B42}" destId="{B2574984-C886-47FD-82A1-263679E371A5}" srcOrd="0" destOrd="0" presId="urn:microsoft.com/office/officeart/2018/2/layout/IconLabelList"/>
    <dgm:cxn modelId="{045DE15D-E326-4D08-96EF-3FB7915617FB}" srcId="{A5D18C0B-6FA5-46EE-9063-D202943C763E}" destId="{47C3E89E-43A9-4234-BB33-4E2A92708B42}" srcOrd="1" destOrd="0" parTransId="{4AEA283E-CD5C-42CA-91E0-3E6ED61B43B5}" sibTransId="{B59822FF-8BDB-4977-9514-BE3D84C7C14F}"/>
    <dgm:cxn modelId="{E73B9914-96CB-4001-85F7-19093EE4F633}" type="presOf" srcId="{D61453E5-7D5B-480F-88F7-387167A74CAE}" destId="{EF7E8979-D24B-4297-82F4-81AAA6AC8963}" srcOrd="0" destOrd="0" presId="urn:microsoft.com/office/officeart/2018/2/layout/IconLabelList"/>
    <dgm:cxn modelId="{E888B50E-6C64-43D0-81F7-D37D58A5D8B4}" type="presOf" srcId="{9EAE31FF-144F-42CB-B84E-08560E52E760}" destId="{97EFFABD-9321-48DF-A28D-63C71BAFB0E2}" srcOrd="0" destOrd="0" presId="urn:microsoft.com/office/officeart/2018/2/layout/IconLabelList"/>
    <dgm:cxn modelId="{EB405AEA-2F1D-448A-AEC9-B69BA632D91F}" type="presOf" srcId="{A5D18C0B-6FA5-46EE-9063-D202943C763E}" destId="{C8E02CF4-291E-4F7D-BAD8-7AEE3D472818}" srcOrd="0" destOrd="0" presId="urn:microsoft.com/office/officeart/2018/2/layout/IconLabelList"/>
    <dgm:cxn modelId="{90117644-DD12-45E4-8EE3-4489B10362FA}" srcId="{A5D18C0B-6FA5-46EE-9063-D202943C763E}" destId="{D61453E5-7D5B-480F-88F7-387167A74CAE}" srcOrd="2" destOrd="0" parTransId="{45A1FEE7-3784-45C3-AFC4-B086548C6108}" sibTransId="{3FC5818C-C4EA-4F75-9E72-A261D699DB53}"/>
    <dgm:cxn modelId="{D209E578-1CE0-4D11-8552-3F120B3B95EE}" type="presParOf" srcId="{C8E02CF4-291E-4F7D-BAD8-7AEE3D472818}" destId="{6A2A007E-0646-4CFE-97D2-AD3A8310FA2F}" srcOrd="0" destOrd="0" presId="urn:microsoft.com/office/officeart/2018/2/layout/IconLabelList"/>
    <dgm:cxn modelId="{C3FFB072-62B5-4273-951A-3F30068D3F39}" type="presParOf" srcId="{6A2A007E-0646-4CFE-97D2-AD3A8310FA2F}" destId="{D2ACBB36-A472-4070-B931-97CE811EFEA0}" srcOrd="0" destOrd="0" presId="urn:microsoft.com/office/officeart/2018/2/layout/IconLabelList"/>
    <dgm:cxn modelId="{8A152BE1-1889-4638-A1DE-33BD3C7F1C1B}" type="presParOf" srcId="{6A2A007E-0646-4CFE-97D2-AD3A8310FA2F}" destId="{A1D379CC-9EA0-4222-ACA7-EBDFB0D323F7}" srcOrd="1" destOrd="0" presId="urn:microsoft.com/office/officeart/2018/2/layout/IconLabelList"/>
    <dgm:cxn modelId="{12DDC255-BAFF-4FB2-8734-5F8F4DA8C6F0}" type="presParOf" srcId="{6A2A007E-0646-4CFE-97D2-AD3A8310FA2F}" destId="{97EFFABD-9321-48DF-A28D-63C71BAFB0E2}" srcOrd="2" destOrd="0" presId="urn:microsoft.com/office/officeart/2018/2/layout/IconLabelList"/>
    <dgm:cxn modelId="{756A102E-092F-4D43-B643-12633B4E1E5B}" type="presParOf" srcId="{C8E02CF4-291E-4F7D-BAD8-7AEE3D472818}" destId="{47100C08-0725-4085-8CF6-451213F54C3D}" srcOrd="1" destOrd="0" presId="urn:microsoft.com/office/officeart/2018/2/layout/IconLabelList"/>
    <dgm:cxn modelId="{F1E40B04-B035-465E-8CDC-BD8400F92234}" type="presParOf" srcId="{C8E02CF4-291E-4F7D-BAD8-7AEE3D472818}" destId="{ECACF4FA-09CD-4A80-BCA9-A9648BF443D8}" srcOrd="2" destOrd="0" presId="urn:microsoft.com/office/officeart/2018/2/layout/IconLabelList"/>
    <dgm:cxn modelId="{3FB3CD54-963C-44C0-8EE2-386F676C3F18}" type="presParOf" srcId="{ECACF4FA-09CD-4A80-BCA9-A9648BF443D8}" destId="{8C5608CD-729E-4CAE-9F50-B43CB9F1A88F}" srcOrd="0" destOrd="0" presId="urn:microsoft.com/office/officeart/2018/2/layout/IconLabelList"/>
    <dgm:cxn modelId="{DA52E622-2BA9-45F2-B51D-DAE217981797}" type="presParOf" srcId="{ECACF4FA-09CD-4A80-BCA9-A9648BF443D8}" destId="{89E2C637-065B-4CEF-8661-A214349AED08}" srcOrd="1" destOrd="0" presId="urn:microsoft.com/office/officeart/2018/2/layout/IconLabelList"/>
    <dgm:cxn modelId="{35D3392B-D9EB-416D-B83D-D0AD0AE33DD1}" type="presParOf" srcId="{ECACF4FA-09CD-4A80-BCA9-A9648BF443D8}" destId="{B2574984-C886-47FD-82A1-263679E371A5}" srcOrd="2" destOrd="0" presId="urn:microsoft.com/office/officeart/2018/2/layout/IconLabelList"/>
    <dgm:cxn modelId="{53B1A540-F58B-46F0-8B28-628C32BB1660}" type="presParOf" srcId="{C8E02CF4-291E-4F7D-BAD8-7AEE3D472818}" destId="{673B62CB-062B-4523-BF07-7A205B9803C5}" srcOrd="3" destOrd="0" presId="urn:microsoft.com/office/officeart/2018/2/layout/IconLabelList"/>
    <dgm:cxn modelId="{5B439C2D-688A-4809-AD44-8CAF9433DE17}" type="presParOf" srcId="{C8E02CF4-291E-4F7D-BAD8-7AEE3D472818}" destId="{D9F22370-2D6C-4E59-BCBB-65B06A75C5C7}" srcOrd="4" destOrd="0" presId="urn:microsoft.com/office/officeart/2018/2/layout/IconLabelList"/>
    <dgm:cxn modelId="{64AA4C9C-6B50-4E6E-B50E-1AE3FF97F820}" type="presParOf" srcId="{D9F22370-2D6C-4E59-BCBB-65B06A75C5C7}" destId="{0DF36945-A0EA-4F18-80D3-14B3E67E8097}" srcOrd="0" destOrd="0" presId="urn:microsoft.com/office/officeart/2018/2/layout/IconLabelList"/>
    <dgm:cxn modelId="{E64568C9-9D68-44D7-A82C-0A2A61E8C415}" type="presParOf" srcId="{D9F22370-2D6C-4E59-BCBB-65B06A75C5C7}" destId="{DDC959C0-3269-4708-B6B2-317E040FF6DC}" srcOrd="1" destOrd="0" presId="urn:microsoft.com/office/officeart/2018/2/layout/IconLabelList"/>
    <dgm:cxn modelId="{F187020D-6D23-45B3-9D0B-FE33EFDA3EB1}" type="presParOf" srcId="{D9F22370-2D6C-4E59-BCBB-65B06A75C5C7}" destId="{EF7E8979-D24B-4297-82F4-81AAA6AC896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2F20B-EB31-47BE-98C8-EB69C81FF05E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E9F92B-A2DB-45AE-A9C2-E8B644260E60}">
      <dgm:prSet/>
      <dgm:spPr/>
      <dgm:t>
        <a:bodyPr/>
        <a:lstStyle/>
        <a:p>
          <a:r>
            <a:rPr lang="en-US" dirty="0"/>
            <a:t>Pre-sell with partner in the classroom</a:t>
          </a:r>
        </a:p>
      </dgm:t>
    </dgm:pt>
    <dgm:pt modelId="{C9FD7E4F-3EAA-40AD-9133-100FE0F0753A}" type="parTrans" cxnId="{2FDC2C46-AFA0-45C9-A631-C4699F3FDB57}">
      <dgm:prSet/>
      <dgm:spPr/>
      <dgm:t>
        <a:bodyPr/>
        <a:lstStyle/>
        <a:p>
          <a:endParaRPr lang="en-US"/>
        </a:p>
      </dgm:t>
    </dgm:pt>
    <dgm:pt modelId="{647A8482-EE7F-49C9-A4F7-DAEE1CAA77CC}" type="sibTrans" cxnId="{2FDC2C46-AFA0-45C9-A631-C4699F3FDB57}">
      <dgm:prSet/>
      <dgm:spPr/>
      <dgm:t>
        <a:bodyPr/>
        <a:lstStyle/>
        <a:p>
          <a:endParaRPr lang="en-US"/>
        </a:p>
      </dgm:t>
    </dgm:pt>
    <dgm:pt modelId="{D0499CDC-A675-46AB-B927-7CE0D2775D0E}">
      <dgm:prSet/>
      <dgm:spPr/>
      <dgm:t>
        <a:bodyPr/>
        <a:lstStyle/>
        <a:p>
          <a:r>
            <a:rPr lang="en-US" dirty="0"/>
            <a:t>Student 'buy-in' is a priority</a:t>
          </a:r>
        </a:p>
      </dgm:t>
    </dgm:pt>
    <dgm:pt modelId="{3E828AC7-6DA4-46B5-B065-D593D13CECCC}" type="parTrans" cxnId="{F59E0196-105B-41B6-9F3B-65885ECCA65C}">
      <dgm:prSet/>
      <dgm:spPr/>
      <dgm:t>
        <a:bodyPr/>
        <a:lstStyle/>
        <a:p>
          <a:endParaRPr lang="en-US"/>
        </a:p>
      </dgm:t>
    </dgm:pt>
    <dgm:pt modelId="{ADDBDF33-06DD-43BA-BCDA-A6F6E91A39B6}" type="sibTrans" cxnId="{F59E0196-105B-41B6-9F3B-65885ECCA65C}">
      <dgm:prSet/>
      <dgm:spPr/>
      <dgm:t>
        <a:bodyPr/>
        <a:lstStyle/>
        <a:p>
          <a:endParaRPr lang="en-US"/>
        </a:p>
      </dgm:t>
    </dgm:pt>
    <dgm:pt modelId="{705545A8-96F5-4301-9B9E-89F0D55538B3}">
      <dgm:prSet/>
      <dgm:spPr/>
      <dgm:t>
        <a:bodyPr/>
        <a:lstStyle/>
        <a:p>
          <a:r>
            <a:rPr lang="en-US" dirty="0"/>
            <a:t>Multiple interactions with the partner</a:t>
          </a:r>
        </a:p>
      </dgm:t>
    </dgm:pt>
    <dgm:pt modelId="{5604DDF0-FA6D-415A-86E3-17751A97A413}" type="parTrans" cxnId="{CCB0AA2B-B27E-4DCB-A228-F2989E8EE8CB}">
      <dgm:prSet/>
      <dgm:spPr/>
      <dgm:t>
        <a:bodyPr/>
        <a:lstStyle/>
        <a:p>
          <a:endParaRPr lang="en-US"/>
        </a:p>
      </dgm:t>
    </dgm:pt>
    <dgm:pt modelId="{8B996F5D-3BA2-41DF-BC97-F8A5E1FFF2E5}" type="sibTrans" cxnId="{CCB0AA2B-B27E-4DCB-A228-F2989E8EE8CB}">
      <dgm:prSet/>
      <dgm:spPr/>
      <dgm:t>
        <a:bodyPr/>
        <a:lstStyle/>
        <a:p>
          <a:endParaRPr lang="en-US"/>
        </a:p>
      </dgm:t>
    </dgm:pt>
    <dgm:pt modelId="{7E5325CE-5D9F-405F-8494-58716D9756FA}">
      <dgm:prSet/>
      <dgm:spPr/>
      <dgm:t>
        <a:bodyPr/>
        <a:lstStyle/>
        <a:p>
          <a:r>
            <a:rPr lang="en-US" dirty="0"/>
            <a:t>Partner as part of the academic design </a:t>
          </a:r>
        </a:p>
      </dgm:t>
    </dgm:pt>
    <dgm:pt modelId="{B6FA87DB-0346-4069-BD27-AA9DBDE9916A}" type="parTrans" cxnId="{2EFC8C4E-AB22-400E-A7D1-2799822B18F0}">
      <dgm:prSet/>
      <dgm:spPr/>
      <dgm:t>
        <a:bodyPr/>
        <a:lstStyle/>
        <a:p>
          <a:endParaRPr lang="en-US"/>
        </a:p>
      </dgm:t>
    </dgm:pt>
    <dgm:pt modelId="{0BB7903E-59DD-4389-A1F3-DDC8135CB9C7}" type="sibTrans" cxnId="{2EFC8C4E-AB22-400E-A7D1-2799822B18F0}">
      <dgm:prSet/>
      <dgm:spPr/>
      <dgm:t>
        <a:bodyPr/>
        <a:lstStyle/>
        <a:p>
          <a:endParaRPr lang="en-US"/>
        </a:p>
      </dgm:t>
    </dgm:pt>
    <dgm:pt modelId="{6DD89EA9-52C7-4DDD-9395-DB52129A1FE4}">
      <dgm:prSet/>
      <dgm:spPr/>
      <dgm:t>
        <a:bodyPr/>
        <a:lstStyle/>
        <a:p>
          <a:r>
            <a:rPr lang="en-US" dirty="0"/>
            <a:t>Partner must dedicate time and staffing to classroom and site</a:t>
          </a:r>
        </a:p>
      </dgm:t>
    </dgm:pt>
    <dgm:pt modelId="{514A24B6-3999-49C0-9296-A0299A68D01F}" type="parTrans" cxnId="{005FBBA7-4AE1-4845-9B7A-95F19564541C}">
      <dgm:prSet/>
      <dgm:spPr/>
      <dgm:t>
        <a:bodyPr/>
        <a:lstStyle/>
        <a:p>
          <a:endParaRPr lang="en-US"/>
        </a:p>
      </dgm:t>
    </dgm:pt>
    <dgm:pt modelId="{8AA791C4-3F8E-4988-A200-0F630738F1C5}" type="sibTrans" cxnId="{005FBBA7-4AE1-4845-9B7A-95F19564541C}">
      <dgm:prSet/>
      <dgm:spPr/>
      <dgm:t>
        <a:bodyPr/>
        <a:lstStyle/>
        <a:p>
          <a:endParaRPr lang="en-US"/>
        </a:p>
      </dgm:t>
    </dgm:pt>
    <dgm:pt modelId="{BA54B253-6A56-49E4-AFB6-020DAF306F68}">
      <dgm:prSet/>
      <dgm:spPr/>
      <dgm:t>
        <a:bodyPr/>
        <a:lstStyle/>
        <a:p>
          <a:r>
            <a:rPr lang="en-US" dirty="0"/>
            <a:t>Help determine needs of the marketplace</a:t>
          </a:r>
        </a:p>
      </dgm:t>
    </dgm:pt>
    <dgm:pt modelId="{873CA01E-4A2E-4400-9FB6-BD6C4A792A4E}" type="parTrans" cxnId="{1B5F31E8-949D-42BB-B6DC-632EBEAD8E69}">
      <dgm:prSet/>
      <dgm:spPr/>
      <dgm:t>
        <a:bodyPr/>
        <a:lstStyle/>
        <a:p>
          <a:endParaRPr lang="en-US"/>
        </a:p>
      </dgm:t>
    </dgm:pt>
    <dgm:pt modelId="{3EE3B3A3-139E-4FD0-BCFD-A9BC77023E24}" type="sibTrans" cxnId="{1B5F31E8-949D-42BB-B6DC-632EBEAD8E69}">
      <dgm:prSet/>
      <dgm:spPr/>
      <dgm:t>
        <a:bodyPr/>
        <a:lstStyle/>
        <a:p>
          <a:endParaRPr lang="en-US"/>
        </a:p>
      </dgm:t>
    </dgm:pt>
    <dgm:pt modelId="{E3D45811-C64A-46A1-8861-79AE0681B34C}">
      <dgm:prSet/>
      <dgm:spPr/>
      <dgm:t>
        <a:bodyPr/>
        <a:lstStyle/>
        <a:p>
          <a:r>
            <a:rPr lang="en-US" dirty="0"/>
            <a:t>Students held accountable by partner for a portion of their grade</a:t>
          </a:r>
        </a:p>
      </dgm:t>
    </dgm:pt>
    <dgm:pt modelId="{054EE07D-3BBE-4CB9-833A-6FD86401F312}" type="parTrans" cxnId="{0DE04384-AAEF-4EB6-A356-47CB1C5DA057}">
      <dgm:prSet/>
      <dgm:spPr/>
      <dgm:t>
        <a:bodyPr/>
        <a:lstStyle/>
        <a:p>
          <a:endParaRPr lang="en-US"/>
        </a:p>
      </dgm:t>
    </dgm:pt>
    <dgm:pt modelId="{439D0E72-4324-45E9-9FA1-50DAB45AAAE3}" type="sibTrans" cxnId="{0DE04384-AAEF-4EB6-A356-47CB1C5DA057}">
      <dgm:prSet/>
      <dgm:spPr/>
      <dgm:t>
        <a:bodyPr/>
        <a:lstStyle/>
        <a:p>
          <a:endParaRPr lang="en-US"/>
        </a:p>
      </dgm:t>
    </dgm:pt>
    <dgm:pt modelId="{DC9D4C2A-671C-49E8-B098-ED206036CAAE}">
      <dgm:prSet/>
      <dgm:spPr/>
      <dgm:t>
        <a:bodyPr/>
        <a:lstStyle/>
        <a:p>
          <a:r>
            <a:rPr lang="en-US" dirty="0"/>
            <a:t>Costs must be considered for student</a:t>
          </a:r>
        </a:p>
      </dgm:t>
    </dgm:pt>
    <dgm:pt modelId="{181ACE0C-B697-4C60-A9C3-EBCC29488B6E}" type="parTrans" cxnId="{47D6D2F1-CF88-41A2-A423-8E7DED9E0EFF}">
      <dgm:prSet/>
      <dgm:spPr/>
      <dgm:t>
        <a:bodyPr/>
        <a:lstStyle/>
        <a:p>
          <a:endParaRPr lang="en-US"/>
        </a:p>
      </dgm:t>
    </dgm:pt>
    <dgm:pt modelId="{D6868886-27EC-4EF4-B7DE-637574EFFB28}" type="sibTrans" cxnId="{47D6D2F1-CF88-41A2-A423-8E7DED9E0EFF}">
      <dgm:prSet/>
      <dgm:spPr/>
      <dgm:t>
        <a:bodyPr/>
        <a:lstStyle/>
        <a:p>
          <a:endParaRPr lang="en-US"/>
        </a:p>
      </dgm:t>
    </dgm:pt>
    <dgm:pt modelId="{3C787086-8BF7-434D-902E-4241D70A61DE}">
      <dgm:prSet/>
      <dgm:spPr/>
      <dgm:t>
        <a:bodyPr/>
        <a:lstStyle/>
        <a:p>
          <a:endParaRPr lang="en-US" dirty="0">
            <a:cs typeface="Calibri Light"/>
          </a:endParaRPr>
        </a:p>
      </dgm:t>
    </dgm:pt>
    <dgm:pt modelId="{B9D229A8-EC91-463E-AA49-7B0EFFC3F6E3}" type="parTrans" cxnId="{A10CD07C-20D0-42AA-9AFC-F3D2DBF1D445}">
      <dgm:prSet/>
      <dgm:spPr/>
    </dgm:pt>
    <dgm:pt modelId="{312E7B98-B99D-4A08-A7DD-53AE5C5C1B3C}" type="sibTrans" cxnId="{A10CD07C-20D0-42AA-9AFC-F3D2DBF1D445}">
      <dgm:prSet/>
      <dgm:spPr/>
    </dgm:pt>
    <dgm:pt modelId="{2F69FBDF-0350-4E60-8FF9-707C34557393}">
      <dgm:prSet/>
      <dgm:spPr/>
      <dgm:t>
        <a:bodyPr/>
        <a:lstStyle/>
        <a:p>
          <a:endParaRPr lang="en-US" dirty="0">
            <a:cs typeface="Calibri Light"/>
          </a:endParaRPr>
        </a:p>
      </dgm:t>
    </dgm:pt>
    <dgm:pt modelId="{3DA58ED2-8EC4-4932-95AC-5BDD435B11C4}" type="parTrans" cxnId="{3E1EA209-9B17-48DF-B074-F756059D33BC}">
      <dgm:prSet/>
      <dgm:spPr/>
    </dgm:pt>
    <dgm:pt modelId="{BBB078AD-2CE5-444F-9A10-D7782FC3DDEA}" type="sibTrans" cxnId="{3E1EA209-9B17-48DF-B074-F756059D33BC}">
      <dgm:prSet/>
      <dgm:spPr/>
    </dgm:pt>
    <dgm:pt modelId="{6BFA4B3B-E142-4B33-AD33-E9AC91E1F008}" type="pres">
      <dgm:prSet presAssocID="{CE42F20B-EB31-47BE-98C8-EB69C81FF0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4D016-0AF9-4E77-8218-196BBC36EF9F}" type="pres">
      <dgm:prSet presAssocID="{50E9F92B-A2DB-45AE-A9C2-E8B644260E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087B4-EA40-45A8-877D-B57A1DFB0733}" type="pres">
      <dgm:prSet presAssocID="{50E9F92B-A2DB-45AE-A9C2-E8B644260E6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27D3D-369A-4228-AF88-5761F3E07DF5}" type="pres">
      <dgm:prSet presAssocID="{7E5325CE-5D9F-405F-8494-58716D9756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DEEEB-E8A2-4F12-8C92-57FFD882EC20}" type="pres">
      <dgm:prSet presAssocID="{7E5325CE-5D9F-405F-8494-58716D9756F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B459F-FD99-4282-89E0-27A7F0A38725}" type="pres">
      <dgm:prSet presAssocID="{DC9D4C2A-671C-49E8-B098-ED206036CA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FBBA7-4AE1-4845-9B7A-95F19564541C}" srcId="{7E5325CE-5D9F-405F-8494-58716D9756FA}" destId="{6DD89EA9-52C7-4DDD-9395-DB52129A1FE4}" srcOrd="0" destOrd="0" parTransId="{514A24B6-3999-49C0-9296-A0299A68D01F}" sibTransId="{8AA791C4-3F8E-4988-A200-0F630738F1C5}"/>
    <dgm:cxn modelId="{91F9BBC4-ADB0-4A6A-A9EC-935C65C011D9}" type="presOf" srcId="{6DD89EA9-52C7-4DDD-9395-DB52129A1FE4}" destId="{481DEEEB-E8A2-4F12-8C92-57FFD882EC20}" srcOrd="0" destOrd="0" presId="urn:microsoft.com/office/officeart/2005/8/layout/vList2"/>
    <dgm:cxn modelId="{2EFC8C4E-AB22-400E-A7D1-2799822B18F0}" srcId="{CE42F20B-EB31-47BE-98C8-EB69C81FF05E}" destId="{7E5325CE-5D9F-405F-8494-58716D9756FA}" srcOrd="1" destOrd="0" parTransId="{B6FA87DB-0346-4069-BD27-AA9DBDE9916A}" sibTransId="{0BB7903E-59DD-4389-A1F3-DDC8135CB9C7}"/>
    <dgm:cxn modelId="{A06836CF-C130-4499-8703-4B83347A39A8}" type="presOf" srcId="{CE42F20B-EB31-47BE-98C8-EB69C81FF05E}" destId="{6BFA4B3B-E142-4B33-AD33-E9AC91E1F008}" srcOrd="0" destOrd="0" presId="urn:microsoft.com/office/officeart/2005/8/layout/vList2"/>
    <dgm:cxn modelId="{E6B29945-954A-4149-9533-0F974CC38DA2}" type="presOf" srcId="{50E9F92B-A2DB-45AE-A9C2-E8B644260E60}" destId="{4F04D016-0AF9-4E77-8218-196BBC36EF9F}" srcOrd="0" destOrd="0" presId="urn:microsoft.com/office/officeart/2005/8/layout/vList2"/>
    <dgm:cxn modelId="{2BD8692E-7E05-4B39-B834-333486E14AF4}" type="presOf" srcId="{705545A8-96F5-4301-9B9E-89F0D55538B3}" destId="{410087B4-EA40-45A8-877D-B57A1DFB0733}" srcOrd="0" destOrd="1" presId="urn:microsoft.com/office/officeart/2005/8/layout/vList2"/>
    <dgm:cxn modelId="{2FDC2C46-AFA0-45C9-A631-C4699F3FDB57}" srcId="{CE42F20B-EB31-47BE-98C8-EB69C81FF05E}" destId="{50E9F92B-A2DB-45AE-A9C2-E8B644260E60}" srcOrd="0" destOrd="0" parTransId="{C9FD7E4F-3EAA-40AD-9133-100FE0F0753A}" sibTransId="{647A8482-EE7F-49C9-A4F7-DAEE1CAA77CC}"/>
    <dgm:cxn modelId="{0DE04384-AAEF-4EB6-A356-47CB1C5DA057}" srcId="{7E5325CE-5D9F-405F-8494-58716D9756FA}" destId="{E3D45811-C64A-46A1-8861-79AE0681B34C}" srcOrd="2" destOrd="0" parTransId="{054EE07D-3BBE-4CB9-833A-6FD86401F312}" sibTransId="{439D0E72-4324-45E9-9FA1-50DAB45AAAE3}"/>
    <dgm:cxn modelId="{A10CD07C-20D0-42AA-9AFC-F3D2DBF1D445}" srcId="{50E9F92B-A2DB-45AE-A9C2-E8B644260E60}" destId="{3C787086-8BF7-434D-902E-4241D70A61DE}" srcOrd="2" destOrd="0" parTransId="{B9D229A8-EC91-463E-AA49-7B0EFFC3F6E3}" sibTransId="{312E7B98-B99D-4A08-A7DD-53AE5C5C1B3C}"/>
    <dgm:cxn modelId="{C9684B45-F356-45C6-9932-C176D5D8B1A8}" type="presOf" srcId="{E3D45811-C64A-46A1-8861-79AE0681B34C}" destId="{481DEEEB-E8A2-4F12-8C92-57FFD882EC20}" srcOrd="0" destOrd="2" presId="urn:microsoft.com/office/officeart/2005/8/layout/vList2"/>
    <dgm:cxn modelId="{555624FF-4041-4CEB-9FC6-BF22C1E573C2}" type="presOf" srcId="{BA54B253-6A56-49E4-AFB6-020DAF306F68}" destId="{481DEEEB-E8A2-4F12-8C92-57FFD882EC20}" srcOrd="0" destOrd="1" presId="urn:microsoft.com/office/officeart/2005/8/layout/vList2"/>
    <dgm:cxn modelId="{CCB0AA2B-B27E-4DCB-A228-F2989E8EE8CB}" srcId="{50E9F92B-A2DB-45AE-A9C2-E8B644260E60}" destId="{705545A8-96F5-4301-9B9E-89F0D55538B3}" srcOrd="1" destOrd="0" parTransId="{5604DDF0-FA6D-415A-86E3-17751A97A413}" sibTransId="{8B996F5D-3BA2-41DF-BC97-F8A5E1FFF2E5}"/>
    <dgm:cxn modelId="{47D6D2F1-CF88-41A2-A423-8E7DED9E0EFF}" srcId="{CE42F20B-EB31-47BE-98C8-EB69C81FF05E}" destId="{DC9D4C2A-671C-49E8-B098-ED206036CAAE}" srcOrd="2" destOrd="0" parTransId="{181ACE0C-B697-4C60-A9C3-EBCC29488B6E}" sibTransId="{D6868886-27EC-4EF4-B7DE-637574EFFB28}"/>
    <dgm:cxn modelId="{512E32C8-1ECA-4688-903B-DDB73CA9D48D}" type="presOf" srcId="{2F69FBDF-0350-4E60-8FF9-707C34557393}" destId="{481DEEEB-E8A2-4F12-8C92-57FFD882EC20}" srcOrd="0" destOrd="3" presId="urn:microsoft.com/office/officeart/2005/8/layout/vList2"/>
    <dgm:cxn modelId="{F59E0196-105B-41B6-9F3B-65885ECCA65C}" srcId="{50E9F92B-A2DB-45AE-A9C2-E8B644260E60}" destId="{D0499CDC-A675-46AB-B927-7CE0D2775D0E}" srcOrd="0" destOrd="0" parTransId="{3E828AC7-6DA4-46B5-B065-D593D13CECCC}" sibTransId="{ADDBDF33-06DD-43BA-BCDA-A6F6E91A39B6}"/>
    <dgm:cxn modelId="{EB80BF8C-8103-4AF9-ABA7-0899AD035B16}" type="presOf" srcId="{7E5325CE-5D9F-405F-8494-58716D9756FA}" destId="{EA727D3D-369A-4228-AF88-5761F3E07DF5}" srcOrd="0" destOrd="0" presId="urn:microsoft.com/office/officeart/2005/8/layout/vList2"/>
    <dgm:cxn modelId="{056062B8-B707-4587-BAB2-9A53E6998E13}" type="presOf" srcId="{3C787086-8BF7-434D-902E-4241D70A61DE}" destId="{410087B4-EA40-45A8-877D-B57A1DFB0733}" srcOrd="0" destOrd="2" presId="urn:microsoft.com/office/officeart/2005/8/layout/vList2"/>
    <dgm:cxn modelId="{9206711B-00D2-4623-B42A-0D343CB20752}" type="presOf" srcId="{D0499CDC-A675-46AB-B927-7CE0D2775D0E}" destId="{410087B4-EA40-45A8-877D-B57A1DFB0733}" srcOrd="0" destOrd="0" presId="urn:microsoft.com/office/officeart/2005/8/layout/vList2"/>
    <dgm:cxn modelId="{06C0EF06-C852-465B-9860-6D2AA3AB5F48}" type="presOf" srcId="{DC9D4C2A-671C-49E8-B098-ED206036CAAE}" destId="{BDEB459F-FD99-4282-89E0-27A7F0A38725}" srcOrd="0" destOrd="0" presId="urn:microsoft.com/office/officeart/2005/8/layout/vList2"/>
    <dgm:cxn modelId="{3E1EA209-9B17-48DF-B074-F756059D33BC}" srcId="{7E5325CE-5D9F-405F-8494-58716D9756FA}" destId="{2F69FBDF-0350-4E60-8FF9-707C34557393}" srcOrd="3" destOrd="0" parTransId="{3DA58ED2-8EC4-4932-95AC-5BDD435B11C4}" sibTransId="{BBB078AD-2CE5-444F-9A10-D7782FC3DDEA}"/>
    <dgm:cxn modelId="{1B5F31E8-949D-42BB-B6DC-632EBEAD8E69}" srcId="{7E5325CE-5D9F-405F-8494-58716D9756FA}" destId="{BA54B253-6A56-49E4-AFB6-020DAF306F68}" srcOrd="1" destOrd="0" parTransId="{873CA01E-4A2E-4400-9FB6-BD6C4A792A4E}" sibTransId="{3EE3B3A3-139E-4FD0-BCFD-A9BC77023E24}"/>
    <dgm:cxn modelId="{94600D17-5385-4E8B-8FAC-561F0433DF01}" type="presParOf" srcId="{6BFA4B3B-E142-4B33-AD33-E9AC91E1F008}" destId="{4F04D016-0AF9-4E77-8218-196BBC36EF9F}" srcOrd="0" destOrd="0" presId="urn:microsoft.com/office/officeart/2005/8/layout/vList2"/>
    <dgm:cxn modelId="{403F4B26-BB71-4FC2-ABE5-10DFB71A8EB8}" type="presParOf" srcId="{6BFA4B3B-E142-4B33-AD33-E9AC91E1F008}" destId="{410087B4-EA40-45A8-877D-B57A1DFB0733}" srcOrd="1" destOrd="0" presId="urn:microsoft.com/office/officeart/2005/8/layout/vList2"/>
    <dgm:cxn modelId="{3E3253CE-026D-45B7-849E-686A79F7CD66}" type="presParOf" srcId="{6BFA4B3B-E142-4B33-AD33-E9AC91E1F008}" destId="{EA727D3D-369A-4228-AF88-5761F3E07DF5}" srcOrd="2" destOrd="0" presId="urn:microsoft.com/office/officeart/2005/8/layout/vList2"/>
    <dgm:cxn modelId="{6A428748-5C69-44F2-8F55-5A7A7C42C8F2}" type="presParOf" srcId="{6BFA4B3B-E142-4B33-AD33-E9AC91E1F008}" destId="{481DEEEB-E8A2-4F12-8C92-57FFD882EC20}" srcOrd="3" destOrd="0" presId="urn:microsoft.com/office/officeart/2005/8/layout/vList2"/>
    <dgm:cxn modelId="{B2FEBEAD-C7F1-4AE5-88D9-60BDB27C4D46}" type="presParOf" srcId="{6BFA4B3B-E142-4B33-AD33-E9AC91E1F008}" destId="{BDEB459F-FD99-4282-89E0-27A7F0A387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8BA6D8-12B7-4EB1-B597-9AFC7753F9A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8F0B2FD-8AA8-4681-BBA2-E0705D9D2E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That far outweighs sitting in a classroom for 75 minutes getting overwhelmed by terms</a:t>
          </a:r>
        </a:p>
      </dgm:t>
    </dgm:pt>
    <dgm:pt modelId="{677015C0-8DB0-4FE8-9E5C-44D8574CF953}" type="parTrans" cxnId="{7CBE3CFC-8F3E-487A-829F-2312F8B7D2F4}">
      <dgm:prSet/>
      <dgm:spPr/>
      <dgm:t>
        <a:bodyPr/>
        <a:lstStyle/>
        <a:p>
          <a:endParaRPr lang="en-US"/>
        </a:p>
      </dgm:t>
    </dgm:pt>
    <dgm:pt modelId="{0DF612D0-5B84-4BC5-AB24-1616DA124956}" type="sibTrans" cxnId="{7CBE3CFC-8F3E-487A-829F-2312F8B7D2F4}">
      <dgm:prSet/>
      <dgm:spPr/>
      <dgm:t>
        <a:bodyPr/>
        <a:lstStyle/>
        <a:p>
          <a:endParaRPr lang="en-US"/>
        </a:p>
      </dgm:t>
    </dgm:pt>
    <dgm:pt modelId="{4498937E-A004-41EA-87CA-46498B88C7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At our school we teach the concepts of event management, but you do it for real – Pickleball participant and faculty member</a:t>
          </a:r>
        </a:p>
      </dgm:t>
    </dgm:pt>
    <dgm:pt modelId="{B59E1C3D-5F1B-44B0-BDE5-954620D0AA61}" type="parTrans" cxnId="{5593200B-1333-414B-821B-9C5E85848CD9}">
      <dgm:prSet/>
      <dgm:spPr/>
      <dgm:t>
        <a:bodyPr/>
        <a:lstStyle/>
        <a:p>
          <a:endParaRPr lang="en-US"/>
        </a:p>
      </dgm:t>
    </dgm:pt>
    <dgm:pt modelId="{50C7682A-4310-4927-BFD7-F7345A3D00A4}" type="sibTrans" cxnId="{5593200B-1333-414B-821B-9C5E85848CD9}">
      <dgm:prSet/>
      <dgm:spPr/>
      <dgm:t>
        <a:bodyPr/>
        <a:lstStyle/>
        <a:p>
          <a:endParaRPr lang="en-US"/>
        </a:p>
      </dgm:t>
    </dgm:pt>
    <dgm:pt modelId="{E77BEC9D-0D74-4FA6-AFC7-541BE18FCF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Building a broader network and getting different insights than that of the professor</a:t>
          </a:r>
        </a:p>
      </dgm:t>
    </dgm:pt>
    <dgm:pt modelId="{F3A072F5-BA12-4F73-BE8D-878CEE021813}" type="parTrans" cxnId="{065F57D0-F741-4261-BA8A-E96BE2754628}">
      <dgm:prSet/>
      <dgm:spPr/>
      <dgm:t>
        <a:bodyPr/>
        <a:lstStyle/>
        <a:p>
          <a:endParaRPr lang="en-US"/>
        </a:p>
      </dgm:t>
    </dgm:pt>
    <dgm:pt modelId="{84CB1800-3E53-4076-9323-44B3B2AB4F10}" type="sibTrans" cxnId="{065F57D0-F741-4261-BA8A-E96BE2754628}">
      <dgm:prSet/>
      <dgm:spPr/>
      <dgm:t>
        <a:bodyPr/>
        <a:lstStyle/>
        <a:p>
          <a:endParaRPr lang="en-US"/>
        </a:p>
      </dgm:t>
    </dgm:pt>
    <dgm:pt modelId="{4D80A58C-F6C1-415E-A8CA-530ADDD1E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The class gives so many opportunities for a student to open the door for themselves.</a:t>
          </a:r>
        </a:p>
      </dgm:t>
    </dgm:pt>
    <dgm:pt modelId="{47C9EA19-CEBA-435D-86CB-E07F797F1102}" type="parTrans" cxnId="{30DD17BC-19FA-46E7-B254-12AF6C711A8C}">
      <dgm:prSet/>
      <dgm:spPr/>
      <dgm:t>
        <a:bodyPr/>
        <a:lstStyle/>
        <a:p>
          <a:endParaRPr lang="en-US"/>
        </a:p>
      </dgm:t>
    </dgm:pt>
    <dgm:pt modelId="{68D99BCA-87D9-4C95-BBD9-3241434DA0BA}" type="sibTrans" cxnId="{30DD17BC-19FA-46E7-B254-12AF6C711A8C}">
      <dgm:prSet/>
      <dgm:spPr/>
      <dgm:t>
        <a:bodyPr/>
        <a:lstStyle/>
        <a:p>
          <a:endParaRPr lang="en-US"/>
        </a:p>
      </dgm:t>
    </dgm:pt>
    <dgm:pt modelId="{0C030C7A-E18B-4C64-9871-588DA64BCD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This class made me realize how unstable this place is too work at</a:t>
          </a:r>
        </a:p>
      </dgm:t>
    </dgm:pt>
    <dgm:pt modelId="{A97F5467-F1DE-4CE0-B1F5-C029B1A62502}" type="parTrans" cxnId="{668504CF-F6CD-4E09-9F1A-E8B21906674A}">
      <dgm:prSet/>
      <dgm:spPr/>
      <dgm:t>
        <a:bodyPr/>
        <a:lstStyle/>
        <a:p>
          <a:endParaRPr lang="en-US"/>
        </a:p>
      </dgm:t>
    </dgm:pt>
    <dgm:pt modelId="{249A5F9B-830B-4D20-8DAE-9B639C31E7A0}" type="sibTrans" cxnId="{668504CF-F6CD-4E09-9F1A-E8B21906674A}">
      <dgm:prSet/>
      <dgm:spPr/>
      <dgm:t>
        <a:bodyPr/>
        <a:lstStyle/>
        <a:p>
          <a:endParaRPr lang="en-US"/>
        </a:p>
      </dgm:t>
    </dgm:pt>
    <dgm:pt modelId="{41FEF629-AC95-42DE-AFC8-54FDAE5E2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If anything, this helped me sell myself better</a:t>
          </a:r>
        </a:p>
      </dgm:t>
    </dgm:pt>
    <dgm:pt modelId="{7B2891FF-9FC4-4607-86AD-EC4852F8FCB5}" type="parTrans" cxnId="{FD3DC071-44F5-42E8-A8B7-2FACDDADAF65}">
      <dgm:prSet/>
      <dgm:spPr/>
      <dgm:t>
        <a:bodyPr/>
        <a:lstStyle/>
        <a:p>
          <a:endParaRPr lang="en-US"/>
        </a:p>
      </dgm:t>
    </dgm:pt>
    <dgm:pt modelId="{5EBCFD86-B449-4C71-A16D-CF4D6C56493E}" type="sibTrans" cxnId="{FD3DC071-44F5-42E8-A8B7-2FACDDADAF65}">
      <dgm:prSet/>
      <dgm:spPr/>
      <dgm:t>
        <a:bodyPr/>
        <a:lstStyle/>
        <a:p>
          <a:endParaRPr lang="en-US"/>
        </a:p>
      </dgm:t>
    </dgm:pt>
    <dgm:pt modelId="{3F836CA2-4EB7-49FA-80CF-B5237141A059}" type="pres">
      <dgm:prSet presAssocID="{7A8BA6D8-12B7-4EB1-B597-9AFC7753F9A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B3625-7E87-4A97-B3CF-AA744A50B7B5}" type="pres">
      <dgm:prSet presAssocID="{98F0B2FD-8AA8-4681-BBA2-E0705D9D2E4B}" presName="compNode" presStyleCnt="0"/>
      <dgm:spPr/>
    </dgm:pt>
    <dgm:pt modelId="{B3F48CA2-67D2-42CD-956F-085532D085F7}" type="pres">
      <dgm:prSet presAssocID="{98F0B2FD-8AA8-4681-BBA2-E0705D9D2E4B}" presName="iconBgRect" presStyleLbl="bgShp" presStyleIdx="0" presStyleCnt="6"/>
      <dgm:spPr/>
    </dgm:pt>
    <dgm:pt modelId="{D6B16996-1097-49B5-AD23-22DEF3E8EBC2}" type="pres">
      <dgm:prSet presAssocID="{98F0B2FD-8AA8-4681-BBA2-E0705D9D2E4B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0C25215-7901-42ED-9EF4-86A7AE6D72BF}" type="pres">
      <dgm:prSet presAssocID="{98F0B2FD-8AA8-4681-BBA2-E0705D9D2E4B}" presName="spaceRect" presStyleCnt="0"/>
      <dgm:spPr/>
    </dgm:pt>
    <dgm:pt modelId="{6089ACB0-1018-43ED-B480-B0F3F45A40A7}" type="pres">
      <dgm:prSet presAssocID="{98F0B2FD-8AA8-4681-BBA2-E0705D9D2E4B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BDF12D7-467C-4CB8-BC77-D1B6CCE05659}" type="pres">
      <dgm:prSet presAssocID="{0DF612D0-5B84-4BC5-AB24-1616DA124956}" presName="sibTrans" presStyleCnt="0"/>
      <dgm:spPr/>
    </dgm:pt>
    <dgm:pt modelId="{F7E93DDF-FAC1-41D9-882A-9598A2971D92}" type="pres">
      <dgm:prSet presAssocID="{4498937E-A004-41EA-87CA-46498B88C7A2}" presName="compNode" presStyleCnt="0"/>
      <dgm:spPr/>
    </dgm:pt>
    <dgm:pt modelId="{8642B962-35CF-495C-9C52-79DB5E99905A}" type="pres">
      <dgm:prSet presAssocID="{4498937E-A004-41EA-87CA-46498B88C7A2}" presName="iconBgRect" presStyleLbl="bgShp" presStyleIdx="1" presStyleCnt="6"/>
      <dgm:spPr/>
    </dgm:pt>
    <dgm:pt modelId="{A2AEF6FA-E242-4C16-9F59-16233CBC2DDD}" type="pres">
      <dgm:prSet presAssocID="{4498937E-A004-41EA-87CA-46498B88C7A2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1F54EE8-05F6-4367-8303-BD91791C5E6D}" type="pres">
      <dgm:prSet presAssocID="{4498937E-A004-41EA-87CA-46498B88C7A2}" presName="spaceRect" presStyleCnt="0"/>
      <dgm:spPr/>
    </dgm:pt>
    <dgm:pt modelId="{D605C2A7-9D6A-40CB-880A-7EB594108B61}" type="pres">
      <dgm:prSet presAssocID="{4498937E-A004-41EA-87CA-46498B88C7A2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0B8720-42AA-4A06-980E-7B43F78575C2}" type="pres">
      <dgm:prSet presAssocID="{50C7682A-4310-4927-BFD7-F7345A3D00A4}" presName="sibTrans" presStyleCnt="0"/>
      <dgm:spPr/>
    </dgm:pt>
    <dgm:pt modelId="{7E768071-8364-4D23-9A8A-59AE2C3606DE}" type="pres">
      <dgm:prSet presAssocID="{E77BEC9D-0D74-4FA6-AFC7-541BE18FCFEC}" presName="compNode" presStyleCnt="0"/>
      <dgm:spPr/>
    </dgm:pt>
    <dgm:pt modelId="{B2E00C59-5D5D-4167-9C2B-13E5469D47AA}" type="pres">
      <dgm:prSet presAssocID="{E77BEC9D-0D74-4FA6-AFC7-541BE18FCFEC}" presName="iconBgRect" presStyleLbl="bgShp" presStyleIdx="2" presStyleCnt="6"/>
      <dgm:spPr/>
    </dgm:pt>
    <dgm:pt modelId="{F50923CB-430A-4C86-87B0-BF4C18A3A8DD}" type="pres">
      <dgm:prSet presAssocID="{E77BEC9D-0D74-4FA6-AFC7-541BE18FCFEC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2394A5E-F38F-4E59-9E35-478B1A4BF46E}" type="pres">
      <dgm:prSet presAssocID="{E77BEC9D-0D74-4FA6-AFC7-541BE18FCFEC}" presName="spaceRect" presStyleCnt="0"/>
      <dgm:spPr/>
    </dgm:pt>
    <dgm:pt modelId="{E9741CA0-D45D-405A-AB2D-1F3D774E6951}" type="pres">
      <dgm:prSet presAssocID="{E77BEC9D-0D74-4FA6-AFC7-541BE18FCFEC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61B07AF-BF7B-43E7-AAD3-8FC6C1D8B045}" type="pres">
      <dgm:prSet presAssocID="{84CB1800-3E53-4076-9323-44B3B2AB4F10}" presName="sibTrans" presStyleCnt="0"/>
      <dgm:spPr/>
    </dgm:pt>
    <dgm:pt modelId="{E7D6E449-5F5F-46DC-AA77-3002E53232AA}" type="pres">
      <dgm:prSet presAssocID="{4D80A58C-F6C1-415E-A8CA-530ADDD1EFC3}" presName="compNode" presStyleCnt="0"/>
      <dgm:spPr/>
    </dgm:pt>
    <dgm:pt modelId="{5BEBEEFF-56C4-4CB1-A089-7CE305AE24A6}" type="pres">
      <dgm:prSet presAssocID="{4D80A58C-F6C1-415E-A8CA-530ADDD1EFC3}" presName="iconBgRect" presStyleLbl="bgShp" presStyleIdx="3" presStyleCnt="6"/>
      <dgm:spPr/>
    </dgm:pt>
    <dgm:pt modelId="{0B6A6D3F-197C-4BDF-9D3A-9C9B56410DB9}" type="pres">
      <dgm:prSet presAssocID="{4D80A58C-F6C1-415E-A8CA-530ADDD1EFC3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09FABC6-AE8B-471E-8FA0-5C9454441C3F}" type="pres">
      <dgm:prSet presAssocID="{4D80A58C-F6C1-415E-A8CA-530ADDD1EFC3}" presName="spaceRect" presStyleCnt="0"/>
      <dgm:spPr/>
    </dgm:pt>
    <dgm:pt modelId="{40FDA170-34AA-4A23-AA1F-AEEC8B98A4B2}" type="pres">
      <dgm:prSet presAssocID="{4D80A58C-F6C1-415E-A8CA-530ADDD1EFC3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63559F-F0A8-4A0C-BD50-8251CD22BB91}" type="pres">
      <dgm:prSet presAssocID="{68D99BCA-87D9-4C95-BBD9-3241434DA0BA}" presName="sibTrans" presStyleCnt="0"/>
      <dgm:spPr/>
    </dgm:pt>
    <dgm:pt modelId="{DC664A55-461A-47A8-8A31-E74BBD1D191A}" type="pres">
      <dgm:prSet presAssocID="{0C030C7A-E18B-4C64-9871-588DA64BCDAD}" presName="compNode" presStyleCnt="0"/>
      <dgm:spPr/>
    </dgm:pt>
    <dgm:pt modelId="{71BE9194-6485-429A-86B2-798BA2B039D6}" type="pres">
      <dgm:prSet presAssocID="{0C030C7A-E18B-4C64-9871-588DA64BCDAD}" presName="iconBgRect" presStyleLbl="bgShp" presStyleIdx="4" presStyleCnt="6"/>
      <dgm:spPr/>
    </dgm:pt>
    <dgm:pt modelId="{7E7D2D46-42AA-498F-B954-7FAE531D08F5}" type="pres">
      <dgm:prSet presAssocID="{0C030C7A-E18B-4C64-9871-588DA64BCDAD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AC706C68-B175-408C-AA19-DC971915BC8A}" type="pres">
      <dgm:prSet presAssocID="{0C030C7A-E18B-4C64-9871-588DA64BCDAD}" presName="spaceRect" presStyleCnt="0"/>
      <dgm:spPr/>
    </dgm:pt>
    <dgm:pt modelId="{2ED9AC79-F3D9-45B3-AF3F-A158528D3EAC}" type="pres">
      <dgm:prSet presAssocID="{0C030C7A-E18B-4C64-9871-588DA64BCDAD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6CF28AB-A74A-4CD0-A3AF-1F7D7BCBB423}" type="pres">
      <dgm:prSet presAssocID="{249A5F9B-830B-4D20-8DAE-9B639C31E7A0}" presName="sibTrans" presStyleCnt="0"/>
      <dgm:spPr/>
    </dgm:pt>
    <dgm:pt modelId="{9383CD4C-4248-4BC6-96F1-1D6391D71E7A}" type="pres">
      <dgm:prSet presAssocID="{41FEF629-AC95-42DE-AFC8-54FDAE5E223F}" presName="compNode" presStyleCnt="0"/>
      <dgm:spPr/>
    </dgm:pt>
    <dgm:pt modelId="{832E0731-2D6E-4221-BF2A-87070EEB232F}" type="pres">
      <dgm:prSet presAssocID="{41FEF629-AC95-42DE-AFC8-54FDAE5E223F}" presName="iconBgRect" presStyleLbl="bgShp" presStyleIdx="5" presStyleCnt="6"/>
      <dgm:spPr/>
    </dgm:pt>
    <dgm:pt modelId="{852539E8-1B6A-48AE-BBFF-ABCE899C652A}" type="pres">
      <dgm:prSet presAssocID="{41FEF629-AC95-42DE-AFC8-54FDAE5E223F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987E72E-4C74-4A9A-8DAA-D1F324CF5A4F}" type="pres">
      <dgm:prSet presAssocID="{41FEF629-AC95-42DE-AFC8-54FDAE5E223F}" presName="spaceRect" presStyleCnt="0"/>
      <dgm:spPr/>
    </dgm:pt>
    <dgm:pt modelId="{326981EF-2212-42B3-ABC7-F778BD18C1F6}" type="pres">
      <dgm:prSet presAssocID="{41FEF629-AC95-42DE-AFC8-54FDAE5E223F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30BC3-2C9D-40CB-AB44-BC40A5B506BB}" type="presOf" srcId="{4498937E-A004-41EA-87CA-46498B88C7A2}" destId="{D605C2A7-9D6A-40CB-880A-7EB594108B61}" srcOrd="0" destOrd="0" presId="urn:microsoft.com/office/officeart/2018/5/layout/IconCircleLabelList"/>
    <dgm:cxn modelId="{0C6A2013-BF59-4DC5-8CDA-520D1513CB22}" type="presOf" srcId="{41FEF629-AC95-42DE-AFC8-54FDAE5E223F}" destId="{326981EF-2212-42B3-ABC7-F778BD18C1F6}" srcOrd="0" destOrd="0" presId="urn:microsoft.com/office/officeart/2018/5/layout/IconCircleLabelList"/>
    <dgm:cxn modelId="{D0BE9413-215B-4210-97E3-000D2DA27DDC}" type="presOf" srcId="{98F0B2FD-8AA8-4681-BBA2-E0705D9D2E4B}" destId="{6089ACB0-1018-43ED-B480-B0F3F45A40A7}" srcOrd="0" destOrd="0" presId="urn:microsoft.com/office/officeart/2018/5/layout/IconCircleLabelList"/>
    <dgm:cxn modelId="{668504CF-F6CD-4E09-9F1A-E8B21906674A}" srcId="{7A8BA6D8-12B7-4EB1-B597-9AFC7753F9A4}" destId="{0C030C7A-E18B-4C64-9871-588DA64BCDAD}" srcOrd="4" destOrd="0" parTransId="{A97F5467-F1DE-4CE0-B1F5-C029B1A62502}" sibTransId="{249A5F9B-830B-4D20-8DAE-9B639C31E7A0}"/>
    <dgm:cxn modelId="{30DD17BC-19FA-46E7-B254-12AF6C711A8C}" srcId="{7A8BA6D8-12B7-4EB1-B597-9AFC7753F9A4}" destId="{4D80A58C-F6C1-415E-A8CA-530ADDD1EFC3}" srcOrd="3" destOrd="0" parTransId="{47C9EA19-CEBA-435D-86CB-E07F797F1102}" sibTransId="{68D99BCA-87D9-4C95-BBD9-3241434DA0BA}"/>
    <dgm:cxn modelId="{91300BAA-CAA9-4AA7-8AED-F866030CD3D1}" type="presOf" srcId="{7A8BA6D8-12B7-4EB1-B597-9AFC7753F9A4}" destId="{3F836CA2-4EB7-49FA-80CF-B5237141A059}" srcOrd="0" destOrd="0" presId="urn:microsoft.com/office/officeart/2018/5/layout/IconCircleLabelList"/>
    <dgm:cxn modelId="{5593200B-1333-414B-821B-9C5E85848CD9}" srcId="{7A8BA6D8-12B7-4EB1-B597-9AFC7753F9A4}" destId="{4498937E-A004-41EA-87CA-46498B88C7A2}" srcOrd="1" destOrd="0" parTransId="{B59E1C3D-5F1B-44B0-BDE5-954620D0AA61}" sibTransId="{50C7682A-4310-4927-BFD7-F7345A3D00A4}"/>
    <dgm:cxn modelId="{FD3DC071-44F5-42E8-A8B7-2FACDDADAF65}" srcId="{7A8BA6D8-12B7-4EB1-B597-9AFC7753F9A4}" destId="{41FEF629-AC95-42DE-AFC8-54FDAE5E223F}" srcOrd="5" destOrd="0" parTransId="{7B2891FF-9FC4-4607-86AD-EC4852F8FCB5}" sibTransId="{5EBCFD86-B449-4C71-A16D-CF4D6C56493E}"/>
    <dgm:cxn modelId="{065F57D0-F741-4261-BA8A-E96BE2754628}" srcId="{7A8BA6D8-12B7-4EB1-B597-9AFC7753F9A4}" destId="{E77BEC9D-0D74-4FA6-AFC7-541BE18FCFEC}" srcOrd="2" destOrd="0" parTransId="{F3A072F5-BA12-4F73-BE8D-878CEE021813}" sibTransId="{84CB1800-3E53-4076-9323-44B3B2AB4F10}"/>
    <dgm:cxn modelId="{7C827618-68DE-4FFE-A71B-243E831B2B7F}" type="presOf" srcId="{0C030C7A-E18B-4C64-9871-588DA64BCDAD}" destId="{2ED9AC79-F3D9-45B3-AF3F-A158528D3EAC}" srcOrd="0" destOrd="0" presId="urn:microsoft.com/office/officeart/2018/5/layout/IconCircleLabelList"/>
    <dgm:cxn modelId="{CEC4757A-698B-45FA-A577-256EA49BDB27}" type="presOf" srcId="{4D80A58C-F6C1-415E-A8CA-530ADDD1EFC3}" destId="{40FDA170-34AA-4A23-AA1F-AEEC8B98A4B2}" srcOrd="0" destOrd="0" presId="urn:microsoft.com/office/officeart/2018/5/layout/IconCircleLabelList"/>
    <dgm:cxn modelId="{7CBE3CFC-8F3E-487A-829F-2312F8B7D2F4}" srcId="{7A8BA6D8-12B7-4EB1-B597-9AFC7753F9A4}" destId="{98F0B2FD-8AA8-4681-BBA2-E0705D9D2E4B}" srcOrd="0" destOrd="0" parTransId="{677015C0-8DB0-4FE8-9E5C-44D8574CF953}" sibTransId="{0DF612D0-5B84-4BC5-AB24-1616DA124956}"/>
    <dgm:cxn modelId="{274A3B78-563F-45A3-A32A-C549E8CE9F1F}" type="presOf" srcId="{E77BEC9D-0D74-4FA6-AFC7-541BE18FCFEC}" destId="{E9741CA0-D45D-405A-AB2D-1F3D774E6951}" srcOrd="0" destOrd="0" presId="urn:microsoft.com/office/officeart/2018/5/layout/IconCircleLabelList"/>
    <dgm:cxn modelId="{06B09A25-43F9-499E-8ADA-C51E331CB084}" type="presParOf" srcId="{3F836CA2-4EB7-49FA-80CF-B5237141A059}" destId="{222B3625-7E87-4A97-B3CF-AA744A50B7B5}" srcOrd="0" destOrd="0" presId="urn:microsoft.com/office/officeart/2018/5/layout/IconCircleLabelList"/>
    <dgm:cxn modelId="{EADFC3FB-7BF1-4C95-893E-E87036BBA7DF}" type="presParOf" srcId="{222B3625-7E87-4A97-B3CF-AA744A50B7B5}" destId="{B3F48CA2-67D2-42CD-956F-085532D085F7}" srcOrd="0" destOrd="0" presId="urn:microsoft.com/office/officeart/2018/5/layout/IconCircleLabelList"/>
    <dgm:cxn modelId="{8D7E3E7D-D249-4207-9032-BEFD60B86E1C}" type="presParOf" srcId="{222B3625-7E87-4A97-B3CF-AA744A50B7B5}" destId="{D6B16996-1097-49B5-AD23-22DEF3E8EBC2}" srcOrd="1" destOrd="0" presId="urn:microsoft.com/office/officeart/2018/5/layout/IconCircleLabelList"/>
    <dgm:cxn modelId="{113AA994-3946-4478-AC90-16063B9507F4}" type="presParOf" srcId="{222B3625-7E87-4A97-B3CF-AA744A50B7B5}" destId="{90C25215-7901-42ED-9EF4-86A7AE6D72BF}" srcOrd="2" destOrd="0" presId="urn:microsoft.com/office/officeart/2018/5/layout/IconCircleLabelList"/>
    <dgm:cxn modelId="{CD9117F6-1DA4-4228-B46C-FC7370D13BAE}" type="presParOf" srcId="{222B3625-7E87-4A97-B3CF-AA744A50B7B5}" destId="{6089ACB0-1018-43ED-B480-B0F3F45A40A7}" srcOrd="3" destOrd="0" presId="urn:microsoft.com/office/officeart/2018/5/layout/IconCircleLabelList"/>
    <dgm:cxn modelId="{C97B6160-FAA6-4858-B080-CA7524D877A2}" type="presParOf" srcId="{3F836CA2-4EB7-49FA-80CF-B5237141A059}" destId="{2BDF12D7-467C-4CB8-BC77-D1B6CCE05659}" srcOrd="1" destOrd="0" presId="urn:microsoft.com/office/officeart/2018/5/layout/IconCircleLabelList"/>
    <dgm:cxn modelId="{559B6324-E070-4BEE-99C8-CB5C0D585D18}" type="presParOf" srcId="{3F836CA2-4EB7-49FA-80CF-B5237141A059}" destId="{F7E93DDF-FAC1-41D9-882A-9598A2971D92}" srcOrd="2" destOrd="0" presId="urn:microsoft.com/office/officeart/2018/5/layout/IconCircleLabelList"/>
    <dgm:cxn modelId="{7807D8AB-01D6-4F2A-85F2-8473BE7D04FD}" type="presParOf" srcId="{F7E93DDF-FAC1-41D9-882A-9598A2971D92}" destId="{8642B962-35CF-495C-9C52-79DB5E99905A}" srcOrd="0" destOrd="0" presId="urn:microsoft.com/office/officeart/2018/5/layout/IconCircleLabelList"/>
    <dgm:cxn modelId="{76E9F361-DB06-497D-B402-6B530CBF7692}" type="presParOf" srcId="{F7E93DDF-FAC1-41D9-882A-9598A2971D92}" destId="{A2AEF6FA-E242-4C16-9F59-16233CBC2DDD}" srcOrd="1" destOrd="0" presId="urn:microsoft.com/office/officeart/2018/5/layout/IconCircleLabelList"/>
    <dgm:cxn modelId="{B0DD0888-ABF5-4C74-AEAD-3D7DED462116}" type="presParOf" srcId="{F7E93DDF-FAC1-41D9-882A-9598A2971D92}" destId="{01F54EE8-05F6-4367-8303-BD91791C5E6D}" srcOrd="2" destOrd="0" presId="urn:microsoft.com/office/officeart/2018/5/layout/IconCircleLabelList"/>
    <dgm:cxn modelId="{6911C7BE-B8BE-4DA7-98B4-2864B053EF58}" type="presParOf" srcId="{F7E93DDF-FAC1-41D9-882A-9598A2971D92}" destId="{D605C2A7-9D6A-40CB-880A-7EB594108B61}" srcOrd="3" destOrd="0" presId="urn:microsoft.com/office/officeart/2018/5/layout/IconCircleLabelList"/>
    <dgm:cxn modelId="{6EA886AE-EF09-4476-A7E5-ACF40B1EADD0}" type="presParOf" srcId="{3F836CA2-4EB7-49FA-80CF-B5237141A059}" destId="{9F0B8720-42AA-4A06-980E-7B43F78575C2}" srcOrd="3" destOrd="0" presId="urn:microsoft.com/office/officeart/2018/5/layout/IconCircleLabelList"/>
    <dgm:cxn modelId="{4FA4B53D-FFF9-44F3-BDD3-1A4640752DC7}" type="presParOf" srcId="{3F836CA2-4EB7-49FA-80CF-B5237141A059}" destId="{7E768071-8364-4D23-9A8A-59AE2C3606DE}" srcOrd="4" destOrd="0" presId="urn:microsoft.com/office/officeart/2018/5/layout/IconCircleLabelList"/>
    <dgm:cxn modelId="{1C06A8F6-6C2A-447B-87B0-488826115975}" type="presParOf" srcId="{7E768071-8364-4D23-9A8A-59AE2C3606DE}" destId="{B2E00C59-5D5D-4167-9C2B-13E5469D47AA}" srcOrd="0" destOrd="0" presId="urn:microsoft.com/office/officeart/2018/5/layout/IconCircleLabelList"/>
    <dgm:cxn modelId="{0889684C-A720-4313-AB12-96E76D2F50FE}" type="presParOf" srcId="{7E768071-8364-4D23-9A8A-59AE2C3606DE}" destId="{F50923CB-430A-4C86-87B0-BF4C18A3A8DD}" srcOrd="1" destOrd="0" presId="urn:microsoft.com/office/officeart/2018/5/layout/IconCircleLabelList"/>
    <dgm:cxn modelId="{41CC657C-3BCF-48E8-A001-B99057D63AA9}" type="presParOf" srcId="{7E768071-8364-4D23-9A8A-59AE2C3606DE}" destId="{B2394A5E-F38F-4E59-9E35-478B1A4BF46E}" srcOrd="2" destOrd="0" presId="urn:microsoft.com/office/officeart/2018/5/layout/IconCircleLabelList"/>
    <dgm:cxn modelId="{0F8F7FD5-C5CE-48FB-97C4-2AA50159B4CB}" type="presParOf" srcId="{7E768071-8364-4D23-9A8A-59AE2C3606DE}" destId="{E9741CA0-D45D-405A-AB2D-1F3D774E6951}" srcOrd="3" destOrd="0" presId="urn:microsoft.com/office/officeart/2018/5/layout/IconCircleLabelList"/>
    <dgm:cxn modelId="{EDF55527-AF06-4B3D-A416-B7F5FEA4A5EF}" type="presParOf" srcId="{3F836CA2-4EB7-49FA-80CF-B5237141A059}" destId="{761B07AF-BF7B-43E7-AAD3-8FC6C1D8B045}" srcOrd="5" destOrd="0" presId="urn:microsoft.com/office/officeart/2018/5/layout/IconCircleLabelList"/>
    <dgm:cxn modelId="{73581ECC-AFC5-4A85-AEAE-BDD136D6EDF4}" type="presParOf" srcId="{3F836CA2-4EB7-49FA-80CF-B5237141A059}" destId="{E7D6E449-5F5F-46DC-AA77-3002E53232AA}" srcOrd="6" destOrd="0" presId="urn:microsoft.com/office/officeart/2018/5/layout/IconCircleLabelList"/>
    <dgm:cxn modelId="{5451E810-4A0F-4356-A1B9-C94961A7A620}" type="presParOf" srcId="{E7D6E449-5F5F-46DC-AA77-3002E53232AA}" destId="{5BEBEEFF-56C4-4CB1-A089-7CE305AE24A6}" srcOrd="0" destOrd="0" presId="urn:microsoft.com/office/officeart/2018/5/layout/IconCircleLabelList"/>
    <dgm:cxn modelId="{E42F3581-A88C-4989-8183-AA023DC063D5}" type="presParOf" srcId="{E7D6E449-5F5F-46DC-AA77-3002E53232AA}" destId="{0B6A6D3F-197C-4BDF-9D3A-9C9B56410DB9}" srcOrd="1" destOrd="0" presId="urn:microsoft.com/office/officeart/2018/5/layout/IconCircleLabelList"/>
    <dgm:cxn modelId="{C86D0036-073C-4387-B4CC-02A1906A1F11}" type="presParOf" srcId="{E7D6E449-5F5F-46DC-AA77-3002E53232AA}" destId="{C09FABC6-AE8B-471E-8FA0-5C9454441C3F}" srcOrd="2" destOrd="0" presId="urn:microsoft.com/office/officeart/2018/5/layout/IconCircleLabelList"/>
    <dgm:cxn modelId="{6067D230-3A21-4226-9E14-84C8CECBAFD3}" type="presParOf" srcId="{E7D6E449-5F5F-46DC-AA77-3002E53232AA}" destId="{40FDA170-34AA-4A23-AA1F-AEEC8B98A4B2}" srcOrd="3" destOrd="0" presId="urn:microsoft.com/office/officeart/2018/5/layout/IconCircleLabelList"/>
    <dgm:cxn modelId="{3D843738-6E59-4F68-9A9F-96B8B26FA7A4}" type="presParOf" srcId="{3F836CA2-4EB7-49FA-80CF-B5237141A059}" destId="{AE63559F-F0A8-4A0C-BD50-8251CD22BB91}" srcOrd="7" destOrd="0" presId="urn:microsoft.com/office/officeart/2018/5/layout/IconCircleLabelList"/>
    <dgm:cxn modelId="{D8EB716E-218D-44B3-BAD7-569D6B0A1A67}" type="presParOf" srcId="{3F836CA2-4EB7-49FA-80CF-B5237141A059}" destId="{DC664A55-461A-47A8-8A31-E74BBD1D191A}" srcOrd="8" destOrd="0" presId="urn:microsoft.com/office/officeart/2018/5/layout/IconCircleLabelList"/>
    <dgm:cxn modelId="{9B66A572-16B7-4985-8953-471F4EB806C0}" type="presParOf" srcId="{DC664A55-461A-47A8-8A31-E74BBD1D191A}" destId="{71BE9194-6485-429A-86B2-798BA2B039D6}" srcOrd="0" destOrd="0" presId="urn:microsoft.com/office/officeart/2018/5/layout/IconCircleLabelList"/>
    <dgm:cxn modelId="{D396BFC9-F93D-43CD-8547-4C0A85583C57}" type="presParOf" srcId="{DC664A55-461A-47A8-8A31-E74BBD1D191A}" destId="{7E7D2D46-42AA-498F-B954-7FAE531D08F5}" srcOrd="1" destOrd="0" presId="urn:microsoft.com/office/officeart/2018/5/layout/IconCircleLabelList"/>
    <dgm:cxn modelId="{2E452FD6-65D9-408B-9E17-96601B9B58A8}" type="presParOf" srcId="{DC664A55-461A-47A8-8A31-E74BBD1D191A}" destId="{AC706C68-B175-408C-AA19-DC971915BC8A}" srcOrd="2" destOrd="0" presId="urn:microsoft.com/office/officeart/2018/5/layout/IconCircleLabelList"/>
    <dgm:cxn modelId="{1ECE6179-7216-431C-977E-DDED6CA0B649}" type="presParOf" srcId="{DC664A55-461A-47A8-8A31-E74BBD1D191A}" destId="{2ED9AC79-F3D9-45B3-AF3F-A158528D3EAC}" srcOrd="3" destOrd="0" presId="urn:microsoft.com/office/officeart/2018/5/layout/IconCircleLabelList"/>
    <dgm:cxn modelId="{CC1D39B6-A7ED-452E-B3C4-31979F98C77E}" type="presParOf" srcId="{3F836CA2-4EB7-49FA-80CF-B5237141A059}" destId="{86CF28AB-A74A-4CD0-A3AF-1F7D7BCBB423}" srcOrd="9" destOrd="0" presId="urn:microsoft.com/office/officeart/2018/5/layout/IconCircleLabelList"/>
    <dgm:cxn modelId="{314EDC32-BC32-44FD-B574-BD399D02FBFF}" type="presParOf" srcId="{3F836CA2-4EB7-49FA-80CF-B5237141A059}" destId="{9383CD4C-4248-4BC6-96F1-1D6391D71E7A}" srcOrd="10" destOrd="0" presId="urn:microsoft.com/office/officeart/2018/5/layout/IconCircleLabelList"/>
    <dgm:cxn modelId="{BF5272F0-8F2E-49C2-B6F3-0E4BAAAAF0DA}" type="presParOf" srcId="{9383CD4C-4248-4BC6-96F1-1D6391D71E7A}" destId="{832E0731-2D6E-4221-BF2A-87070EEB232F}" srcOrd="0" destOrd="0" presId="urn:microsoft.com/office/officeart/2018/5/layout/IconCircleLabelList"/>
    <dgm:cxn modelId="{EA19E9F0-4024-4B2F-9195-8BA3B032DBA1}" type="presParOf" srcId="{9383CD4C-4248-4BC6-96F1-1D6391D71E7A}" destId="{852539E8-1B6A-48AE-BBFF-ABCE899C652A}" srcOrd="1" destOrd="0" presId="urn:microsoft.com/office/officeart/2018/5/layout/IconCircleLabelList"/>
    <dgm:cxn modelId="{7AD676EB-D6C6-4A6C-8A19-8B52B686482D}" type="presParOf" srcId="{9383CD4C-4248-4BC6-96F1-1D6391D71E7A}" destId="{9987E72E-4C74-4A9A-8DAA-D1F324CF5A4F}" srcOrd="2" destOrd="0" presId="urn:microsoft.com/office/officeart/2018/5/layout/IconCircleLabelList"/>
    <dgm:cxn modelId="{48211EC8-2D2F-40BE-9418-9DF5C5F63A26}" type="presParOf" srcId="{9383CD4C-4248-4BC6-96F1-1D6391D71E7A}" destId="{326981EF-2212-42B3-ABC7-F778BD18C1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A26A7-AB2A-4F4B-BB74-F3CC52E64BFC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09F004-A654-4AEB-A38D-5D41581BF66B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46716-D1C4-439F-87E1-0A2FBAA2871F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Introduce the concepts of our best practices</a:t>
          </a:r>
        </a:p>
      </dsp:txBody>
      <dsp:txXfrm>
        <a:off x="2039300" y="956381"/>
        <a:ext cx="4474303" cy="1765627"/>
      </dsp:txXfrm>
    </dsp:sp>
    <dsp:sp modelId="{7D8543C7-9E10-4C51-B6E9-AEA0B40551F0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81EB3C-5FD5-4472-A4CF-BA54DF889E6B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CD5952-58A0-47DF-802A-63EEE8FDAAC9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Create a discussion and learn from each other</a:t>
          </a:r>
        </a:p>
      </dsp:txBody>
      <dsp:txXfrm>
        <a:off x="2039300" y="3163416"/>
        <a:ext cx="4474303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11C0C-6ABF-4D21-B332-0ACACD84A683}">
      <dsp:nvSpPr>
        <dsp:cNvPr id="0" name=""/>
        <dsp:cNvSpPr/>
      </dsp:nvSpPr>
      <dsp:spPr>
        <a:xfrm>
          <a:off x="679050" y="442986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2A62F-86BE-4B23-9016-49B9BD897AA4}">
      <dsp:nvSpPr>
        <dsp:cNvPr id="0" name=""/>
        <dsp:cNvSpPr/>
      </dsp:nvSpPr>
      <dsp:spPr>
        <a:xfrm>
          <a:off x="1081237" y="845174"/>
          <a:ext cx="1082812" cy="1082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5EFEC-8D97-4A15-84A0-203B225FA827}">
      <dsp:nvSpPr>
        <dsp:cNvPr id="0" name=""/>
        <dsp:cNvSpPr/>
      </dsp:nvSpPr>
      <dsp:spPr>
        <a:xfrm>
          <a:off x="75768" y="291798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300" kern="1200"/>
            <a:t>Executive Training Classes</a:t>
          </a:r>
        </a:p>
      </dsp:txBody>
      <dsp:txXfrm>
        <a:off x="75768" y="2917987"/>
        <a:ext cx="3093750" cy="720000"/>
      </dsp:txXfrm>
    </dsp:sp>
    <dsp:sp modelId="{E0F0A19A-60AF-4E18-A916-CC4ED2912E00}">
      <dsp:nvSpPr>
        <dsp:cNvPr id="0" name=""/>
        <dsp:cNvSpPr/>
      </dsp:nvSpPr>
      <dsp:spPr>
        <a:xfrm>
          <a:off x="4314206" y="442986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F32C33-42E4-454A-B852-D3BD2230854D}">
      <dsp:nvSpPr>
        <dsp:cNvPr id="0" name=""/>
        <dsp:cNvSpPr/>
      </dsp:nvSpPr>
      <dsp:spPr>
        <a:xfrm>
          <a:off x="4716393" y="845174"/>
          <a:ext cx="1082812" cy="1082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FE9A27-6CAE-41C8-8F1C-06B5855685C6}">
      <dsp:nvSpPr>
        <dsp:cNvPr id="0" name=""/>
        <dsp:cNvSpPr/>
      </dsp:nvSpPr>
      <dsp:spPr>
        <a:xfrm>
          <a:off x="3710925" y="291798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300" kern="1200"/>
            <a:t>Event Management Projects</a:t>
          </a:r>
        </a:p>
      </dsp:txBody>
      <dsp:txXfrm>
        <a:off x="3710925" y="2917987"/>
        <a:ext cx="3093750" cy="720000"/>
      </dsp:txXfrm>
    </dsp:sp>
    <dsp:sp modelId="{E68A5703-4A84-437F-B153-15043BAF6CA2}">
      <dsp:nvSpPr>
        <dsp:cNvPr id="0" name=""/>
        <dsp:cNvSpPr/>
      </dsp:nvSpPr>
      <dsp:spPr>
        <a:xfrm>
          <a:off x="7949362" y="442986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44AC99-1B1D-4A7D-8B04-8F58F2D1F992}">
      <dsp:nvSpPr>
        <dsp:cNvPr id="0" name=""/>
        <dsp:cNvSpPr/>
      </dsp:nvSpPr>
      <dsp:spPr>
        <a:xfrm>
          <a:off x="8351550" y="845174"/>
          <a:ext cx="1082812" cy="108281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D4E57A-4DFD-4E3A-9932-CA3674232B78}">
      <dsp:nvSpPr>
        <dsp:cNvPr id="0" name=""/>
        <dsp:cNvSpPr/>
      </dsp:nvSpPr>
      <dsp:spPr>
        <a:xfrm>
          <a:off x="7346081" y="2917987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300" kern="1200"/>
            <a:t>Corporate projects (surveys, research)</a:t>
          </a:r>
        </a:p>
      </dsp:txBody>
      <dsp:txXfrm>
        <a:off x="7346081" y="2917987"/>
        <a:ext cx="3093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BB36-A472-4070-B931-97CE811EFEA0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FFABD-9321-48DF-A28D-63C71BAFB0E2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Must be "sold" to Academic Dean</a:t>
          </a:r>
        </a:p>
      </dsp:txBody>
      <dsp:txXfrm>
        <a:off x="338168" y="1887237"/>
        <a:ext cx="2683800" cy="720000"/>
      </dsp:txXfrm>
    </dsp:sp>
    <dsp:sp modelId="{8C5608CD-729E-4CAE-9F50-B43CB9F1A88F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74984-C886-47FD-82A1-263679E371A5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Tied to directly and curriculum and employability​</a:t>
          </a:r>
        </a:p>
      </dsp:txBody>
      <dsp:txXfrm>
        <a:off x="3491634" y="1887237"/>
        <a:ext cx="2683800" cy="720000"/>
      </dsp:txXfrm>
    </dsp:sp>
    <dsp:sp modelId="{0DF36945-A0EA-4F18-80D3-14B3E67E8097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E8979-D24B-4297-82F4-81AAA6AC8963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Partner must be willing to work with mission and purpose as well</a:t>
          </a:r>
        </a:p>
      </dsp:txBody>
      <dsp:txXfrm>
        <a:off x="1914901" y="4839023"/>
        <a:ext cx="26838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4D016-0AF9-4E77-8218-196BBC36EF9F}">
      <dsp:nvSpPr>
        <dsp:cNvPr id="0" name=""/>
        <dsp:cNvSpPr/>
      </dsp:nvSpPr>
      <dsp:spPr>
        <a:xfrm>
          <a:off x="0" y="14788"/>
          <a:ext cx="6895441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Pre-sell with partner in the classroom</a:t>
          </a:r>
        </a:p>
      </dsp:txBody>
      <dsp:txXfrm>
        <a:off x="33955" y="48743"/>
        <a:ext cx="6827531" cy="627655"/>
      </dsp:txXfrm>
    </dsp:sp>
    <dsp:sp modelId="{410087B4-EA40-45A8-877D-B57A1DFB0733}">
      <dsp:nvSpPr>
        <dsp:cNvPr id="0" name=""/>
        <dsp:cNvSpPr/>
      </dsp:nvSpPr>
      <dsp:spPr>
        <a:xfrm>
          <a:off x="0" y="710353"/>
          <a:ext cx="6895441" cy="1170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3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/>
            <a:t>Student 'buy-in' is a priority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/>
            <a:t>Multiple interactions with the partner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>
            <a:cs typeface="Calibri Light"/>
          </a:endParaRPr>
        </a:p>
      </dsp:txBody>
      <dsp:txXfrm>
        <a:off x="0" y="710353"/>
        <a:ext cx="6895441" cy="1170584"/>
      </dsp:txXfrm>
    </dsp:sp>
    <dsp:sp modelId="{EA727D3D-369A-4228-AF88-5761F3E07DF5}">
      <dsp:nvSpPr>
        <dsp:cNvPr id="0" name=""/>
        <dsp:cNvSpPr/>
      </dsp:nvSpPr>
      <dsp:spPr>
        <a:xfrm>
          <a:off x="0" y="1880938"/>
          <a:ext cx="6895441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Partner as part of the academic design </a:t>
          </a:r>
        </a:p>
      </dsp:txBody>
      <dsp:txXfrm>
        <a:off x="33955" y="1914893"/>
        <a:ext cx="6827531" cy="627655"/>
      </dsp:txXfrm>
    </dsp:sp>
    <dsp:sp modelId="{481DEEEB-E8A2-4F12-8C92-57FFD882EC20}">
      <dsp:nvSpPr>
        <dsp:cNvPr id="0" name=""/>
        <dsp:cNvSpPr/>
      </dsp:nvSpPr>
      <dsp:spPr>
        <a:xfrm>
          <a:off x="0" y="2576503"/>
          <a:ext cx="6895441" cy="222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93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/>
            <a:t>Partner must dedicate time and staffing to classroom and site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/>
            <a:t>Help determine needs of the marketplace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/>
            <a:t>Students held accountable by partner for a portion of their grade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>
            <a:cs typeface="Calibri Light"/>
          </a:endParaRPr>
        </a:p>
      </dsp:txBody>
      <dsp:txXfrm>
        <a:off x="0" y="2576503"/>
        <a:ext cx="6895441" cy="2221109"/>
      </dsp:txXfrm>
    </dsp:sp>
    <dsp:sp modelId="{BDEB459F-FD99-4282-89E0-27A7F0A38725}">
      <dsp:nvSpPr>
        <dsp:cNvPr id="0" name=""/>
        <dsp:cNvSpPr/>
      </dsp:nvSpPr>
      <dsp:spPr>
        <a:xfrm>
          <a:off x="0" y="4797613"/>
          <a:ext cx="6895441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Costs must be considered for student</a:t>
          </a:r>
        </a:p>
      </dsp:txBody>
      <dsp:txXfrm>
        <a:off x="33955" y="4831568"/>
        <a:ext cx="6827531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8CA2-67D2-42CD-956F-085532D085F7}">
      <dsp:nvSpPr>
        <dsp:cNvPr id="0" name=""/>
        <dsp:cNvSpPr/>
      </dsp:nvSpPr>
      <dsp:spPr>
        <a:xfrm>
          <a:off x="502461" y="261504"/>
          <a:ext cx="1193216" cy="11932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16996-1097-49B5-AD23-22DEF3E8EBC2}">
      <dsp:nvSpPr>
        <dsp:cNvPr id="0" name=""/>
        <dsp:cNvSpPr/>
      </dsp:nvSpPr>
      <dsp:spPr>
        <a:xfrm>
          <a:off x="756753" y="515796"/>
          <a:ext cx="684632" cy="6846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9ACB0-1018-43ED-B480-B0F3F45A40A7}">
      <dsp:nvSpPr>
        <dsp:cNvPr id="0" name=""/>
        <dsp:cNvSpPr/>
      </dsp:nvSpPr>
      <dsp:spPr>
        <a:xfrm>
          <a:off x="121023" y="1826377"/>
          <a:ext cx="1956092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That far outweighs sitting in a classroom for 75 minutes getting overwhelmed by terms</a:t>
          </a:r>
        </a:p>
      </dsp:txBody>
      <dsp:txXfrm>
        <a:off x="121023" y="1826377"/>
        <a:ext cx="1956092" cy="1012500"/>
      </dsp:txXfrm>
    </dsp:sp>
    <dsp:sp modelId="{8642B962-35CF-495C-9C52-79DB5E99905A}">
      <dsp:nvSpPr>
        <dsp:cNvPr id="0" name=""/>
        <dsp:cNvSpPr/>
      </dsp:nvSpPr>
      <dsp:spPr>
        <a:xfrm>
          <a:off x="2800870" y="261504"/>
          <a:ext cx="1193216" cy="11932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EF6FA-E242-4C16-9F59-16233CBC2DDD}">
      <dsp:nvSpPr>
        <dsp:cNvPr id="0" name=""/>
        <dsp:cNvSpPr/>
      </dsp:nvSpPr>
      <dsp:spPr>
        <a:xfrm>
          <a:off x="3055162" y="515796"/>
          <a:ext cx="684632" cy="68463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5C2A7-9D6A-40CB-880A-7EB594108B61}">
      <dsp:nvSpPr>
        <dsp:cNvPr id="0" name=""/>
        <dsp:cNvSpPr/>
      </dsp:nvSpPr>
      <dsp:spPr>
        <a:xfrm>
          <a:off x="2419432" y="1826377"/>
          <a:ext cx="1956092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At our school we teach the concepts of event management, but you do it for real – Pickleball participant and faculty member</a:t>
          </a:r>
        </a:p>
      </dsp:txBody>
      <dsp:txXfrm>
        <a:off x="2419432" y="1826377"/>
        <a:ext cx="1956092" cy="1012500"/>
      </dsp:txXfrm>
    </dsp:sp>
    <dsp:sp modelId="{B2E00C59-5D5D-4167-9C2B-13E5469D47AA}">
      <dsp:nvSpPr>
        <dsp:cNvPr id="0" name=""/>
        <dsp:cNvSpPr/>
      </dsp:nvSpPr>
      <dsp:spPr>
        <a:xfrm>
          <a:off x="5099278" y="261504"/>
          <a:ext cx="1193216" cy="11932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923CB-430A-4C86-87B0-BF4C18A3A8DD}">
      <dsp:nvSpPr>
        <dsp:cNvPr id="0" name=""/>
        <dsp:cNvSpPr/>
      </dsp:nvSpPr>
      <dsp:spPr>
        <a:xfrm>
          <a:off x="5353570" y="515796"/>
          <a:ext cx="684632" cy="68463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41CA0-D45D-405A-AB2D-1F3D774E6951}">
      <dsp:nvSpPr>
        <dsp:cNvPr id="0" name=""/>
        <dsp:cNvSpPr/>
      </dsp:nvSpPr>
      <dsp:spPr>
        <a:xfrm>
          <a:off x="4717840" y="1826377"/>
          <a:ext cx="1956092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Building a broader network and getting different insights than that of the professor</a:t>
          </a:r>
        </a:p>
      </dsp:txBody>
      <dsp:txXfrm>
        <a:off x="4717840" y="1826377"/>
        <a:ext cx="1956092" cy="1012500"/>
      </dsp:txXfrm>
    </dsp:sp>
    <dsp:sp modelId="{5BEBEEFF-56C4-4CB1-A089-7CE305AE24A6}">
      <dsp:nvSpPr>
        <dsp:cNvPr id="0" name=""/>
        <dsp:cNvSpPr/>
      </dsp:nvSpPr>
      <dsp:spPr>
        <a:xfrm>
          <a:off x="502461" y="3327901"/>
          <a:ext cx="1193216" cy="11932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A6D3F-197C-4BDF-9D3A-9C9B56410DB9}">
      <dsp:nvSpPr>
        <dsp:cNvPr id="0" name=""/>
        <dsp:cNvSpPr/>
      </dsp:nvSpPr>
      <dsp:spPr>
        <a:xfrm>
          <a:off x="756753" y="3582193"/>
          <a:ext cx="684632" cy="68463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DA170-34AA-4A23-AA1F-AEEC8B98A4B2}">
      <dsp:nvSpPr>
        <dsp:cNvPr id="0" name=""/>
        <dsp:cNvSpPr/>
      </dsp:nvSpPr>
      <dsp:spPr>
        <a:xfrm>
          <a:off x="121023" y="4892774"/>
          <a:ext cx="1956092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The class gives so many opportunities for a student to open the door for themselves.</a:t>
          </a:r>
        </a:p>
      </dsp:txBody>
      <dsp:txXfrm>
        <a:off x="121023" y="4892774"/>
        <a:ext cx="1956092" cy="1012500"/>
      </dsp:txXfrm>
    </dsp:sp>
    <dsp:sp modelId="{71BE9194-6485-429A-86B2-798BA2B039D6}">
      <dsp:nvSpPr>
        <dsp:cNvPr id="0" name=""/>
        <dsp:cNvSpPr/>
      </dsp:nvSpPr>
      <dsp:spPr>
        <a:xfrm>
          <a:off x="2800870" y="3327901"/>
          <a:ext cx="1193216" cy="11932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D2D46-42AA-498F-B954-7FAE531D08F5}">
      <dsp:nvSpPr>
        <dsp:cNvPr id="0" name=""/>
        <dsp:cNvSpPr/>
      </dsp:nvSpPr>
      <dsp:spPr>
        <a:xfrm>
          <a:off x="3055162" y="3582193"/>
          <a:ext cx="684632" cy="684632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9AC79-F3D9-45B3-AF3F-A158528D3EAC}">
      <dsp:nvSpPr>
        <dsp:cNvPr id="0" name=""/>
        <dsp:cNvSpPr/>
      </dsp:nvSpPr>
      <dsp:spPr>
        <a:xfrm>
          <a:off x="2419432" y="4892774"/>
          <a:ext cx="1956092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This class made me realize how unstable this place is too work at</a:t>
          </a:r>
        </a:p>
      </dsp:txBody>
      <dsp:txXfrm>
        <a:off x="2419432" y="4892774"/>
        <a:ext cx="1956092" cy="1012500"/>
      </dsp:txXfrm>
    </dsp:sp>
    <dsp:sp modelId="{832E0731-2D6E-4221-BF2A-87070EEB232F}">
      <dsp:nvSpPr>
        <dsp:cNvPr id="0" name=""/>
        <dsp:cNvSpPr/>
      </dsp:nvSpPr>
      <dsp:spPr>
        <a:xfrm>
          <a:off x="5099278" y="3327901"/>
          <a:ext cx="1193216" cy="11932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539E8-1B6A-48AE-BBFF-ABCE899C652A}">
      <dsp:nvSpPr>
        <dsp:cNvPr id="0" name=""/>
        <dsp:cNvSpPr/>
      </dsp:nvSpPr>
      <dsp:spPr>
        <a:xfrm>
          <a:off x="5353570" y="3582193"/>
          <a:ext cx="684632" cy="684632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981EF-2212-42B3-ABC7-F778BD18C1F6}">
      <dsp:nvSpPr>
        <dsp:cNvPr id="0" name=""/>
        <dsp:cNvSpPr/>
      </dsp:nvSpPr>
      <dsp:spPr>
        <a:xfrm>
          <a:off x="4717840" y="4892774"/>
          <a:ext cx="1956092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kern="1200" dirty="0"/>
            <a:t>If anything, this helped me sell myself better</a:t>
          </a:r>
        </a:p>
      </dsp:txBody>
      <dsp:txXfrm>
        <a:off x="4717840" y="4892774"/>
        <a:ext cx="1956092" cy="101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58397-3BEA-4D5C-A902-3224FDABA63F}" type="datetimeFigureOut">
              <a:rPr lang="en-US"/>
              <a:t>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66AD-6A20-4EA3-8E57-38A576AA3A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>
              <a:buFont typeface="Arial"/>
              <a:buChar char="•"/>
            </a:pPr>
            <a:r>
              <a:rPr lang="en-US" dirty="0">
                <a:cs typeface="Calibri"/>
              </a:rPr>
              <a:t>'sold to dean </a:t>
            </a:r>
            <a:r>
              <a:rPr lang="en-US" dirty="0"/>
              <a:t>Allocate resources</a:t>
            </a:r>
          </a:p>
          <a:p>
            <a:pPr marL="685800" lvl="1">
              <a:buFont typeface="Arial"/>
              <a:buChar char="•"/>
            </a:pPr>
            <a:r>
              <a:rPr lang="en-US" dirty="0"/>
              <a:t>Provide support </a:t>
            </a:r>
            <a:endParaRPr lang="en-US" dirty="0">
              <a:cs typeface="Calibri"/>
            </a:endParaRPr>
          </a:p>
          <a:p>
            <a:pPr marL="685800" lvl="1">
              <a:buFont typeface="Arial"/>
              <a:buChar char="•"/>
            </a:pPr>
            <a:r>
              <a:rPr lang="en-US" dirty="0"/>
              <a:t>Won't cancel the course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4466AD-6A20-4EA3-8E57-38A576AA3A8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513" y="2591330"/>
            <a:ext cx="10596151" cy="135575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4400">
                <a:latin typeface="times"/>
                <a:cs typeface="Calibri Light" panose="020F0302020204030204"/>
              </a:rPr>
              <a:t>Project Based Learning: Developing Best Practices with Corporate Partnerships and Faculty</a:t>
            </a:r>
            <a:r>
              <a:rPr lang="en-US" sz="2200">
                <a:latin typeface="times"/>
                <a:cs typeface="Calibri Light" panose="020F0302020204030204"/>
              </a:rPr>
              <a:t/>
            </a:r>
            <a:br>
              <a:rPr lang="en-US" sz="2200">
                <a:latin typeface="times"/>
                <a:cs typeface="Calibri Light" panose="020F0302020204030204"/>
              </a:rPr>
            </a:br>
            <a:endParaRPr lang="en-US" sz="2200">
              <a:latin typeface="times"/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2246" y="4100593"/>
            <a:ext cx="5930900" cy="911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smtClean="0">
                <a:latin typeface="times"/>
                <a:cs typeface="Calibri"/>
              </a:rPr>
              <a:t>Tim Liptrap and Brittany Jacobs, </a:t>
            </a:r>
            <a:r>
              <a:rPr lang="en-US" sz="2000" dirty="0">
                <a:latin typeface="times"/>
                <a:cs typeface="Calibri"/>
              </a:rPr>
              <a:t>Nichols College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1F18803-BE79-4916-AE6B-5DE238B367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15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D6AED54-9025-493A-921A-30B2ECF0B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660" y="413296"/>
            <a:ext cx="1965834" cy="1293271"/>
          </a:xfrm>
          <a:prstGeom prst="rect">
            <a:avLst/>
          </a:prstGeom>
        </p:spPr>
      </p:pic>
      <p:sp>
        <p:nvSpPr>
          <p:cNvPr id="20" name="Freeform 18">
            <a:extLst>
              <a:ext uri="{FF2B5EF4-FFF2-40B4-BE49-F238E27FC236}">
                <a16:creationId xmlns:a16="http://schemas.microsoft.com/office/drawing/2014/main" xmlns="" id="{C15229F3-7A2E-4558-98FE-7A5F69409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901B05C0-4A1C-40F4-B998-540F89C9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818" y="5329452"/>
            <a:ext cx="3364750" cy="8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1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21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DB9BC-3E48-4B0F-B9D5-8562DA93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  <a:cs typeface="Calibri Light"/>
              </a:rPr>
              <a:t>Best Practices  -  Administrative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95AB19F-5667-4301-861D-BD17509DB1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0495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69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1EB5E-61E4-4193-932E-E2EB2B315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  <a:cs typeface="Calibri Light"/>
              </a:rPr>
              <a:t>Best Practices  - Implementation</a:t>
            </a:r>
            <a:endParaRPr lang="en-US" sz="31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9020DF1-2AA4-4DF4-BFF5-1A08BE015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40809"/>
              </p:ext>
            </p:extLst>
          </p:nvPr>
        </p:nvGraphicFramePr>
        <p:xfrm>
          <a:off x="5010150" y="685800"/>
          <a:ext cx="6895441" cy="550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92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6FD82-9887-4754-9E35-7988B932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The Ideal Partnership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7B20AFE-2551-4258-B2C1-E5B094346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60" r="26849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78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12FBA-C74F-454B-93F9-B0138D67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Partners that are willing to work with students to teach skill-based learning</a:t>
            </a:r>
          </a:p>
          <a:p>
            <a:r>
              <a:rPr lang="en-US" sz="2000">
                <a:cs typeface="Calibri"/>
              </a:rPr>
              <a:t>Partners are willing to provide:</a:t>
            </a:r>
          </a:p>
          <a:p>
            <a:pPr lvl="1"/>
            <a:r>
              <a:rPr lang="en-US" sz="2000">
                <a:cs typeface="Calibri"/>
              </a:rPr>
              <a:t>Projects that have a potential job / internship outcome associated </a:t>
            </a:r>
          </a:p>
          <a:p>
            <a:pPr lvl="1"/>
            <a:r>
              <a:rPr lang="en-US" sz="2000">
                <a:cs typeface="Calibri"/>
              </a:rPr>
              <a:t>Project that give "real world" experience</a:t>
            </a:r>
          </a:p>
          <a:p>
            <a:pPr lvl="1"/>
            <a:r>
              <a:rPr lang="en-US" sz="2000">
                <a:cs typeface="Calibri"/>
              </a:rPr>
              <a:t>Projects that give exposure to employees and management of a company</a:t>
            </a:r>
          </a:p>
          <a:p>
            <a:pPr lvl="1"/>
            <a:r>
              <a:rPr lang="en-US" sz="2000">
                <a:cs typeface="Calibri"/>
              </a:rPr>
              <a:t>Can be classed based or full semester in length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77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man, standing, indoor&#10;&#10;Description generated with very high confidence">
            <a:extLst>
              <a:ext uri="{FF2B5EF4-FFF2-40B4-BE49-F238E27FC236}">
                <a16:creationId xmlns:a16="http://schemas.microsoft.com/office/drawing/2014/main" xmlns="" id="{3252BEDA-46D3-4188-BD06-790C0B591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9488B-A2E9-4AAF-9693-6B8172DB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500" b="1" dirty="0">
                <a:solidFill>
                  <a:srgbClr val="FFFFFF"/>
                </a:solidFill>
                <a:cs typeface="Calibri Light"/>
              </a:rPr>
              <a:t>Student Benefits</a:t>
            </a:r>
            <a:endParaRPr lang="en-US" sz="4500" b="1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7DA438-CFC5-429E-8BD3-AFEB26305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650458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cs typeface="Calibri"/>
              </a:rPr>
              <a:t>Branding for students – means to stand out </a:t>
            </a:r>
          </a:p>
          <a:p>
            <a:r>
              <a:rPr lang="en-US" sz="3000" dirty="0">
                <a:solidFill>
                  <a:srgbClr val="FFFFFF"/>
                </a:solidFill>
                <a:cs typeface="Calibri"/>
              </a:rPr>
              <a:t>Feeling part of something bigger than themselves or college</a:t>
            </a:r>
          </a:p>
          <a:p>
            <a:r>
              <a:rPr lang="en-US" sz="3000" dirty="0">
                <a:solidFill>
                  <a:srgbClr val="FFFFFF"/>
                </a:solidFill>
                <a:cs typeface="Calibri"/>
              </a:rPr>
              <a:t>Resume building experience</a:t>
            </a:r>
          </a:p>
          <a:p>
            <a:r>
              <a:rPr lang="en-US" sz="3000" dirty="0">
                <a:solidFill>
                  <a:srgbClr val="FFFFFF"/>
                </a:solidFill>
                <a:cs typeface="Calibri"/>
              </a:rPr>
              <a:t>Variable learning locales/instructors</a:t>
            </a:r>
          </a:p>
          <a:p>
            <a:r>
              <a:rPr lang="en-US" sz="3000" dirty="0">
                <a:solidFill>
                  <a:srgbClr val="FFFFFF"/>
                </a:solidFill>
                <a:cs typeface="Calibri"/>
              </a:rPr>
              <a:t>Applicable 'real world' training &amp; skills</a:t>
            </a: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771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405F0-78E4-45B7-8EC9-B41AB007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The Feedback 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C63BCABE-58F4-48D6-A6D9-59029915E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46267"/>
              </p:ext>
            </p:extLst>
          </p:nvPr>
        </p:nvGraphicFramePr>
        <p:xfrm>
          <a:off x="5112238" y="470924"/>
          <a:ext cx="6794957" cy="6166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7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xmlns="" id="{F33432D2-B30B-4123-8A0F-8E0CEE542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772863"/>
            <a:ext cx="10662327" cy="539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FA816-2A76-4633-92D8-A189BEA8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Goals of today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C9E0373-5FAD-4789-B406-25D08FB8B7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6029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92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26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8F06D8-9400-4C3A-A753-4282CEE4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  <a:latin typeface="times"/>
                <a:cs typeface="Calibri Light"/>
              </a:rPr>
              <a:t>Nichols College </a:t>
            </a:r>
            <a:br>
              <a:rPr lang="en-US">
                <a:solidFill>
                  <a:srgbClr val="FFFFFF"/>
                </a:solidFill>
                <a:latin typeface="times"/>
                <a:cs typeface="Calibri Light"/>
              </a:rPr>
            </a:br>
            <a:r>
              <a:rPr lang="en-US">
                <a:solidFill>
                  <a:srgbClr val="FFFFFF"/>
                </a:solidFill>
                <a:latin typeface="times"/>
                <a:cs typeface="Calibri Light"/>
              </a:rPr>
              <a:t>Sport Management Program</a:t>
            </a:r>
            <a:endParaRPr lang="en-US">
              <a:solidFill>
                <a:srgbClr val="FFFFFF"/>
              </a:solidFill>
              <a:latin typeface="times"/>
              <a:cs typeface="times"/>
            </a:endParaRPr>
          </a:p>
        </p:txBody>
      </p:sp>
      <p:pic>
        <p:nvPicPr>
          <p:cNvPr id="4" name="Picture 4" descr="A group of people walk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FC6DEE8D-B559-4081-8A60-8BA56B87D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8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D7CECE-F844-4692-94A4-EF9B0745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964" y="831693"/>
            <a:ext cx="5083931" cy="4840072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2400">
              <a:solidFill>
                <a:srgbClr val="FFFFFF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FFFF"/>
                </a:solidFill>
                <a:latin typeface="times"/>
                <a:cs typeface="Calibri"/>
              </a:rPr>
              <a:t>located in Central MA</a:t>
            </a:r>
          </a:p>
          <a:p>
            <a:pPr lvl="2"/>
            <a:r>
              <a:rPr lang="en-US" sz="2200">
                <a:solidFill>
                  <a:srgbClr val="FFFFFF"/>
                </a:solidFill>
                <a:latin typeface="times"/>
                <a:cs typeface="Calibri"/>
              </a:rPr>
              <a:t>20 min outside of Worcester</a:t>
            </a:r>
            <a:endParaRPr lang="en-US" sz="2200">
              <a:latin typeface="times"/>
              <a:cs typeface="Calibri"/>
            </a:endParaRPr>
          </a:p>
          <a:p>
            <a:pPr lvl="2"/>
            <a:r>
              <a:rPr lang="en-US" sz="2200">
                <a:solidFill>
                  <a:srgbClr val="FFFFFF"/>
                </a:solidFill>
                <a:latin typeface="times"/>
                <a:cs typeface="Calibri"/>
              </a:rPr>
              <a:t>1 hour from Boston</a:t>
            </a:r>
          </a:p>
          <a:p>
            <a:pPr lvl="2"/>
            <a:r>
              <a:rPr lang="en-US" sz="2200">
                <a:solidFill>
                  <a:srgbClr val="FFFFFF"/>
                </a:solidFill>
                <a:latin typeface="times"/>
                <a:cs typeface="Calibri"/>
              </a:rPr>
              <a:t>1 hour or so from the New England Patriots! </a:t>
            </a:r>
          </a:p>
          <a:p>
            <a:pPr lvl="2"/>
            <a:r>
              <a:rPr lang="en-US" sz="2200">
                <a:solidFill>
                  <a:srgbClr val="FFFFFF"/>
                </a:solidFill>
                <a:latin typeface="times"/>
                <a:cs typeface="Calibri"/>
              </a:rPr>
              <a:t>1 hour from Providence, RI</a:t>
            </a:r>
          </a:p>
          <a:p>
            <a:pPr lvl="1"/>
            <a:endParaRPr lang="en-US">
              <a:solidFill>
                <a:srgbClr val="FFFFFF"/>
              </a:solidFill>
              <a:latin typeface="times"/>
              <a:cs typeface="Calibri"/>
            </a:endParaRPr>
          </a:p>
          <a:p>
            <a:pPr marL="800100" lvl="1" indent="-342900"/>
            <a:r>
              <a:rPr lang="en-US">
                <a:solidFill>
                  <a:srgbClr val="FFFFFF"/>
                </a:solidFill>
                <a:latin typeface="times"/>
                <a:cs typeface="Calibri"/>
              </a:rPr>
              <a:t>Enrollment </a:t>
            </a:r>
            <a:endParaRPr lang="en-US">
              <a:solidFill>
                <a:srgbClr val="000000"/>
              </a:solidFill>
              <a:latin typeface="times"/>
              <a:cs typeface="Calibri"/>
            </a:endParaRPr>
          </a:p>
          <a:p>
            <a:pPr marL="1257300" lvl="2" indent="-342900"/>
            <a:r>
              <a:rPr lang="en-US" sz="2200">
                <a:solidFill>
                  <a:srgbClr val="FFFFFF"/>
                </a:solidFill>
                <a:latin typeface="times"/>
                <a:cs typeface="Calibri"/>
              </a:rPr>
              <a:t>1180 day students</a:t>
            </a:r>
            <a:endParaRPr lang="en-US" sz="2200">
              <a:latin typeface="times"/>
              <a:cs typeface="Calibri" panose="020F0502020204030204"/>
            </a:endParaRPr>
          </a:p>
          <a:p>
            <a:pPr marL="1257300" lvl="2" indent="-342900"/>
            <a:r>
              <a:rPr lang="en-US" sz="2200">
                <a:solidFill>
                  <a:srgbClr val="FFFFFF"/>
                </a:solidFill>
                <a:latin typeface="times"/>
                <a:cs typeface="Calibri"/>
              </a:rPr>
              <a:t>260 in Sport Management</a:t>
            </a:r>
          </a:p>
          <a:p>
            <a:pPr marL="1257300" lvl="2" indent="-342900"/>
            <a:r>
              <a:rPr lang="en-US" sz="2200">
                <a:solidFill>
                  <a:srgbClr val="FFFFFF"/>
                </a:solidFill>
                <a:latin typeface="times"/>
                <a:cs typeface="Calibri"/>
              </a:rPr>
              <a:t>We recruit the average student</a:t>
            </a:r>
            <a:endParaRPr lang="en-US" sz="2200">
              <a:latin typeface="times"/>
              <a:cs typeface="Calibri"/>
            </a:endParaRPr>
          </a:p>
          <a:p>
            <a:pPr lvl="1"/>
            <a:endParaRPr lang="en-US">
              <a:solidFill>
                <a:srgbClr val="FFFFFF"/>
              </a:solidFill>
              <a:latin typeface="time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35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A312D-5D17-45B4-BE16-47490919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23917"/>
            <a:ext cx="5120114" cy="1692794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Curriculum 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BAE4C6-47E8-47D6-9433-674715B2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6270301" cy="4181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cs typeface="Calibri"/>
              </a:rPr>
              <a:t>BSBA Business Administration</a:t>
            </a:r>
          </a:p>
          <a:p>
            <a:pPr lvl="1"/>
            <a:r>
              <a:rPr lang="en-US" sz="2600" dirty="0">
                <a:cs typeface="Calibri"/>
              </a:rPr>
              <a:t>Intro to Sport (3 credits)</a:t>
            </a:r>
          </a:p>
          <a:p>
            <a:pPr lvl="1"/>
            <a:r>
              <a:rPr lang="en-US" sz="2600" dirty="0">
                <a:cs typeface="Calibri"/>
              </a:rPr>
              <a:t>Sport and Society(3 credits)</a:t>
            </a:r>
          </a:p>
          <a:p>
            <a:pPr lvl="1"/>
            <a:r>
              <a:rPr lang="en-US" sz="2600" dirty="0">
                <a:cs typeface="Calibri"/>
              </a:rPr>
              <a:t>Sport Practicum (3 credits)</a:t>
            </a:r>
          </a:p>
          <a:p>
            <a:pPr lvl="1"/>
            <a:r>
              <a:rPr lang="en-US" sz="2600" dirty="0">
                <a:cs typeface="Calibri"/>
              </a:rPr>
              <a:t>Sport Marketing (3 credits)</a:t>
            </a:r>
          </a:p>
          <a:p>
            <a:pPr lvl="1"/>
            <a:r>
              <a:rPr lang="en-US" sz="2600" dirty="0">
                <a:cs typeface="Calibri"/>
              </a:rPr>
              <a:t>Sport Finance (3 credits)</a:t>
            </a:r>
          </a:p>
          <a:p>
            <a:pPr lvl="1"/>
            <a:r>
              <a:rPr lang="en-US" sz="2600" dirty="0">
                <a:cs typeface="Calibri"/>
              </a:rPr>
              <a:t>Sport Law (3 credits)</a:t>
            </a:r>
          </a:p>
          <a:p>
            <a:pPr lvl="1"/>
            <a:r>
              <a:rPr lang="en-US" sz="2600" dirty="0">
                <a:cs typeface="Calibri"/>
              </a:rPr>
              <a:t>Sport Seminar (3 credits)</a:t>
            </a:r>
          </a:p>
          <a:p>
            <a:pPr lvl="1"/>
            <a:r>
              <a:rPr lang="en-US" sz="2600" dirty="0">
                <a:cs typeface="Calibri"/>
              </a:rPr>
              <a:t>Sport Internship (9 credits)</a:t>
            </a:r>
          </a:p>
        </p:txBody>
      </p:sp>
      <p:pic>
        <p:nvPicPr>
          <p:cNvPr id="4" name="Picture 4" descr="A sign on the corner of a street&#10;&#10;Description generated with very high confidence">
            <a:extLst>
              <a:ext uri="{FF2B5EF4-FFF2-40B4-BE49-F238E27FC236}">
                <a16:creationId xmlns:a16="http://schemas.microsoft.com/office/drawing/2014/main" xmlns="" id="{F85D968E-24D2-4084-A737-AC8B552E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19" r="26033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572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EC9654A3-CA45-4590-936A-C869579A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4" y="6020"/>
            <a:ext cx="14020799" cy="681255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A312D-5D17-45B4-BE16-47490919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cs typeface="Calibri Light"/>
              </a:rPr>
              <a:t>Program &amp; College Concerns</a:t>
            </a:r>
            <a:endParaRPr lang="en-US" b="1">
              <a:cs typeface="Calibri Ligh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F618AE1-A252-436C-AE20-3CC5E124CF75}"/>
              </a:ext>
            </a:extLst>
          </p:cNvPr>
          <p:cNvSpPr txBox="1">
            <a:spLocks/>
          </p:cNvSpPr>
          <p:nvPr/>
        </p:nvSpPr>
        <p:spPr>
          <a:xfrm>
            <a:off x="1265737" y="3817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"/>
              </a:rPr>
              <a:t>Location</a:t>
            </a:r>
          </a:p>
          <a:p>
            <a:r>
              <a:rPr lang="en-US" sz="3200" dirty="0">
                <a:cs typeface="Calibri"/>
              </a:rPr>
              <a:t>Enrollment</a:t>
            </a:r>
          </a:p>
          <a:p>
            <a:r>
              <a:rPr lang="en-US" sz="3200" dirty="0">
                <a:cs typeface="Calibri"/>
              </a:rPr>
              <a:t>Retention</a:t>
            </a:r>
          </a:p>
          <a:p>
            <a:r>
              <a:rPr lang="en-US" sz="3200" dirty="0">
                <a:cs typeface="Calibri"/>
              </a:rPr>
              <a:t>Job Placement Rates</a:t>
            </a:r>
          </a:p>
        </p:txBody>
      </p:sp>
    </p:spTree>
    <p:extLst>
      <p:ext uri="{BB962C8B-B14F-4D97-AF65-F5344CB8AC3E}">
        <p14:creationId xmlns:p14="http://schemas.microsoft.com/office/powerpoint/2010/main" val="25718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480E9-9F69-4766-827A-6B2B507F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Based Learning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32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55771-E833-48E3-B08F-9D186917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Examples</a:t>
            </a:r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FDF8073-88C9-43A8-ACE7-06FFE194D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05269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3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FB6383B-283D-409C-B13C-5D752FD5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0" y="266333"/>
            <a:ext cx="4032738" cy="3089763"/>
          </a:xfrm>
          <a:prstGeom prst="rect">
            <a:avLst/>
          </a:prstGeom>
        </p:spPr>
      </p:pic>
      <p:pic>
        <p:nvPicPr>
          <p:cNvPr id="7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50716BC6-B7AF-4DF8-ABB7-F7C843DD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16" y="1923682"/>
            <a:ext cx="3235569" cy="1428017"/>
          </a:xfrm>
          <a:prstGeom prst="rect">
            <a:avLst/>
          </a:prstGeom>
        </p:spPr>
      </p:pic>
      <p:pic>
        <p:nvPicPr>
          <p:cNvPr id="11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4961AD54-4187-4D8C-954D-508839FC0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15" y="3759810"/>
            <a:ext cx="2828925" cy="2691179"/>
          </a:xfrm>
          <a:prstGeom prst="rect">
            <a:avLst/>
          </a:prstGeom>
        </p:spPr>
      </p:pic>
      <p:pic>
        <p:nvPicPr>
          <p:cNvPr id="15" name="Picture 15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xmlns="" id="{743160DD-C05C-4B6F-AA20-BAD0CADDF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186" y="3754316"/>
            <a:ext cx="3032613" cy="3053861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xmlns="" id="{AF6556D8-EAC2-4C00-AD45-AC1840606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492" y="494201"/>
            <a:ext cx="3821723" cy="2856767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xmlns="" id="{3A6E937D-8F6F-4A73-80C9-C361F539B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724" y="3656502"/>
            <a:ext cx="4314091" cy="2381982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xmlns="" id="{5AF59B42-28AF-46D1-B8FB-B2A0996CA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908" y="383564"/>
            <a:ext cx="3880338" cy="12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1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1C2B2-92FD-4CFE-96DB-AD83536C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70" y="346125"/>
            <a:ext cx="5515819" cy="1325563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 Best Practices - Sourcing Partnerships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2E6750-FF7D-4DAC-84FB-A23129B6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6721312" cy="4208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cs typeface="Calibri"/>
              </a:rPr>
              <a:t>L</a:t>
            </a:r>
            <a:r>
              <a:rPr lang="en-US" sz="2400" dirty="0">
                <a:cs typeface="Calibri"/>
              </a:rPr>
              <a:t>ook to alumni in the marketplace</a:t>
            </a:r>
          </a:p>
          <a:p>
            <a:r>
              <a:rPr lang="en-US" sz="2400" dirty="0">
                <a:cs typeface="Calibri"/>
              </a:rPr>
              <a:t>Look to advisory board recommendations</a:t>
            </a:r>
          </a:p>
          <a:p>
            <a:r>
              <a:rPr lang="en-US" sz="2400" dirty="0">
                <a:cs typeface="Calibri"/>
              </a:rPr>
              <a:t>Mutual benefit</a:t>
            </a:r>
          </a:p>
          <a:p>
            <a:r>
              <a:rPr lang="en-US" sz="2400" dirty="0">
                <a:cs typeface="Calibri"/>
              </a:rPr>
              <a:t>Win-Win-Win</a:t>
            </a:r>
          </a:p>
          <a:p>
            <a:r>
              <a:rPr lang="en-US" sz="2400" dirty="0">
                <a:cs typeface="Calibri"/>
              </a:rPr>
              <a:t>Not all partners know they are a good fit</a:t>
            </a:r>
          </a:p>
          <a:p>
            <a:r>
              <a:rPr lang="en-US" sz="2400" dirty="0">
                <a:cs typeface="Calibri"/>
              </a:rPr>
              <a:t>Not all partners are a good fit</a:t>
            </a:r>
          </a:p>
          <a:p>
            <a:r>
              <a:rPr lang="en-US" sz="2400" dirty="0">
                <a:cs typeface="Calibri"/>
              </a:rPr>
              <a:t>Willing to change / not renew partnerships</a:t>
            </a:r>
          </a:p>
          <a:p>
            <a:r>
              <a:rPr lang="en-US" sz="2400" dirty="0">
                <a:cs typeface="Calibri"/>
              </a:rPr>
              <a:t>Non-exclusive partnership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person, cellphone, phone&#10;&#10;Description generated with very high confidence">
            <a:extLst>
              <a:ext uri="{FF2B5EF4-FFF2-40B4-BE49-F238E27FC236}">
                <a16:creationId xmlns:a16="http://schemas.microsoft.com/office/drawing/2014/main" xmlns="" id="{0932C15A-D340-4363-B7EA-32DF4E64F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2" r="21695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932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386</Words>
  <Application>Microsoft Macintosh PowerPoint</Application>
  <PresentationFormat>Custom</PresentationFormat>
  <Paragraphs>83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Project Based Learning: Developing Best Practices with Corporate Partnerships and Faculty </vt:lpstr>
      <vt:lpstr>Goals of today</vt:lpstr>
      <vt:lpstr>Nichols College  Sport Management Program</vt:lpstr>
      <vt:lpstr>Curriculum </vt:lpstr>
      <vt:lpstr>Program &amp; College Concerns</vt:lpstr>
      <vt:lpstr>Project Based Learning</vt:lpstr>
      <vt:lpstr>Examples</vt:lpstr>
      <vt:lpstr>PowerPoint Presentation</vt:lpstr>
      <vt:lpstr> Best Practices - Sourcing Partnerships</vt:lpstr>
      <vt:lpstr>Best Practices  -  Administrative</vt:lpstr>
      <vt:lpstr>Best Practices  - Implementation</vt:lpstr>
      <vt:lpstr>The Ideal Partnership </vt:lpstr>
      <vt:lpstr>Student Benefits</vt:lpstr>
      <vt:lpstr>The Feedback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Heather Alderman</cp:lastModifiedBy>
  <cp:revision>328</cp:revision>
  <dcterms:created xsi:type="dcterms:W3CDTF">2013-07-15T20:26:40Z</dcterms:created>
  <dcterms:modified xsi:type="dcterms:W3CDTF">2019-02-11T15:44:10Z</dcterms:modified>
</cp:coreProperties>
</file>