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67" r:id="rId7"/>
    <p:sldId id="268" r:id="rId8"/>
    <p:sldId id="269" r:id="rId9"/>
    <p:sldId id="278" r:id="rId10"/>
    <p:sldId id="259" r:id="rId11"/>
    <p:sldId id="261" r:id="rId12"/>
    <p:sldId id="262" r:id="rId13"/>
    <p:sldId id="276" r:id="rId14"/>
    <p:sldId id="277" r:id="rId15"/>
    <p:sldId id="270" r:id="rId16"/>
    <p:sldId id="271" r:id="rId17"/>
    <p:sldId id="274" r:id="rId18"/>
    <p:sldId id="275" r:id="rId19"/>
    <p:sldId id="272" r:id="rId20"/>
    <p:sldId id="26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00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38" autoAdjust="0"/>
  </p:normalViewPr>
  <p:slideViewPr>
    <p:cSldViewPr snapToGrid="0">
      <p:cViewPr varScale="1">
        <p:scale>
          <a:sx n="113" d="100"/>
          <a:sy n="113" d="100"/>
        </p:scale>
        <p:origin x="-19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E88-4EAB-937A-36955991E6A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E88-4EAB-937A-36955991E6A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88-4EAB-937A-36955991E6A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88-4EAB-937A-36955991E6A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2048169-8011-4436-A55E-9CA7BE7E47D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94DD7425-9080-4536-9417-C2829BE18B13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E88-4EAB-937A-36955991E6A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418BEBE-B411-4786-84DD-113AE34FCA5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07D001A2-A443-42EF-96AF-6628D595D6AD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E88-4EAB-937A-36955991E6A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4EE7E30-3364-4BA2-AC21-318E844D9DA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E7F61DCE-C76B-44B1-BC16-F03BFD71554F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932560289078273"/>
                      <c:h val="0.20194857076541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88-4EAB-937A-36955991E6A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8855A8F-2C32-4BF4-A0B9-BC6C951DC86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EC6F84EF-FC41-46B9-97D1-C094C53616B3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E88-4EAB-937A-36955991E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79.0</c:v>
                </c:pt>
                <c:pt idx="1">
                  <c:v>7.0</c:v>
                </c:pt>
                <c:pt idx="2">
                  <c:v>5.6</c:v>
                </c:pt>
                <c:pt idx="3">
                  <c:v>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88-4EAB-937A-36955991E6A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89-4D5B-BFAD-6D94C11CE1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89-4D5B-BFAD-6D94C11CE16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B1A5ED6-C2DA-41C5-BEBD-C2BB3D2D77E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BAF2B3F8-94C2-4AD0-A2D7-87414A12B492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89-4D5B-BFAD-6D94C11CE16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C4B6F60-1A0C-4938-AADC-161C9B6F648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F2014DD0-AD67-4924-AAD9-BA5C3FF1B3A3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089-4D5B-BFAD-6D94C11CE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62.0</c:v>
                </c:pt>
                <c:pt idx="1">
                  <c:v>38.0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89-4D5B-BFAD-6D94C11CE16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10-44E7-884D-4B9DD49BC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0-44E7-884D-4B9DD49BCDE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75FB98D-39B0-4BA3-8056-80ECDB6E513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10-44E7-884D-4B9DD49BCDE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10-44E7-884D-4B9DD49BC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White</c:v>
                </c:pt>
                <c:pt idx="1">
                  <c:v>Non-white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0-44E7-884D-4B9DD49BC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67-4813-9F28-97C95F9458F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D67-4813-9F28-97C95F9458F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2CC2097-958A-47B0-B8DC-244421B1E2B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67-4813-9F28-97C95F9458F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D67-4813-9F28-97C95F945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72.0</c:v>
                </c:pt>
                <c:pt idx="1">
                  <c:v>28.0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67-4813-9F28-97C95F94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C5FFF0B-3181-46C2-87C4-EE66A78BED6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C5-4757-8369-65D90CCDD7F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1B733EC-1E43-4D8F-9EBF-872E481201D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C5-4757-8369-65D90CCDD7F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3FC46B5-C465-4FBF-A057-1043E9C6DFA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C5-4757-8369-65D90CCDD7F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1064728-2A88-4396-8579-0FB30697496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C5-4757-8369-65D90CCDD7F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CC5-4757-8369-65D90CCDD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Recognize origin and consequences of racial segregation in parks</c:v>
                </c:pt>
                <c:pt idx="1">
                  <c:v>Define theories that explain lack of non-white visitors to parks</c:v>
                </c:pt>
                <c:pt idx="2">
                  <c:v>Identify legal obligation to persons with disabilities</c:v>
                </c:pt>
                <c:pt idx="3">
                  <c:v>Describe organizational efforts recreation agencies used to increase park usage by marginalized populations</c:v>
                </c:pt>
                <c:pt idx="4">
                  <c:v>Identify greatest challenge preventing recreation agencies from being inclusive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88.0</c:v>
                </c:pt>
                <c:pt idx="1">
                  <c:v>88.0</c:v>
                </c:pt>
                <c:pt idx="2">
                  <c:v>83.0</c:v>
                </c:pt>
                <c:pt idx="3">
                  <c:v>63.0</c:v>
                </c:pt>
                <c:pt idx="4">
                  <c:v>67.0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C5-4757-8369-65D90CCDD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3887528"/>
        <c:axId val="-2073891288"/>
      </c:barChart>
      <c:catAx>
        <c:axId val="-207388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3891288"/>
        <c:crosses val="autoZero"/>
        <c:auto val="1"/>
        <c:lblAlgn val="ctr"/>
        <c:lblOffset val="100"/>
        <c:noMultiLvlLbl val="0"/>
      </c:catAx>
      <c:valAx>
        <c:axId val="-207389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388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CC5-4757-8369-65D90CCDD7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C5-4757-8369-65D90CCDD7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CC5-4757-8369-65D90CCDD7F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C5FFF0B-3181-46C2-87C4-EE66A78BED6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C5-4757-8369-65D90CCDD7F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1B733EC-1E43-4D8F-9EBF-872E481201D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C5-4757-8369-65D90CCDD7F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3FC46B5-C465-4FBF-A057-1043E9C6DFA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C5-4757-8369-65D90CCDD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Course created opportunities for students to apply course content outside the classroom and involved students on hands-on projects</c:v>
                </c:pt>
                <c:pt idx="1">
                  <c:v>Course introduced stimulating ideas about the subject</c:v>
                </c:pt>
                <c:pt idx="2">
                  <c:v>Students felt encouraged to shares ideas/experiences with others whose backgrounds and viewpoints differed from their 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85.0</c:v>
                </c:pt>
                <c:pt idx="1">
                  <c:v>50.0</c:v>
                </c:pt>
                <c:pt idx="2">
                  <c:v>60.0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C5-4757-8369-65D90CCDD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2601336"/>
        <c:axId val="-2097723352"/>
      </c:barChart>
      <c:catAx>
        <c:axId val="-213260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723352"/>
        <c:crosses val="autoZero"/>
        <c:auto val="1"/>
        <c:lblAlgn val="ctr"/>
        <c:lblOffset val="100"/>
        <c:noMultiLvlLbl val="0"/>
      </c:catAx>
      <c:valAx>
        <c:axId val="-209772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60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svg"/><Relationship Id="rId5" Type="http://schemas.openxmlformats.org/officeDocument/2006/relationships/image" Target="../media/image14.png"/><Relationship Id="rId6" Type="http://schemas.openxmlformats.org/officeDocument/2006/relationships/image" Target="../media/image17.svg"/><Relationship Id="rId7" Type="http://schemas.openxmlformats.org/officeDocument/2006/relationships/image" Target="../media/image15.png"/><Relationship Id="rId8" Type="http://schemas.openxmlformats.org/officeDocument/2006/relationships/image" Target="../media/image19.svg"/><Relationship Id="rId1" Type="http://schemas.openxmlformats.org/officeDocument/2006/relationships/image" Target="../media/image12.png"/><Relationship Id="rId2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svg"/><Relationship Id="rId5" Type="http://schemas.openxmlformats.org/officeDocument/2006/relationships/image" Target="../media/image20.png"/><Relationship Id="rId6" Type="http://schemas.openxmlformats.org/officeDocument/2006/relationships/image" Target="../media/image26.svg"/><Relationship Id="rId7" Type="http://schemas.openxmlformats.org/officeDocument/2006/relationships/image" Target="../media/image21.png"/><Relationship Id="rId8" Type="http://schemas.openxmlformats.org/officeDocument/2006/relationships/image" Target="../media/image28.svg"/><Relationship Id="rId1" Type="http://schemas.openxmlformats.org/officeDocument/2006/relationships/image" Target="../media/image19.png"/><Relationship Id="rId2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svg"/><Relationship Id="rId5" Type="http://schemas.openxmlformats.org/officeDocument/2006/relationships/image" Target="../media/image14.png"/><Relationship Id="rId6" Type="http://schemas.openxmlformats.org/officeDocument/2006/relationships/image" Target="../media/image17.svg"/><Relationship Id="rId7" Type="http://schemas.openxmlformats.org/officeDocument/2006/relationships/image" Target="../media/image15.png"/><Relationship Id="rId8" Type="http://schemas.openxmlformats.org/officeDocument/2006/relationships/image" Target="../media/image19.svg"/><Relationship Id="rId1" Type="http://schemas.openxmlformats.org/officeDocument/2006/relationships/image" Target="../media/image12.png"/><Relationship Id="rId2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svg"/><Relationship Id="rId5" Type="http://schemas.openxmlformats.org/officeDocument/2006/relationships/image" Target="../media/image20.png"/><Relationship Id="rId6" Type="http://schemas.openxmlformats.org/officeDocument/2006/relationships/image" Target="../media/image26.svg"/><Relationship Id="rId7" Type="http://schemas.openxmlformats.org/officeDocument/2006/relationships/image" Target="../media/image21.png"/><Relationship Id="rId8" Type="http://schemas.openxmlformats.org/officeDocument/2006/relationships/image" Target="../media/image28.svg"/><Relationship Id="rId1" Type="http://schemas.openxmlformats.org/officeDocument/2006/relationships/image" Target="../media/image19.png"/><Relationship Id="rId2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635E5-6A21-4EA3-95DF-B5A8714D9C7C}" type="doc">
      <dgm:prSet loTypeId="urn:microsoft.com/office/officeart/2005/8/layout/vProcess5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CF0D9AD-508D-489F-84BD-700BAFC1DFC2}">
      <dgm:prSet phldrT="[Text]"/>
      <dgm:spPr/>
      <dgm:t>
        <a:bodyPr/>
        <a:lstStyle/>
        <a:p>
          <a:r>
            <a:rPr lang="en-US" dirty="0"/>
            <a:t>The need</a:t>
          </a:r>
        </a:p>
      </dgm:t>
    </dgm:pt>
    <dgm:pt modelId="{0D02AB67-4D0D-4142-8048-2D16D9F04853}" type="parTrans" cxnId="{5D4E1643-02DA-42ED-B4C5-A240F1C0E0E9}">
      <dgm:prSet/>
      <dgm:spPr/>
      <dgm:t>
        <a:bodyPr/>
        <a:lstStyle/>
        <a:p>
          <a:endParaRPr lang="en-US"/>
        </a:p>
      </dgm:t>
    </dgm:pt>
    <dgm:pt modelId="{F038AB15-843D-466E-91B3-4E5C93F9A0B4}" type="sibTrans" cxnId="{5D4E1643-02DA-42ED-B4C5-A240F1C0E0E9}">
      <dgm:prSet/>
      <dgm:spPr/>
      <dgm:t>
        <a:bodyPr/>
        <a:lstStyle/>
        <a:p>
          <a:endParaRPr lang="en-US"/>
        </a:p>
      </dgm:t>
    </dgm:pt>
    <dgm:pt modelId="{29F6E872-E42E-4038-B0E3-1DCB2890A5C4}">
      <dgm:prSet phldrT="[Text]"/>
      <dgm:spPr/>
      <dgm:t>
        <a:bodyPr/>
        <a:lstStyle/>
        <a:p>
          <a:r>
            <a:rPr lang="en-US" dirty="0"/>
            <a:t>The method</a:t>
          </a:r>
        </a:p>
      </dgm:t>
    </dgm:pt>
    <dgm:pt modelId="{6036A361-CE69-4D99-B12C-85AA6A863F4C}" type="parTrans" cxnId="{22F87EDD-5C87-4454-9292-75E9DA9AF293}">
      <dgm:prSet/>
      <dgm:spPr/>
      <dgm:t>
        <a:bodyPr/>
        <a:lstStyle/>
        <a:p>
          <a:endParaRPr lang="en-US"/>
        </a:p>
      </dgm:t>
    </dgm:pt>
    <dgm:pt modelId="{378F138B-ED86-4E92-970D-2AF914F929F7}" type="sibTrans" cxnId="{22F87EDD-5C87-4454-9292-75E9DA9AF293}">
      <dgm:prSet/>
      <dgm:spPr/>
      <dgm:t>
        <a:bodyPr/>
        <a:lstStyle/>
        <a:p>
          <a:endParaRPr lang="en-US"/>
        </a:p>
      </dgm:t>
    </dgm:pt>
    <dgm:pt modelId="{2B4BBAD2-18A2-4BA1-95EC-386924F9EC55}">
      <dgm:prSet phldrT="[Text]"/>
      <dgm:spPr/>
      <dgm:t>
        <a:bodyPr/>
        <a:lstStyle/>
        <a:p>
          <a:r>
            <a:rPr lang="en-US" dirty="0"/>
            <a:t>The practice</a:t>
          </a:r>
        </a:p>
      </dgm:t>
    </dgm:pt>
    <dgm:pt modelId="{E5AEB570-A82F-4F81-81BA-C4D7B6D88323}" type="parTrans" cxnId="{3875B955-CC88-4978-ABF8-9BB7EF9AAFBA}">
      <dgm:prSet/>
      <dgm:spPr/>
      <dgm:t>
        <a:bodyPr/>
        <a:lstStyle/>
        <a:p>
          <a:endParaRPr lang="en-US"/>
        </a:p>
      </dgm:t>
    </dgm:pt>
    <dgm:pt modelId="{AE35C5BB-7A56-42D6-8158-5A2A4C503215}" type="sibTrans" cxnId="{3875B955-CC88-4978-ABF8-9BB7EF9AAFBA}">
      <dgm:prSet/>
      <dgm:spPr/>
      <dgm:t>
        <a:bodyPr/>
        <a:lstStyle/>
        <a:p>
          <a:endParaRPr lang="en-US"/>
        </a:p>
      </dgm:t>
    </dgm:pt>
    <dgm:pt modelId="{DCB11A13-E3AB-45FC-9736-F49FE09C44B5}">
      <dgm:prSet/>
      <dgm:spPr/>
      <dgm:t>
        <a:bodyPr/>
        <a:lstStyle/>
        <a:p>
          <a:r>
            <a:rPr lang="en-US" dirty="0"/>
            <a:t>The lessons</a:t>
          </a:r>
        </a:p>
      </dgm:t>
    </dgm:pt>
    <dgm:pt modelId="{1D5EA51D-67C0-4258-AFDA-1D4882AE7CAF}" type="parTrans" cxnId="{B5462107-A1EB-4381-8A57-6AE266D648DF}">
      <dgm:prSet/>
      <dgm:spPr/>
      <dgm:t>
        <a:bodyPr/>
        <a:lstStyle/>
        <a:p>
          <a:endParaRPr lang="en-US"/>
        </a:p>
      </dgm:t>
    </dgm:pt>
    <dgm:pt modelId="{6E01C9FD-7A48-4AA5-AE52-81C5DEF5AE39}" type="sibTrans" cxnId="{B5462107-A1EB-4381-8A57-6AE266D648DF}">
      <dgm:prSet/>
      <dgm:spPr/>
      <dgm:t>
        <a:bodyPr/>
        <a:lstStyle/>
        <a:p>
          <a:endParaRPr lang="en-US"/>
        </a:p>
      </dgm:t>
    </dgm:pt>
    <dgm:pt modelId="{1C43615C-66C1-4F71-BBF7-C28D81789AD6}" type="pres">
      <dgm:prSet presAssocID="{E16635E5-6A21-4EA3-95DF-B5A8714D9C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F1061-F183-4EC3-A1AB-C23E0FE56248}" type="pres">
      <dgm:prSet presAssocID="{E16635E5-6A21-4EA3-95DF-B5A8714D9C7C}" presName="dummyMaxCanvas" presStyleCnt="0">
        <dgm:presLayoutVars/>
      </dgm:prSet>
      <dgm:spPr/>
    </dgm:pt>
    <dgm:pt modelId="{913F7C6A-8CCF-436F-BAF2-BC3420125A2B}" type="pres">
      <dgm:prSet presAssocID="{E16635E5-6A21-4EA3-95DF-B5A8714D9C7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A3EC0-13C5-4E05-95D5-BB4E15315186}" type="pres">
      <dgm:prSet presAssocID="{E16635E5-6A21-4EA3-95DF-B5A8714D9C7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4A0CE-55B6-4A8F-914C-E80521484817}" type="pres">
      <dgm:prSet presAssocID="{E16635E5-6A21-4EA3-95DF-B5A8714D9C7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9EFCC-461A-4F42-8CFE-569723A0BA93}" type="pres">
      <dgm:prSet presAssocID="{E16635E5-6A21-4EA3-95DF-B5A8714D9C7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FF8A7-7131-46A6-8704-3960D91EA75E}" type="pres">
      <dgm:prSet presAssocID="{E16635E5-6A21-4EA3-95DF-B5A8714D9C7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C946F-46E1-4183-BA77-78CC1537B5D3}" type="pres">
      <dgm:prSet presAssocID="{E16635E5-6A21-4EA3-95DF-B5A8714D9C7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14188-1D45-4EE5-98B0-014BE8ECEBC4}" type="pres">
      <dgm:prSet presAssocID="{E16635E5-6A21-4EA3-95DF-B5A8714D9C7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99CC4-2F79-4A0B-BC5F-A14C535F9B24}" type="pres">
      <dgm:prSet presAssocID="{E16635E5-6A21-4EA3-95DF-B5A8714D9C7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D3379-EE98-44C8-A254-4F2EBA40B299}" type="pres">
      <dgm:prSet presAssocID="{E16635E5-6A21-4EA3-95DF-B5A8714D9C7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79A22-EF5F-4C2D-B379-AE733F3F187A}" type="pres">
      <dgm:prSet presAssocID="{E16635E5-6A21-4EA3-95DF-B5A8714D9C7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50BFE-5BCD-4562-9B3F-145F52E292A2}" type="pres">
      <dgm:prSet presAssocID="{E16635E5-6A21-4EA3-95DF-B5A8714D9C7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87EDD-5C87-4454-9292-75E9DA9AF293}" srcId="{E16635E5-6A21-4EA3-95DF-B5A8714D9C7C}" destId="{29F6E872-E42E-4038-B0E3-1DCB2890A5C4}" srcOrd="1" destOrd="0" parTransId="{6036A361-CE69-4D99-B12C-85AA6A863F4C}" sibTransId="{378F138B-ED86-4E92-970D-2AF914F929F7}"/>
    <dgm:cxn modelId="{45B82B21-3BE8-4E40-BF0D-A80E82546425}" type="presOf" srcId="{2B4BBAD2-18A2-4BA1-95EC-386924F9EC55}" destId="{A8679A22-EF5F-4C2D-B379-AE733F3F187A}" srcOrd="1" destOrd="0" presId="urn:microsoft.com/office/officeart/2005/8/layout/vProcess5"/>
    <dgm:cxn modelId="{4C1447A2-C78D-4B43-BF98-3DE1134CEF3C}" type="presOf" srcId="{29F6E872-E42E-4038-B0E3-1DCB2890A5C4}" destId="{9C6A3EC0-13C5-4E05-95D5-BB4E15315186}" srcOrd="0" destOrd="0" presId="urn:microsoft.com/office/officeart/2005/8/layout/vProcess5"/>
    <dgm:cxn modelId="{AC0606D3-4F6C-4714-B650-C33ED65A8A78}" type="presOf" srcId="{29F6E872-E42E-4038-B0E3-1DCB2890A5C4}" destId="{4A1D3379-EE98-44C8-A254-4F2EBA40B299}" srcOrd="1" destOrd="0" presId="urn:microsoft.com/office/officeart/2005/8/layout/vProcess5"/>
    <dgm:cxn modelId="{A2C2A2A8-7224-40E7-9E9D-E184CD8EA537}" type="presOf" srcId="{378F138B-ED86-4E92-970D-2AF914F929F7}" destId="{A27C946F-46E1-4183-BA77-78CC1537B5D3}" srcOrd="0" destOrd="0" presId="urn:microsoft.com/office/officeart/2005/8/layout/vProcess5"/>
    <dgm:cxn modelId="{A426E8AF-B6D0-43BB-9736-369C9F0D1AC2}" type="presOf" srcId="{F038AB15-843D-466E-91B3-4E5C93F9A0B4}" destId="{376FF8A7-7131-46A6-8704-3960D91EA75E}" srcOrd="0" destOrd="0" presId="urn:microsoft.com/office/officeart/2005/8/layout/vProcess5"/>
    <dgm:cxn modelId="{B5462107-A1EB-4381-8A57-6AE266D648DF}" srcId="{E16635E5-6A21-4EA3-95DF-B5A8714D9C7C}" destId="{DCB11A13-E3AB-45FC-9736-F49FE09C44B5}" srcOrd="3" destOrd="0" parTransId="{1D5EA51D-67C0-4258-AFDA-1D4882AE7CAF}" sibTransId="{6E01C9FD-7A48-4AA5-AE52-81C5DEF5AE39}"/>
    <dgm:cxn modelId="{B7C9E744-5870-483D-9C9A-CFF38FAECD7E}" type="presOf" srcId="{DCB11A13-E3AB-45FC-9736-F49FE09C44B5}" destId="{28350BFE-5BCD-4562-9B3F-145F52E292A2}" srcOrd="1" destOrd="0" presId="urn:microsoft.com/office/officeart/2005/8/layout/vProcess5"/>
    <dgm:cxn modelId="{5D4E1643-02DA-42ED-B4C5-A240F1C0E0E9}" srcId="{E16635E5-6A21-4EA3-95DF-B5A8714D9C7C}" destId="{6CF0D9AD-508D-489F-84BD-700BAFC1DFC2}" srcOrd="0" destOrd="0" parTransId="{0D02AB67-4D0D-4142-8048-2D16D9F04853}" sibTransId="{F038AB15-843D-466E-91B3-4E5C93F9A0B4}"/>
    <dgm:cxn modelId="{E4024AE7-611A-4ECA-A13C-83A7C994424F}" type="presOf" srcId="{6CF0D9AD-508D-489F-84BD-700BAFC1DFC2}" destId="{913F7C6A-8CCF-436F-BAF2-BC3420125A2B}" srcOrd="0" destOrd="0" presId="urn:microsoft.com/office/officeart/2005/8/layout/vProcess5"/>
    <dgm:cxn modelId="{991EB729-2AC6-475C-A98F-59BB52A34942}" type="presOf" srcId="{6CF0D9AD-508D-489F-84BD-700BAFC1DFC2}" destId="{7F699CC4-2F79-4A0B-BC5F-A14C535F9B24}" srcOrd="1" destOrd="0" presId="urn:microsoft.com/office/officeart/2005/8/layout/vProcess5"/>
    <dgm:cxn modelId="{09B88AF7-34A1-4F6F-ACFD-C3654CD65333}" type="presOf" srcId="{DCB11A13-E3AB-45FC-9736-F49FE09C44B5}" destId="{9179EFCC-461A-4F42-8CFE-569723A0BA93}" srcOrd="0" destOrd="0" presId="urn:microsoft.com/office/officeart/2005/8/layout/vProcess5"/>
    <dgm:cxn modelId="{594AC69E-0DC0-4681-9095-246CF176564B}" type="presOf" srcId="{2B4BBAD2-18A2-4BA1-95EC-386924F9EC55}" destId="{7034A0CE-55B6-4A8F-914C-E80521484817}" srcOrd="0" destOrd="0" presId="urn:microsoft.com/office/officeart/2005/8/layout/vProcess5"/>
    <dgm:cxn modelId="{BFAEEE0A-9420-4A73-BE52-CD6B15AA62CD}" type="presOf" srcId="{AE35C5BB-7A56-42D6-8158-5A2A4C503215}" destId="{B5214188-1D45-4EE5-98B0-014BE8ECEBC4}" srcOrd="0" destOrd="0" presId="urn:microsoft.com/office/officeart/2005/8/layout/vProcess5"/>
    <dgm:cxn modelId="{3875B955-CC88-4978-ABF8-9BB7EF9AAFBA}" srcId="{E16635E5-6A21-4EA3-95DF-B5A8714D9C7C}" destId="{2B4BBAD2-18A2-4BA1-95EC-386924F9EC55}" srcOrd="2" destOrd="0" parTransId="{E5AEB570-A82F-4F81-81BA-C4D7B6D88323}" sibTransId="{AE35C5BB-7A56-42D6-8158-5A2A4C503215}"/>
    <dgm:cxn modelId="{5DD7FAF8-9AD9-4FAA-9349-4C5923EF0313}" type="presOf" srcId="{E16635E5-6A21-4EA3-95DF-B5A8714D9C7C}" destId="{1C43615C-66C1-4F71-BBF7-C28D81789AD6}" srcOrd="0" destOrd="0" presId="urn:microsoft.com/office/officeart/2005/8/layout/vProcess5"/>
    <dgm:cxn modelId="{C663A2C0-D3E4-446C-95CA-5502313B6DC5}" type="presParOf" srcId="{1C43615C-66C1-4F71-BBF7-C28D81789AD6}" destId="{32DF1061-F183-4EC3-A1AB-C23E0FE56248}" srcOrd="0" destOrd="0" presId="urn:microsoft.com/office/officeart/2005/8/layout/vProcess5"/>
    <dgm:cxn modelId="{C6844A2D-66CF-484B-89C7-E2B4E734248B}" type="presParOf" srcId="{1C43615C-66C1-4F71-BBF7-C28D81789AD6}" destId="{913F7C6A-8CCF-436F-BAF2-BC3420125A2B}" srcOrd="1" destOrd="0" presId="urn:microsoft.com/office/officeart/2005/8/layout/vProcess5"/>
    <dgm:cxn modelId="{14228C41-D84E-4E97-B8DE-65C72B3773BF}" type="presParOf" srcId="{1C43615C-66C1-4F71-BBF7-C28D81789AD6}" destId="{9C6A3EC0-13C5-4E05-95D5-BB4E15315186}" srcOrd="2" destOrd="0" presId="urn:microsoft.com/office/officeart/2005/8/layout/vProcess5"/>
    <dgm:cxn modelId="{18C51DDE-E6BC-4B9E-9810-2CAE740427D6}" type="presParOf" srcId="{1C43615C-66C1-4F71-BBF7-C28D81789AD6}" destId="{7034A0CE-55B6-4A8F-914C-E80521484817}" srcOrd="3" destOrd="0" presId="urn:microsoft.com/office/officeart/2005/8/layout/vProcess5"/>
    <dgm:cxn modelId="{A496D591-9EBA-4AFD-86F7-E53E3A3E8A0F}" type="presParOf" srcId="{1C43615C-66C1-4F71-BBF7-C28D81789AD6}" destId="{9179EFCC-461A-4F42-8CFE-569723A0BA93}" srcOrd="4" destOrd="0" presId="urn:microsoft.com/office/officeart/2005/8/layout/vProcess5"/>
    <dgm:cxn modelId="{844A4E89-DD8A-4DFF-A6F9-A8E8A46A9E3F}" type="presParOf" srcId="{1C43615C-66C1-4F71-BBF7-C28D81789AD6}" destId="{376FF8A7-7131-46A6-8704-3960D91EA75E}" srcOrd="5" destOrd="0" presId="urn:microsoft.com/office/officeart/2005/8/layout/vProcess5"/>
    <dgm:cxn modelId="{A6E394DD-8002-426C-8225-AB2809A9CB63}" type="presParOf" srcId="{1C43615C-66C1-4F71-BBF7-C28D81789AD6}" destId="{A27C946F-46E1-4183-BA77-78CC1537B5D3}" srcOrd="6" destOrd="0" presId="urn:microsoft.com/office/officeart/2005/8/layout/vProcess5"/>
    <dgm:cxn modelId="{DBB683FA-40FC-471B-8A46-BE73C7BEF8F2}" type="presParOf" srcId="{1C43615C-66C1-4F71-BBF7-C28D81789AD6}" destId="{B5214188-1D45-4EE5-98B0-014BE8ECEBC4}" srcOrd="7" destOrd="0" presId="urn:microsoft.com/office/officeart/2005/8/layout/vProcess5"/>
    <dgm:cxn modelId="{ADE06CF2-417D-4798-9726-11C3D5434ADB}" type="presParOf" srcId="{1C43615C-66C1-4F71-BBF7-C28D81789AD6}" destId="{7F699CC4-2F79-4A0B-BC5F-A14C535F9B24}" srcOrd="8" destOrd="0" presId="urn:microsoft.com/office/officeart/2005/8/layout/vProcess5"/>
    <dgm:cxn modelId="{2406119A-4B5E-4FC5-8B88-2ADEED3E483E}" type="presParOf" srcId="{1C43615C-66C1-4F71-BBF7-C28D81789AD6}" destId="{4A1D3379-EE98-44C8-A254-4F2EBA40B299}" srcOrd="9" destOrd="0" presId="urn:microsoft.com/office/officeart/2005/8/layout/vProcess5"/>
    <dgm:cxn modelId="{BBAF85C1-0AB9-4C91-8FA6-53363546C5FD}" type="presParOf" srcId="{1C43615C-66C1-4F71-BBF7-C28D81789AD6}" destId="{A8679A22-EF5F-4C2D-B379-AE733F3F187A}" srcOrd="10" destOrd="0" presId="urn:microsoft.com/office/officeart/2005/8/layout/vProcess5"/>
    <dgm:cxn modelId="{8A8246BA-CCF9-4790-8FFA-8A3B2C4802B7}" type="presParOf" srcId="{1C43615C-66C1-4F71-BBF7-C28D81789AD6}" destId="{28350BFE-5BCD-4562-9B3F-145F52E292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EF99AD-EC88-4718-B8D7-F22561235CEC}">
      <dgm:prSet phldrT="[Text]" custT="1"/>
      <dgm:spPr/>
      <dgm:t>
        <a:bodyPr/>
        <a:lstStyle/>
        <a:p>
          <a:r>
            <a:rPr lang="en-US" sz="4000" b="1" dirty="0"/>
            <a:t>Service learning</a:t>
          </a:r>
        </a:p>
      </dgm:t>
    </dgm:pt>
    <dgm:pt modelId="{E16E29D3-9570-412D-93B6-B4CE77D1B6DD}" type="parTrans" cxnId="{46DBFC28-5C33-4B88-8831-68037F695A48}">
      <dgm:prSet/>
      <dgm:spPr/>
      <dgm:t>
        <a:bodyPr/>
        <a:lstStyle/>
        <a:p>
          <a:endParaRPr lang="en-US"/>
        </a:p>
      </dgm:t>
    </dgm:pt>
    <dgm:pt modelId="{456EA687-CA8C-4F68-B168-4C2E87ACC68B}" type="sibTrans" cxnId="{46DBFC28-5C33-4B88-8831-68037F695A48}">
      <dgm:prSet/>
      <dgm:spPr/>
      <dgm:t>
        <a:bodyPr/>
        <a:lstStyle/>
        <a:p>
          <a:endParaRPr lang="en-US"/>
        </a:p>
      </dgm:t>
    </dgm:pt>
    <dgm:pt modelId="{240AA45F-7625-47CB-82DB-58CF98B59095}">
      <dgm:prSet phldrT="[Text]"/>
      <dgm:spPr/>
      <dgm:t>
        <a:bodyPr/>
        <a:lstStyle/>
        <a:p>
          <a:endParaRPr lang="en-US" dirty="0"/>
        </a:p>
      </dgm:t>
    </dgm:pt>
    <dgm:pt modelId="{648CE750-928A-4617-818A-2C5528133922}" type="parTrans" cxnId="{159602F2-C521-4E1D-AE9F-D54CDD414A04}">
      <dgm:prSet/>
      <dgm:spPr/>
      <dgm:t>
        <a:bodyPr/>
        <a:lstStyle/>
        <a:p>
          <a:endParaRPr lang="en-US"/>
        </a:p>
      </dgm:t>
    </dgm:pt>
    <dgm:pt modelId="{A5F62957-BF38-47A2-B1D2-0D9C89C422D5}" type="sibTrans" cxnId="{159602F2-C521-4E1D-AE9F-D54CDD414A04}">
      <dgm:prSet/>
      <dgm:spPr/>
      <dgm:t>
        <a:bodyPr/>
        <a:lstStyle/>
        <a:p>
          <a:endParaRPr lang="en-US"/>
        </a:p>
      </dgm:t>
    </dgm:pt>
    <dgm:pt modelId="{27B4E690-4D0F-4D7A-BF6F-F3DD955F4988}">
      <dgm:prSet phldrT="[Text]" custT="1"/>
      <dgm:spPr/>
      <dgm:t>
        <a:bodyPr/>
        <a:lstStyle/>
        <a:p>
          <a:r>
            <a:rPr lang="en-US" sz="4000" b="1" dirty="0"/>
            <a:t>Social justice education</a:t>
          </a:r>
        </a:p>
      </dgm:t>
    </dgm:pt>
    <dgm:pt modelId="{90D197D3-3303-4C80-A092-3B7BDF04FBF7}" type="parTrans" cxnId="{62126DBA-440F-4890-99E9-D0197B1F8AC3}">
      <dgm:prSet/>
      <dgm:spPr/>
      <dgm:t>
        <a:bodyPr/>
        <a:lstStyle/>
        <a:p>
          <a:endParaRPr lang="en-US"/>
        </a:p>
      </dgm:t>
    </dgm:pt>
    <dgm:pt modelId="{9A9FC636-BF64-4AA3-9111-3312D89D6371}" type="sibTrans" cxnId="{62126DBA-440F-4890-99E9-D0197B1F8AC3}">
      <dgm:prSet/>
      <dgm:spPr/>
      <dgm:t>
        <a:bodyPr/>
        <a:lstStyle/>
        <a:p>
          <a:endParaRPr lang="en-US"/>
        </a:p>
      </dgm:t>
    </dgm:pt>
    <dgm:pt modelId="{E1AD1DBC-9B34-4672-B365-6C5C7E96A5E5}">
      <dgm:prSet phldrT="[Text]"/>
      <dgm:spPr/>
      <dgm:t>
        <a:bodyPr/>
        <a:lstStyle/>
        <a:p>
          <a:endParaRPr lang="en-US" dirty="0"/>
        </a:p>
      </dgm:t>
    </dgm:pt>
    <dgm:pt modelId="{8C5C062E-BB4A-4159-9D81-9F19138DAF56}" type="parTrans" cxnId="{4E210A80-A0A8-4FC3-BB39-ADD0CB874D63}">
      <dgm:prSet/>
      <dgm:spPr/>
      <dgm:t>
        <a:bodyPr/>
        <a:lstStyle/>
        <a:p>
          <a:endParaRPr lang="en-US"/>
        </a:p>
      </dgm:t>
    </dgm:pt>
    <dgm:pt modelId="{1A79B38F-A3E5-4698-99B4-A0F5A3E8CD65}" type="sibTrans" cxnId="{4E210A80-A0A8-4FC3-BB39-ADD0CB874D63}">
      <dgm:prSet/>
      <dgm:spPr/>
      <dgm:t>
        <a:bodyPr/>
        <a:lstStyle/>
        <a:p>
          <a:endParaRPr lang="en-US"/>
        </a:p>
      </dgm:t>
    </dgm:pt>
    <dgm:pt modelId="{1D280956-61F1-44EA-89DD-47917582B346}">
      <dgm:prSet phldrT="[Text]" custT="1"/>
      <dgm:spPr/>
      <dgm:t>
        <a:bodyPr/>
        <a:lstStyle/>
        <a:p>
          <a:endParaRPr lang="en-US" sz="2800" b="1" dirty="0"/>
        </a:p>
        <a:p>
          <a:r>
            <a:rPr lang="en-US" sz="2800" b="1" dirty="0"/>
            <a:t>Service learning for social justice</a:t>
          </a:r>
        </a:p>
      </dgm:t>
    </dgm:pt>
    <dgm:pt modelId="{F5F29254-C816-4B3B-A23C-846A234C8557}" type="parTrans" cxnId="{8DAC0267-44CD-4D02-88C9-B2F8A13C158E}">
      <dgm:prSet/>
      <dgm:spPr/>
      <dgm:t>
        <a:bodyPr/>
        <a:lstStyle/>
        <a:p>
          <a:endParaRPr lang="en-US"/>
        </a:p>
      </dgm:t>
    </dgm:pt>
    <dgm:pt modelId="{EC76378A-9F1D-482E-AF47-2DD7D70945B6}" type="sibTrans" cxnId="{8DAC0267-44CD-4D02-88C9-B2F8A13C158E}">
      <dgm:prSet/>
      <dgm:spPr/>
      <dgm:t>
        <a:bodyPr/>
        <a:lstStyle/>
        <a:p>
          <a:endParaRPr lang="en-US"/>
        </a:p>
      </dgm:t>
    </dgm:pt>
    <dgm:pt modelId="{6AA67B08-FC84-480D-8712-C441AA98E1F4}">
      <dgm:prSet/>
      <dgm:spPr/>
      <dgm:t>
        <a:bodyPr/>
        <a:lstStyle/>
        <a:p>
          <a:endParaRPr lang="en-US" sz="1600" dirty="0"/>
        </a:p>
      </dgm:t>
    </dgm:pt>
    <dgm:pt modelId="{7250F687-DA14-49E0-B711-DF4C989A8327}" type="parTrans" cxnId="{E38A00DD-97E5-4DD1-A540-336DFE559EDA}">
      <dgm:prSet/>
      <dgm:spPr/>
      <dgm:t>
        <a:bodyPr/>
        <a:lstStyle/>
        <a:p>
          <a:endParaRPr lang="en-US"/>
        </a:p>
      </dgm:t>
    </dgm:pt>
    <dgm:pt modelId="{5CDC4C70-551F-4D11-8927-C813FC0A57EC}" type="sibTrans" cxnId="{E38A00DD-97E5-4DD1-A540-336DFE559EDA}">
      <dgm:prSet/>
      <dgm:spPr/>
      <dgm:t>
        <a:bodyPr/>
        <a:lstStyle/>
        <a:p>
          <a:endParaRPr lang="en-US"/>
        </a:p>
      </dgm:t>
    </dgm:pt>
    <dgm:pt modelId="{3B990DCB-AF23-4094-864B-C8B99FA30370}">
      <dgm:prSet phldrT="[Text]"/>
      <dgm:spPr/>
      <dgm:t>
        <a:bodyPr/>
        <a:lstStyle/>
        <a:p>
          <a:endParaRPr lang="en-US" dirty="0"/>
        </a:p>
      </dgm:t>
    </dgm:pt>
    <dgm:pt modelId="{8F93B7AA-ADE0-44B8-AFDE-9A1375C16706}" type="sibTrans" cxnId="{289A7ABA-98F5-4FB1-939B-2977E2B9EB8F}">
      <dgm:prSet/>
      <dgm:spPr/>
      <dgm:t>
        <a:bodyPr/>
        <a:lstStyle/>
        <a:p>
          <a:endParaRPr lang="en-US"/>
        </a:p>
      </dgm:t>
    </dgm:pt>
    <dgm:pt modelId="{9045AE91-C8DE-42D1-9697-92115E53B6EE}" type="parTrans" cxnId="{289A7ABA-98F5-4FB1-939B-2977E2B9EB8F}">
      <dgm:prSet/>
      <dgm:spPr/>
      <dgm:t>
        <a:bodyPr/>
        <a:lstStyle/>
        <a:p>
          <a:endParaRPr lang="en-US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A61570CF-7A4D-49A3-A0DF-8BD39856CE94}" type="presOf" srcId="{6AA67B08-FC84-480D-8712-C441AA98E1F4}" destId="{7D1CCBD6-3740-4106-ACAE-D6E331C7E2C9}" srcOrd="0" destOrd="1" presId="urn:microsoft.com/office/officeart/2008/layout/VerticalAccentList"/>
    <dgm:cxn modelId="{E38A00DD-97E5-4DD1-A540-336DFE559EDA}" srcId="{E1AD1DBC-9B34-4672-B365-6C5C7E96A5E5}" destId="{6AA67B08-FC84-480D-8712-C441AA98E1F4}" srcOrd="1" destOrd="0" parTransId="{7250F687-DA14-49E0-B711-DF4C989A8327}" sibTransId="{5CDC4C70-551F-4D11-8927-C813FC0A57EC}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Context</a:t>
          </a:r>
          <a:endParaRPr lang="en-US" dirty="0"/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1200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Description</a:t>
          </a:r>
          <a:endParaRPr lang="en-US" dirty="0"/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1200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FE638F-36D6-4911-9B36-0CC5BF3BD40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Students</a:t>
          </a:r>
          <a:endParaRPr lang="en-US" dirty="0"/>
        </a:p>
      </dgm:t>
    </dgm:pt>
    <dgm:pt modelId="{3A1006B0-FE9A-4A00-BAA1-C4B4B84B17E3}" type="parTrans" cxnId="{38549DC9-EC73-4D2E-828B-94CD83663F41}">
      <dgm:prSet/>
      <dgm:spPr/>
      <dgm:t>
        <a:bodyPr/>
        <a:lstStyle/>
        <a:p>
          <a:endParaRPr lang="en-US"/>
        </a:p>
      </dgm:t>
    </dgm:pt>
    <dgm:pt modelId="{32B668B4-62EB-4519-847C-4AFE43EAF6C3}" type="sibTrans" cxnId="{38549DC9-EC73-4D2E-828B-94CD83663F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349CDE-914B-422F-B21F-CB4651DE4BE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Project</a:t>
          </a:r>
          <a:endParaRPr lang="en-US" dirty="0"/>
        </a:p>
      </dgm:t>
    </dgm:pt>
    <dgm:pt modelId="{366CA7C8-D354-40D6-ACDC-1CCB5FAC089F}" type="parTrans" cxnId="{DDEF9F19-D176-4151-B083-795749F544D4}">
      <dgm:prSet/>
      <dgm:spPr/>
      <dgm:t>
        <a:bodyPr/>
        <a:lstStyle/>
        <a:p>
          <a:endParaRPr lang="en-US"/>
        </a:p>
      </dgm:t>
    </dgm:pt>
    <dgm:pt modelId="{97024A0F-CF7B-42CF-AA65-6B8458CCCCDA}" type="sibTrans" cxnId="{DDEF9F19-D176-4151-B083-795749F544D4}">
      <dgm:prSet/>
      <dgm:spPr/>
      <dgm:t>
        <a:bodyPr/>
        <a:lstStyle/>
        <a:p>
          <a:endParaRPr lang="en-US"/>
        </a:p>
      </dgm:t>
    </dgm:pt>
    <dgm:pt modelId="{ECA0021F-4541-49D7-8958-163BAD5BD23D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98F8B0F4-7D19-4631-9D09-9DCB672E4A38}" type="pres">
      <dgm:prSet presAssocID="{C7720856-93F0-4CC7-B7FD-2466914A11D4}" presName="container" presStyleCnt="0">
        <dgm:presLayoutVars>
          <dgm:dir/>
          <dgm:resizeHandles val="exact"/>
        </dgm:presLayoutVars>
      </dgm:prSet>
      <dgm:spPr/>
    </dgm:pt>
    <dgm:pt modelId="{E9211ABD-AC69-459D-A217-C29D2DC0A6B6}" type="pres">
      <dgm:prSet presAssocID="{4AF52931-E4CA-4429-AACB-B8747CDB2409}" presName="compNode" presStyleCnt="0"/>
      <dgm:spPr/>
    </dgm:pt>
    <dgm:pt modelId="{2048B7D0-9C2F-4966-9D85-60B2225CD7E3}" type="pres">
      <dgm:prSet presAssocID="{4AF52931-E4CA-4429-AACB-B8747CDB2409}" presName="iconBgRect" presStyleLbl="bgShp" presStyleIdx="0" presStyleCnt="4" custScaleX="128824" custScaleY="110000"/>
      <dgm:spPr/>
    </dgm:pt>
    <dgm:pt modelId="{5C135D55-0A5F-4F9F-9F48-D9C60B2B8B5E}" type="pres">
      <dgm:prSet presAssocID="{4AF52931-E4CA-4429-AACB-B8747CDB2409}" presName="iconRect" presStyleLbl="node1" presStyleIdx="0" presStyleCnt="4" custScaleX="118921" custScaleY="11892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C650E758-836C-4F7E-8CBF-8DA16B1E80C5}" type="pres">
      <dgm:prSet presAssocID="{4AF52931-E4CA-4429-AACB-B8747CDB2409}" presName="spaceRect" presStyleCnt="0"/>
      <dgm:spPr/>
    </dgm:pt>
    <dgm:pt modelId="{76489BFA-A791-4616-B790-5CCC44929DC8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7BFAFC-4246-43FC-A4A1-8B3B51227BEF}" type="pres">
      <dgm:prSet presAssocID="{D86AF01C-9CBC-41F8-9354-48CD82BDFD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697756-32ED-492D-A882-D1FF6AF1AABA}" type="pres">
      <dgm:prSet presAssocID="{BFF9359E-E9B1-4B73-BACC-2C7988765B16}" presName="compNode" presStyleCnt="0"/>
      <dgm:spPr/>
    </dgm:pt>
    <dgm:pt modelId="{08F60946-E2D1-4782-AB35-BCFCB7B3E504}" type="pres">
      <dgm:prSet presAssocID="{BFF9359E-E9B1-4B73-BACC-2C7988765B16}" presName="iconBgRect" presStyleLbl="bgShp" presStyleIdx="1" presStyleCnt="4" custScaleX="128824" custScaleY="110000"/>
      <dgm:spPr/>
    </dgm:pt>
    <dgm:pt modelId="{22A90ECD-FF02-4541-86E0-B900E0E7BA13}" type="pres">
      <dgm:prSet presAssocID="{BFF9359E-E9B1-4B73-BACC-2C7988765B16}" presName="iconRect" presStyleLbl="node1" presStyleIdx="1" presStyleCnt="4" custScaleX="118921" custScaleY="11892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outline"/>
        </a:ext>
      </dgm:extLst>
    </dgm:pt>
    <dgm:pt modelId="{ECCEEA0A-E49F-4C6C-861D-B4FE40D5C8E5}" type="pres">
      <dgm:prSet presAssocID="{BFF9359E-E9B1-4B73-BACC-2C7988765B16}" presName="spaceRect" presStyleCnt="0"/>
      <dgm:spPr/>
    </dgm:pt>
    <dgm:pt modelId="{A30BA660-F284-4CF1-83D0-CA4D599E4CBE}" type="pres">
      <dgm:prSet presAssocID="{BFF9359E-E9B1-4B73-BACC-2C7988765B16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D5CA570-F2C1-48C0-924C-A10B742E80F5}" type="pres">
      <dgm:prSet presAssocID="{1CEF1965-C516-4C44-BAE3-2FA3F51169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A5E00CD-792E-4D28-B897-7C7B5FFFA217}" type="pres">
      <dgm:prSet presAssocID="{DAFE638F-36D6-4911-9B36-0CC5BF3BD407}" presName="compNode" presStyleCnt="0"/>
      <dgm:spPr/>
    </dgm:pt>
    <dgm:pt modelId="{58E43345-4180-41FF-92F6-B30B1BC75EBF}" type="pres">
      <dgm:prSet presAssocID="{DAFE638F-36D6-4911-9B36-0CC5BF3BD407}" presName="iconBgRect" presStyleLbl="bgShp" presStyleIdx="2" presStyleCnt="4" custScaleX="128824" custScaleY="110000"/>
      <dgm:spPr/>
    </dgm:pt>
    <dgm:pt modelId="{2484BF8D-6358-4B75-909C-25BFA3038065}" type="pres">
      <dgm:prSet presAssocID="{DAFE638F-36D6-4911-9B36-0CC5BF3BD407}" presName="iconRect" presStyleLbl="node1" presStyleIdx="2" presStyleCnt="4" custScaleX="118921" custScaleY="11892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outline"/>
        </a:ext>
      </dgm:extLst>
    </dgm:pt>
    <dgm:pt modelId="{06922D95-D880-4437-BCC0-432D0A7C65AC}" type="pres">
      <dgm:prSet presAssocID="{DAFE638F-36D6-4911-9B36-0CC5BF3BD407}" presName="spaceRect" presStyleCnt="0"/>
      <dgm:spPr/>
    </dgm:pt>
    <dgm:pt modelId="{C95A3329-C8EC-4838-87F3-881BE74703E2}" type="pres">
      <dgm:prSet presAssocID="{DAFE638F-36D6-4911-9B36-0CC5BF3BD407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7A5CAD8-A93B-42FF-9E10-E4D4CC32F3F3}" type="pres">
      <dgm:prSet presAssocID="{32B668B4-62EB-4519-847C-4AFE43EAF6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63DA3A-3A09-4A7A-A12F-A584519AEF29}" type="pres">
      <dgm:prSet presAssocID="{1A349CDE-914B-422F-B21F-CB4651DE4BE0}" presName="compNode" presStyleCnt="0"/>
      <dgm:spPr/>
    </dgm:pt>
    <dgm:pt modelId="{B2E82FC4-3A8B-4AA0-BDBE-829BBF3ACF78}" type="pres">
      <dgm:prSet presAssocID="{1A349CDE-914B-422F-B21F-CB4651DE4BE0}" presName="iconBgRect" presStyleLbl="bgShp" presStyleIdx="3" presStyleCnt="4" custScaleX="128824" custScaleY="110000"/>
      <dgm:spPr/>
    </dgm:pt>
    <dgm:pt modelId="{9E8B6AD1-29AC-42EC-8779-CD3F7AB651CD}" type="pres">
      <dgm:prSet presAssocID="{1A349CDE-914B-422F-B21F-CB4651DE4BE0}" presName="iconRect" presStyleLbl="node1" presStyleIdx="3" presStyleCnt="4" custScaleX="118921" custScaleY="11892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y scene outline"/>
        </a:ext>
      </dgm:extLst>
    </dgm:pt>
    <dgm:pt modelId="{0E8A8A9F-8774-47A1-BBC7-B666B3641E10}" type="pres">
      <dgm:prSet presAssocID="{1A349CDE-914B-422F-B21F-CB4651DE4BE0}" presName="spaceRect" presStyleCnt="0"/>
      <dgm:spPr/>
    </dgm:pt>
    <dgm:pt modelId="{71E4D00E-1BCA-4F47-9A76-680BCF9BDD1C}" type="pres">
      <dgm:prSet presAssocID="{1A349CDE-914B-422F-B21F-CB4651DE4BE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0FA76-B7A8-4606-929A-D2574CCE2974}" type="presOf" srcId="{1A349CDE-914B-422F-B21F-CB4651DE4BE0}" destId="{71E4D00E-1BCA-4F47-9A76-680BCF9BDD1C}" srcOrd="0" destOrd="0" presId="urn:microsoft.com/office/officeart/2018/2/layout/IconCircleList"/>
    <dgm:cxn modelId="{DDEF9F19-D176-4151-B083-795749F544D4}" srcId="{C7720856-93F0-4CC7-B7FD-2466914A11D4}" destId="{1A349CDE-914B-422F-B21F-CB4651DE4BE0}" srcOrd="3" destOrd="0" parTransId="{366CA7C8-D354-40D6-ACDC-1CCB5FAC089F}" sibTransId="{97024A0F-CF7B-42CF-AA65-6B8458CCCCDA}"/>
    <dgm:cxn modelId="{5AB7B747-CBCD-4B67-8DE3-2E100B87DFD8}" type="presOf" srcId="{1CEF1965-C516-4C44-BAE3-2FA3F5116930}" destId="{5D5CA570-F2C1-48C0-924C-A10B742E80F5}" srcOrd="0" destOrd="0" presId="urn:microsoft.com/office/officeart/2018/2/layout/IconCircleList"/>
    <dgm:cxn modelId="{B3ADCC0A-EBF2-40C2-BD5D-A11B23E60F9B}" type="presOf" srcId="{32B668B4-62EB-4519-847C-4AFE43EAF6C3}" destId="{E7A5CAD8-A93B-42FF-9E10-E4D4CC32F3F3}" srcOrd="0" destOrd="0" presId="urn:microsoft.com/office/officeart/2018/2/layout/IconCircle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896CC02B-0544-43D7-B20E-7A8731B9A1C4}" type="presOf" srcId="{C7720856-93F0-4CC7-B7FD-2466914A11D4}" destId="{ECA0021F-4541-49D7-8958-163BAD5BD23D}" srcOrd="0" destOrd="0" presId="urn:microsoft.com/office/officeart/2018/2/layout/IconCircleList"/>
    <dgm:cxn modelId="{7FD52508-5B64-4D4E-B015-6F05A64A9462}" type="presOf" srcId="{4AF52931-E4CA-4429-AACB-B8747CDB2409}" destId="{76489BFA-A791-4616-B790-5CCC44929DC8}" srcOrd="0" destOrd="0" presId="urn:microsoft.com/office/officeart/2018/2/layout/IconCircleList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39EB2334-40DE-4ED1-9B30-41DF1C863886}" type="presOf" srcId="{D86AF01C-9CBC-41F8-9354-48CD82BDFDC9}" destId="{C37BFAFC-4246-43FC-A4A1-8B3B51227BEF}" srcOrd="0" destOrd="0" presId="urn:microsoft.com/office/officeart/2018/2/layout/IconCircle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615A9870-F5B6-4977-B492-3D62A79F77BB}" type="presOf" srcId="{BFF9359E-E9B1-4B73-BACC-2C7988765B16}" destId="{A30BA660-F284-4CF1-83D0-CA4D599E4CBE}" srcOrd="0" destOrd="0" presId="urn:microsoft.com/office/officeart/2018/2/layout/IconCircleList"/>
    <dgm:cxn modelId="{F429B4FD-B968-4C8D-95DA-6359AF99E006}" type="presOf" srcId="{DAFE638F-36D6-4911-9B36-0CC5BF3BD407}" destId="{C95A3329-C8EC-4838-87F3-881BE74703E2}" srcOrd="0" destOrd="0" presId="urn:microsoft.com/office/officeart/2018/2/layout/IconCircleList"/>
    <dgm:cxn modelId="{EE22DF23-B80D-438F-BF01-300A07E579D2}" type="presParOf" srcId="{ECA0021F-4541-49D7-8958-163BAD5BD23D}" destId="{98F8B0F4-7D19-4631-9D09-9DCB672E4A38}" srcOrd="0" destOrd="0" presId="urn:microsoft.com/office/officeart/2018/2/layout/IconCircleList"/>
    <dgm:cxn modelId="{C3FBD21C-BDE5-4357-B01C-F659F182BA69}" type="presParOf" srcId="{98F8B0F4-7D19-4631-9D09-9DCB672E4A38}" destId="{E9211ABD-AC69-459D-A217-C29D2DC0A6B6}" srcOrd="0" destOrd="0" presId="urn:microsoft.com/office/officeart/2018/2/layout/IconCircleList"/>
    <dgm:cxn modelId="{42BCCF73-D3D3-49B5-87F4-8349F15B3B05}" type="presParOf" srcId="{E9211ABD-AC69-459D-A217-C29D2DC0A6B6}" destId="{2048B7D0-9C2F-4966-9D85-60B2225CD7E3}" srcOrd="0" destOrd="0" presId="urn:microsoft.com/office/officeart/2018/2/layout/IconCircleList"/>
    <dgm:cxn modelId="{59438BBF-109E-4F81-AE4E-437A6C068839}" type="presParOf" srcId="{E9211ABD-AC69-459D-A217-C29D2DC0A6B6}" destId="{5C135D55-0A5F-4F9F-9F48-D9C60B2B8B5E}" srcOrd="1" destOrd="0" presId="urn:microsoft.com/office/officeart/2018/2/layout/IconCircleList"/>
    <dgm:cxn modelId="{1B3D09D2-343B-4EBB-9143-DCB918F99BC4}" type="presParOf" srcId="{E9211ABD-AC69-459D-A217-C29D2DC0A6B6}" destId="{C650E758-836C-4F7E-8CBF-8DA16B1E80C5}" srcOrd="2" destOrd="0" presId="urn:microsoft.com/office/officeart/2018/2/layout/IconCircleList"/>
    <dgm:cxn modelId="{7DE3BF26-FC2A-47E8-830D-591D27FC36F3}" type="presParOf" srcId="{E9211ABD-AC69-459D-A217-C29D2DC0A6B6}" destId="{76489BFA-A791-4616-B790-5CCC44929DC8}" srcOrd="3" destOrd="0" presId="urn:microsoft.com/office/officeart/2018/2/layout/IconCircleList"/>
    <dgm:cxn modelId="{78AAC001-6402-44D4-A8DA-3560B7328B0D}" type="presParOf" srcId="{98F8B0F4-7D19-4631-9D09-9DCB672E4A38}" destId="{C37BFAFC-4246-43FC-A4A1-8B3B51227BEF}" srcOrd="1" destOrd="0" presId="urn:microsoft.com/office/officeart/2018/2/layout/IconCircleList"/>
    <dgm:cxn modelId="{FECB3D6B-A6B6-4E96-BD2F-DE8512D03A1D}" type="presParOf" srcId="{98F8B0F4-7D19-4631-9D09-9DCB672E4A38}" destId="{79697756-32ED-492D-A882-D1FF6AF1AABA}" srcOrd="2" destOrd="0" presId="urn:microsoft.com/office/officeart/2018/2/layout/IconCircleList"/>
    <dgm:cxn modelId="{76F8F645-70DA-406D-B2E7-2C9BD4843A6E}" type="presParOf" srcId="{79697756-32ED-492D-A882-D1FF6AF1AABA}" destId="{08F60946-E2D1-4782-AB35-BCFCB7B3E504}" srcOrd="0" destOrd="0" presId="urn:microsoft.com/office/officeart/2018/2/layout/IconCircleList"/>
    <dgm:cxn modelId="{DF6E7528-60CB-4965-83F6-E51F88FCAAE5}" type="presParOf" srcId="{79697756-32ED-492D-A882-D1FF6AF1AABA}" destId="{22A90ECD-FF02-4541-86E0-B900E0E7BA13}" srcOrd="1" destOrd="0" presId="urn:microsoft.com/office/officeart/2018/2/layout/IconCircleList"/>
    <dgm:cxn modelId="{E47A1E26-E452-4AF5-9E7C-5C2DD6C27D54}" type="presParOf" srcId="{79697756-32ED-492D-A882-D1FF6AF1AABA}" destId="{ECCEEA0A-E49F-4C6C-861D-B4FE40D5C8E5}" srcOrd="2" destOrd="0" presId="urn:microsoft.com/office/officeart/2018/2/layout/IconCircleList"/>
    <dgm:cxn modelId="{8CF87CC1-C455-49A5-9CA2-17EA6F4BC055}" type="presParOf" srcId="{79697756-32ED-492D-A882-D1FF6AF1AABA}" destId="{A30BA660-F284-4CF1-83D0-CA4D599E4CBE}" srcOrd="3" destOrd="0" presId="urn:microsoft.com/office/officeart/2018/2/layout/IconCircleList"/>
    <dgm:cxn modelId="{3580ADE0-BCE6-4966-BC4B-7A6434FD2504}" type="presParOf" srcId="{98F8B0F4-7D19-4631-9D09-9DCB672E4A38}" destId="{5D5CA570-F2C1-48C0-924C-A10B742E80F5}" srcOrd="3" destOrd="0" presId="urn:microsoft.com/office/officeart/2018/2/layout/IconCircleList"/>
    <dgm:cxn modelId="{45C16215-64B7-4656-AA20-A76A0933C4D3}" type="presParOf" srcId="{98F8B0F4-7D19-4631-9D09-9DCB672E4A38}" destId="{FA5E00CD-792E-4D28-B897-7C7B5FFFA217}" srcOrd="4" destOrd="0" presId="urn:microsoft.com/office/officeart/2018/2/layout/IconCircleList"/>
    <dgm:cxn modelId="{60BE91D6-FCB1-47BE-B8E8-F3DF22F361FB}" type="presParOf" srcId="{FA5E00CD-792E-4D28-B897-7C7B5FFFA217}" destId="{58E43345-4180-41FF-92F6-B30B1BC75EBF}" srcOrd="0" destOrd="0" presId="urn:microsoft.com/office/officeart/2018/2/layout/IconCircleList"/>
    <dgm:cxn modelId="{2F036BB7-CB5F-4948-A5FA-CF826361B1B5}" type="presParOf" srcId="{FA5E00CD-792E-4D28-B897-7C7B5FFFA217}" destId="{2484BF8D-6358-4B75-909C-25BFA3038065}" srcOrd="1" destOrd="0" presId="urn:microsoft.com/office/officeart/2018/2/layout/IconCircleList"/>
    <dgm:cxn modelId="{9BDAE516-8415-43C3-A8CC-A44120B118E4}" type="presParOf" srcId="{FA5E00CD-792E-4D28-B897-7C7B5FFFA217}" destId="{06922D95-D880-4437-BCC0-432D0A7C65AC}" srcOrd="2" destOrd="0" presId="urn:microsoft.com/office/officeart/2018/2/layout/IconCircleList"/>
    <dgm:cxn modelId="{77249381-4DA2-48CB-A07C-B7DFDA65F1A8}" type="presParOf" srcId="{FA5E00CD-792E-4D28-B897-7C7B5FFFA217}" destId="{C95A3329-C8EC-4838-87F3-881BE74703E2}" srcOrd="3" destOrd="0" presId="urn:microsoft.com/office/officeart/2018/2/layout/IconCircleList"/>
    <dgm:cxn modelId="{4C071E4B-843A-4118-B18C-56CA0BBBB6EA}" type="presParOf" srcId="{98F8B0F4-7D19-4631-9D09-9DCB672E4A38}" destId="{E7A5CAD8-A93B-42FF-9E10-E4D4CC32F3F3}" srcOrd="5" destOrd="0" presId="urn:microsoft.com/office/officeart/2018/2/layout/IconCircleList"/>
    <dgm:cxn modelId="{3B38854F-39DD-466D-80FE-6A98BCFDEB6D}" type="presParOf" srcId="{98F8B0F4-7D19-4631-9D09-9DCB672E4A38}" destId="{2363DA3A-3A09-4A7A-A12F-A584519AEF29}" srcOrd="6" destOrd="0" presId="urn:microsoft.com/office/officeart/2018/2/layout/IconCircleList"/>
    <dgm:cxn modelId="{7B592102-28B8-43D8-98CA-2A2F72102FD6}" type="presParOf" srcId="{2363DA3A-3A09-4A7A-A12F-A584519AEF29}" destId="{B2E82FC4-3A8B-4AA0-BDBE-829BBF3ACF78}" srcOrd="0" destOrd="0" presId="urn:microsoft.com/office/officeart/2018/2/layout/IconCircleList"/>
    <dgm:cxn modelId="{76229A09-7FFB-463E-B9F1-5379740D4FD6}" type="presParOf" srcId="{2363DA3A-3A09-4A7A-A12F-A584519AEF29}" destId="{9E8B6AD1-29AC-42EC-8779-CD3F7AB651CD}" srcOrd="1" destOrd="0" presId="urn:microsoft.com/office/officeart/2018/2/layout/IconCircleList"/>
    <dgm:cxn modelId="{28ADFB58-0F1C-44C5-8E74-46257F6F86B5}" type="presParOf" srcId="{2363DA3A-3A09-4A7A-A12F-A584519AEF29}" destId="{0E8A8A9F-8774-47A1-BBC7-B666B3641E10}" srcOrd="2" destOrd="0" presId="urn:microsoft.com/office/officeart/2018/2/layout/IconCircleList"/>
    <dgm:cxn modelId="{4DC09D5B-1265-4D0B-9D48-3A8011DF9BDB}" type="presParOf" srcId="{2363DA3A-3A09-4A7A-A12F-A584519AEF29}" destId="{71E4D00E-1BCA-4F47-9A76-680BCF9BDD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Content knowledge</a:t>
          </a:r>
          <a:endParaRPr lang="en-US" dirty="0"/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1200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Course evaluations</a:t>
          </a:r>
          <a:endParaRPr lang="en-US" dirty="0"/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1200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FE638F-36D6-4911-9B36-0CC5BF3BD40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Personal reflection</a:t>
          </a:r>
        </a:p>
      </dgm:t>
    </dgm:pt>
    <dgm:pt modelId="{3A1006B0-FE9A-4A00-BAA1-C4B4B84B17E3}" type="parTrans" cxnId="{38549DC9-EC73-4D2E-828B-94CD83663F41}">
      <dgm:prSet/>
      <dgm:spPr/>
      <dgm:t>
        <a:bodyPr/>
        <a:lstStyle/>
        <a:p>
          <a:endParaRPr lang="en-US"/>
        </a:p>
      </dgm:t>
    </dgm:pt>
    <dgm:pt modelId="{32B668B4-62EB-4519-847C-4AFE43EAF6C3}" type="sibTrans" cxnId="{38549DC9-EC73-4D2E-828B-94CD83663F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349CDE-914B-422F-B21F-CB4651DE4BE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Student satisfaction</a:t>
          </a:r>
          <a:endParaRPr lang="en-US" dirty="0"/>
        </a:p>
      </dgm:t>
    </dgm:pt>
    <dgm:pt modelId="{366CA7C8-D354-40D6-ACDC-1CCB5FAC089F}" type="parTrans" cxnId="{DDEF9F19-D176-4151-B083-795749F544D4}">
      <dgm:prSet/>
      <dgm:spPr/>
      <dgm:t>
        <a:bodyPr/>
        <a:lstStyle/>
        <a:p>
          <a:endParaRPr lang="en-US"/>
        </a:p>
      </dgm:t>
    </dgm:pt>
    <dgm:pt modelId="{97024A0F-CF7B-42CF-AA65-6B8458CCCCDA}" type="sibTrans" cxnId="{DDEF9F19-D176-4151-B083-795749F544D4}">
      <dgm:prSet/>
      <dgm:spPr/>
      <dgm:t>
        <a:bodyPr/>
        <a:lstStyle/>
        <a:p>
          <a:endParaRPr lang="en-US"/>
        </a:p>
      </dgm:t>
    </dgm:pt>
    <dgm:pt modelId="{ECA0021F-4541-49D7-8958-163BAD5BD23D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98F8B0F4-7D19-4631-9D09-9DCB672E4A38}" type="pres">
      <dgm:prSet presAssocID="{C7720856-93F0-4CC7-B7FD-2466914A11D4}" presName="container" presStyleCnt="0">
        <dgm:presLayoutVars>
          <dgm:dir/>
          <dgm:resizeHandles val="exact"/>
        </dgm:presLayoutVars>
      </dgm:prSet>
      <dgm:spPr/>
    </dgm:pt>
    <dgm:pt modelId="{E9211ABD-AC69-459D-A217-C29D2DC0A6B6}" type="pres">
      <dgm:prSet presAssocID="{4AF52931-E4CA-4429-AACB-B8747CDB2409}" presName="compNode" presStyleCnt="0"/>
      <dgm:spPr/>
    </dgm:pt>
    <dgm:pt modelId="{2048B7D0-9C2F-4966-9D85-60B2225CD7E3}" type="pres">
      <dgm:prSet presAssocID="{4AF52931-E4CA-4429-AACB-B8747CDB2409}" presName="iconBgRect" presStyleLbl="bgShp" presStyleIdx="0" presStyleCnt="4" custScaleX="128824" custScaleY="110000"/>
      <dgm:spPr>
        <a:solidFill>
          <a:schemeClr val="accent5"/>
        </a:solidFill>
      </dgm:spPr>
    </dgm:pt>
    <dgm:pt modelId="{5C135D55-0A5F-4F9F-9F48-D9C60B2B8B5E}" type="pres">
      <dgm:prSet presAssocID="{4AF52931-E4CA-4429-AACB-B8747CDB2409}" presName="iconRect" presStyleLbl="node1" presStyleIdx="0" presStyleCnt="4" custScaleX="118921" custScaleY="11892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dea outline"/>
        </a:ext>
      </dgm:extLst>
    </dgm:pt>
    <dgm:pt modelId="{C650E758-836C-4F7E-8CBF-8DA16B1E80C5}" type="pres">
      <dgm:prSet presAssocID="{4AF52931-E4CA-4429-AACB-B8747CDB2409}" presName="spaceRect" presStyleCnt="0"/>
      <dgm:spPr/>
    </dgm:pt>
    <dgm:pt modelId="{76489BFA-A791-4616-B790-5CCC44929DC8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7BFAFC-4246-43FC-A4A1-8B3B51227BEF}" type="pres">
      <dgm:prSet presAssocID="{D86AF01C-9CBC-41F8-9354-48CD82BDFD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697756-32ED-492D-A882-D1FF6AF1AABA}" type="pres">
      <dgm:prSet presAssocID="{BFF9359E-E9B1-4B73-BACC-2C7988765B16}" presName="compNode" presStyleCnt="0"/>
      <dgm:spPr/>
    </dgm:pt>
    <dgm:pt modelId="{08F60946-E2D1-4782-AB35-BCFCB7B3E504}" type="pres">
      <dgm:prSet presAssocID="{BFF9359E-E9B1-4B73-BACC-2C7988765B16}" presName="iconBgRect" presStyleLbl="bgShp" presStyleIdx="1" presStyleCnt="4" custScaleX="128824" custScaleY="110000"/>
      <dgm:spPr>
        <a:solidFill>
          <a:srgbClr val="99CC00"/>
        </a:solidFill>
      </dgm:spPr>
    </dgm:pt>
    <dgm:pt modelId="{22A90ECD-FF02-4541-86E0-B900E0E7BA13}" type="pres">
      <dgm:prSet presAssocID="{BFF9359E-E9B1-4B73-BACC-2C7988765B16}" presName="iconRect" presStyleLbl="node1" presStyleIdx="1" presStyleCnt="4" custScaleX="118921" custScaleY="11892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outline"/>
        </a:ext>
      </dgm:extLst>
    </dgm:pt>
    <dgm:pt modelId="{ECCEEA0A-E49F-4C6C-861D-B4FE40D5C8E5}" type="pres">
      <dgm:prSet presAssocID="{BFF9359E-E9B1-4B73-BACC-2C7988765B16}" presName="spaceRect" presStyleCnt="0"/>
      <dgm:spPr/>
    </dgm:pt>
    <dgm:pt modelId="{A30BA660-F284-4CF1-83D0-CA4D599E4CBE}" type="pres">
      <dgm:prSet presAssocID="{BFF9359E-E9B1-4B73-BACC-2C7988765B16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D5CA570-F2C1-48C0-924C-A10B742E80F5}" type="pres">
      <dgm:prSet presAssocID="{1CEF1965-C516-4C44-BAE3-2FA3F51169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A5E00CD-792E-4D28-B897-7C7B5FFFA217}" type="pres">
      <dgm:prSet presAssocID="{DAFE638F-36D6-4911-9B36-0CC5BF3BD407}" presName="compNode" presStyleCnt="0"/>
      <dgm:spPr/>
    </dgm:pt>
    <dgm:pt modelId="{58E43345-4180-41FF-92F6-B30B1BC75EBF}" type="pres">
      <dgm:prSet presAssocID="{DAFE638F-36D6-4911-9B36-0CC5BF3BD407}" presName="iconBgRect" presStyleLbl="bgShp" presStyleIdx="2" presStyleCnt="4" custScaleX="128824" custScaleY="110000"/>
      <dgm:spPr>
        <a:solidFill>
          <a:schemeClr val="accent6"/>
        </a:solidFill>
      </dgm:spPr>
    </dgm:pt>
    <dgm:pt modelId="{2484BF8D-6358-4B75-909C-25BFA3038065}" type="pres">
      <dgm:prSet presAssocID="{DAFE638F-36D6-4911-9B36-0CC5BF3BD407}" presName="iconRect" presStyleLbl="node1" presStyleIdx="2" presStyleCnt="4" custScaleX="118921" custScaleY="11892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lection outline"/>
        </a:ext>
      </dgm:extLst>
    </dgm:pt>
    <dgm:pt modelId="{06922D95-D880-4437-BCC0-432D0A7C65AC}" type="pres">
      <dgm:prSet presAssocID="{DAFE638F-36D6-4911-9B36-0CC5BF3BD407}" presName="spaceRect" presStyleCnt="0"/>
      <dgm:spPr/>
    </dgm:pt>
    <dgm:pt modelId="{C95A3329-C8EC-4838-87F3-881BE74703E2}" type="pres">
      <dgm:prSet presAssocID="{DAFE638F-36D6-4911-9B36-0CC5BF3BD407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7A5CAD8-A93B-42FF-9E10-E4D4CC32F3F3}" type="pres">
      <dgm:prSet presAssocID="{32B668B4-62EB-4519-847C-4AFE43EAF6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63DA3A-3A09-4A7A-A12F-A584519AEF29}" type="pres">
      <dgm:prSet presAssocID="{1A349CDE-914B-422F-B21F-CB4651DE4BE0}" presName="compNode" presStyleCnt="0"/>
      <dgm:spPr/>
    </dgm:pt>
    <dgm:pt modelId="{B2E82FC4-3A8B-4AA0-BDBE-829BBF3ACF78}" type="pres">
      <dgm:prSet presAssocID="{1A349CDE-914B-422F-B21F-CB4651DE4BE0}" presName="iconBgRect" presStyleLbl="bgShp" presStyleIdx="3" presStyleCnt="4" custScaleX="128824" custScaleY="110000"/>
      <dgm:spPr>
        <a:solidFill>
          <a:srgbClr val="66FFCC"/>
        </a:solidFill>
      </dgm:spPr>
    </dgm:pt>
    <dgm:pt modelId="{9E8B6AD1-29AC-42EC-8779-CD3F7AB651CD}" type="pres">
      <dgm:prSet presAssocID="{1A349CDE-914B-422F-B21F-CB4651DE4BE0}" presName="iconRect" presStyleLbl="node1" presStyleIdx="3" presStyleCnt="4" custScaleX="118921" custScaleY="11892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ing 1 Star outline"/>
        </a:ext>
      </dgm:extLst>
    </dgm:pt>
    <dgm:pt modelId="{0E8A8A9F-8774-47A1-BBC7-B666B3641E10}" type="pres">
      <dgm:prSet presAssocID="{1A349CDE-914B-422F-B21F-CB4651DE4BE0}" presName="spaceRect" presStyleCnt="0"/>
      <dgm:spPr/>
    </dgm:pt>
    <dgm:pt modelId="{71E4D00E-1BCA-4F47-9A76-680BCF9BDD1C}" type="pres">
      <dgm:prSet presAssocID="{1A349CDE-914B-422F-B21F-CB4651DE4BE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0FA76-B7A8-4606-929A-D2574CCE2974}" type="presOf" srcId="{1A349CDE-914B-422F-B21F-CB4651DE4BE0}" destId="{71E4D00E-1BCA-4F47-9A76-680BCF9BDD1C}" srcOrd="0" destOrd="0" presId="urn:microsoft.com/office/officeart/2018/2/layout/IconCircleList"/>
    <dgm:cxn modelId="{DDEF9F19-D176-4151-B083-795749F544D4}" srcId="{C7720856-93F0-4CC7-B7FD-2466914A11D4}" destId="{1A349CDE-914B-422F-B21F-CB4651DE4BE0}" srcOrd="3" destOrd="0" parTransId="{366CA7C8-D354-40D6-ACDC-1CCB5FAC089F}" sibTransId="{97024A0F-CF7B-42CF-AA65-6B8458CCCCDA}"/>
    <dgm:cxn modelId="{5AB7B747-CBCD-4B67-8DE3-2E100B87DFD8}" type="presOf" srcId="{1CEF1965-C516-4C44-BAE3-2FA3F5116930}" destId="{5D5CA570-F2C1-48C0-924C-A10B742E80F5}" srcOrd="0" destOrd="0" presId="urn:microsoft.com/office/officeart/2018/2/layout/IconCircleList"/>
    <dgm:cxn modelId="{B3ADCC0A-EBF2-40C2-BD5D-A11B23E60F9B}" type="presOf" srcId="{32B668B4-62EB-4519-847C-4AFE43EAF6C3}" destId="{E7A5CAD8-A93B-42FF-9E10-E4D4CC32F3F3}" srcOrd="0" destOrd="0" presId="urn:microsoft.com/office/officeart/2018/2/layout/IconCircle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896CC02B-0544-43D7-B20E-7A8731B9A1C4}" type="presOf" srcId="{C7720856-93F0-4CC7-B7FD-2466914A11D4}" destId="{ECA0021F-4541-49D7-8958-163BAD5BD23D}" srcOrd="0" destOrd="0" presId="urn:microsoft.com/office/officeart/2018/2/layout/IconCircleList"/>
    <dgm:cxn modelId="{7FD52508-5B64-4D4E-B015-6F05A64A9462}" type="presOf" srcId="{4AF52931-E4CA-4429-AACB-B8747CDB2409}" destId="{76489BFA-A791-4616-B790-5CCC44929DC8}" srcOrd="0" destOrd="0" presId="urn:microsoft.com/office/officeart/2018/2/layout/IconCircleList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39EB2334-40DE-4ED1-9B30-41DF1C863886}" type="presOf" srcId="{D86AF01C-9CBC-41F8-9354-48CD82BDFDC9}" destId="{C37BFAFC-4246-43FC-A4A1-8B3B51227BEF}" srcOrd="0" destOrd="0" presId="urn:microsoft.com/office/officeart/2018/2/layout/IconCircle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615A9870-F5B6-4977-B492-3D62A79F77BB}" type="presOf" srcId="{BFF9359E-E9B1-4B73-BACC-2C7988765B16}" destId="{A30BA660-F284-4CF1-83D0-CA4D599E4CBE}" srcOrd="0" destOrd="0" presId="urn:microsoft.com/office/officeart/2018/2/layout/IconCircleList"/>
    <dgm:cxn modelId="{F429B4FD-B968-4C8D-95DA-6359AF99E006}" type="presOf" srcId="{DAFE638F-36D6-4911-9B36-0CC5BF3BD407}" destId="{C95A3329-C8EC-4838-87F3-881BE74703E2}" srcOrd="0" destOrd="0" presId="urn:microsoft.com/office/officeart/2018/2/layout/IconCircleList"/>
    <dgm:cxn modelId="{EE22DF23-B80D-438F-BF01-300A07E579D2}" type="presParOf" srcId="{ECA0021F-4541-49D7-8958-163BAD5BD23D}" destId="{98F8B0F4-7D19-4631-9D09-9DCB672E4A38}" srcOrd="0" destOrd="0" presId="urn:microsoft.com/office/officeart/2018/2/layout/IconCircleList"/>
    <dgm:cxn modelId="{C3FBD21C-BDE5-4357-B01C-F659F182BA69}" type="presParOf" srcId="{98F8B0F4-7D19-4631-9D09-9DCB672E4A38}" destId="{E9211ABD-AC69-459D-A217-C29D2DC0A6B6}" srcOrd="0" destOrd="0" presId="urn:microsoft.com/office/officeart/2018/2/layout/IconCircleList"/>
    <dgm:cxn modelId="{42BCCF73-D3D3-49B5-87F4-8349F15B3B05}" type="presParOf" srcId="{E9211ABD-AC69-459D-A217-C29D2DC0A6B6}" destId="{2048B7D0-9C2F-4966-9D85-60B2225CD7E3}" srcOrd="0" destOrd="0" presId="urn:microsoft.com/office/officeart/2018/2/layout/IconCircleList"/>
    <dgm:cxn modelId="{59438BBF-109E-4F81-AE4E-437A6C068839}" type="presParOf" srcId="{E9211ABD-AC69-459D-A217-C29D2DC0A6B6}" destId="{5C135D55-0A5F-4F9F-9F48-D9C60B2B8B5E}" srcOrd="1" destOrd="0" presId="urn:microsoft.com/office/officeart/2018/2/layout/IconCircleList"/>
    <dgm:cxn modelId="{1B3D09D2-343B-4EBB-9143-DCB918F99BC4}" type="presParOf" srcId="{E9211ABD-AC69-459D-A217-C29D2DC0A6B6}" destId="{C650E758-836C-4F7E-8CBF-8DA16B1E80C5}" srcOrd="2" destOrd="0" presId="urn:microsoft.com/office/officeart/2018/2/layout/IconCircleList"/>
    <dgm:cxn modelId="{7DE3BF26-FC2A-47E8-830D-591D27FC36F3}" type="presParOf" srcId="{E9211ABD-AC69-459D-A217-C29D2DC0A6B6}" destId="{76489BFA-A791-4616-B790-5CCC44929DC8}" srcOrd="3" destOrd="0" presId="urn:microsoft.com/office/officeart/2018/2/layout/IconCircleList"/>
    <dgm:cxn modelId="{78AAC001-6402-44D4-A8DA-3560B7328B0D}" type="presParOf" srcId="{98F8B0F4-7D19-4631-9D09-9DCB672E4A38}" destId="{C37BFAFC-4246-43FC-A4A1-8B3B51227BEF}" srcOrd="1" destOrd="0" presId="urn:microsoft.com/office/officeart/2018/2/layout/IconCircleList"/>
    <dgm:cxn modelId="{FECB3D6B-A6B6-4E96-BD2F-DE8512D03A1D}" type="presParOf" srcId="{98F8B0F4-7D19-4631-9D09-9DCB672E4A38}" destId="{79697756-32ED-492D-A882-D1FF6AF1AABA}" srcOrd="2" destOrd="0" presId="urn:microsoft.com/office/officeart/2018/2/layout/IconCircleList"/>
    <dgm:cxn modelId="{76F8F645-70DA-406D-B2E7-2C9BD4843A6E}" type="presParOf" srcId="{79697756-32ED-492D-A882-D1FF6AF1AABA}" destId="{08F60946-E2D1-4782-AB35-BCFCB7B3E504}" srcOrd="0" destOrd="0" presId="urn:microsoft.com/office/officeart/2018/2/layout/IconCircleList"/>
    <dgm:cxn modelId="{DF6E7528-60CB-4965-83F6-E51F88FCAAE5}" type="presParOf" srcId="{79697756-32ED-492D-A882-D1FF6AF1AABA}" destId="{22A90ECD-FF02-4541-86E0-B900E0E7BA13}" srcOrd="1" destOrd="0" presId="urn:microsoft.com/office/officeart/2018/2/layout/IconCircleList"/>
    <dgm:cxn modelId="{E47A1E26-E452-4AF5-9E7C-5C2DD6C27D54}" type="presParOf" srcId="{79697756-32ED-492D-A882-D1FF6AF1AABA}" destId="{ECCEEA0A-E49F-4C6C-861D-B4FE40D5C8E5}" srcOrd="2" destOrd="0" presId="urn:microsoft.com/office/officeart/2018/2/layout/IconCircleList"/>
    <dgm:cxn modelId="{8CF87CC1-C455-49A5-9CA2-17EA6F4BC055}" type="presParOf" srcId="{79697756-32ED-492D-A882-D1FF6AF1AABA}" destId="{A30BA660-F284-4CF1-83D0-CA4D599E4CBE}" srcOrd="3" destOrd="0" presId="urn:microsoft.com/office/officeart/2018/2/layout/IconCircleList"/>
    <dgm:cxn modelId="{3580ADE0-BCE6-4966-BC4B-7A6434FD2504}" type="presParOf" srcId="{98F8B0F4-7D19-4631-9D09-9DCB672E4A38}" destId="{5D5CA570-F2C1-48C0-924C-A10B742E80F5}" srcOrd="3" destOrd="0" presId="urn:microsoft.com/office/officeart/2018/2/layout/IconCircleList"/>
    <dgm:cxn modelId="{45C16215-64B7-4656-AA20-A76A0933C4D3}" type="presParOf" srcId="{98F8B0F4-7D19-4631-9D09-9DCB672E4A38}" destId="{FA5E00CD-792E-4D28-B897-7C7B5FFFA217}" srcOrd="4" destOrd="0" presId="urn:microsoft.com/office/officeart/2018/2/layout/IconCircleList"/>
    <dgm:cxn modelId="{60BE91D6-FCB1-47BE-B8E8-F3DF22F361FB}" type="presParOf" srcId="{FA5E00CD-792E-4D28-B897-7C7B5FFFA217}" destId="{58E43345-4180-41FF-92F6-B30B1BC75EBF}" srcOrd="0" destOrd="0" presId="urn:microsoft.com/office/officeart/2018/2/layout/IconCircleList"/>
    <dgm:cxn modelId="{2F036BB7-CB5F-4948-A5FA-CF826361B1B5}" type="presParOf" srcId="{FA5E00CD-792E-4D28-B897-7C7B5FFFA217}" destId="{2484BF8D-6358-4B75-909C-25BFA3038065}" srcOrd="1" destOrd="0" presId="urn:microsoft.com/office/officeart/2018/2/layout/IconCircleList"/>
    <dgm:cxn modelId="{9BDAE516-8415-43C3-A8CC-A44120B118E4}" type="presParOf" srcId="{FA5E00CD-792E-4D28-B897-7C7B5FFFA217}" destId="{06922D95-D880-4437-BCC0-432D0A7C65AC}" srcOrd="2" destOrd="0" presId="urn:microsoft.com/office/officeart/2018/2/layout/IconCircleList"/>
    <dgm:cxn modelId="{77249381-4DA2-48CB-A07C-B7DFDA65F1A8}" type="presParOf" srcId="{FA5E00CD-792E-4D28-B897-7C7B5FFFA217}" destId="{C95A3329-C8EC-4838-87F3-881BE74703E2}" srcOrd="3" destOrd="0" presId="urn:microsoft.com/office/officeart/2018/2/layout/IconCircleList"/>
    <dgm:cxn modelId="{4C071E4B-843A-4118-B18C-56CA0BBBB6EA}" type="presParOf" srcId="{98F8B0F4-7D19-4631-9D09-9DCB672E4A38}" destId="{E7A5CAD8-A93B-42FF-9E10-E4D4CC32F3F3}" srcOrd="5" destOrd="0" presId="urn:microsoft.com/office/officeart/2018/2/layout/IconCircleList"/>
    <dgm:cxn modelId="{3B38854F-39DD-466D-80FE-6A98BCFDEB6D}" type="presParOf" srcId="{98F8B0F4-7D19-4631-9D09-9DCB672E4A38}" destId="{2363DA3A-3A09-4A7A-A12F-A584519AEF29}" srcOrd="6" destOrd="0" presId="urn:microsoft.com/office/officeart/2018/2/layout/IconCircleList"/>
    <dgm:cxn modelId="{7B592102-28B8-43D8-98CA-2A2F72102FD6}" type="presParOf" srcId="{2363DA3A-3A09-4A7A-A12F-A584519AEF29}" destId="{B2E82FC4-3A8B-4AA0-BDBE-829BBF3ACF78}" srcOrd="0" destOrd="0" presId="urn:microsoft.com/office/officeart/2018/2/layout/IconCircleList"/>
    <dgm:cxn modelId="{76229A09-7FFB-463E-B9F1-5379740D4FD6}" type="presParOf" srcId="{2363DA3A-3A09-4A7A-A12F-A584519AEF29}" destId="{9E8B6AD1-29AC-42EC-8779-CD3F7AB651CD}" srcOrd="1" destOrd="0" presId="urn:microsoft.com/office/officeart/2018/2/layout/IconCircleList"/>
    <dgm:cxn modelId="{28ADFB58-0F1C-44C5-8E74-46257F6F86B5}" type="presParOf" srcId="{2363DA3A-3A09-4A7A-A12F-A584519AEF29}" destId="{0E8A8A9F-8774-47A1-BBC7-B666B3641E10}" srcOrd="2" destOrd="0" presId="urn:microsoft.com/office/officeart/2018/2/layout/IconCircleList"/>
    <dgm:cxn modelId="{4DC09D5B-1265-4D0B-9D48-3A8011DF9BDB}" type="presParOf" srcId="{2363DA3A-3A09-4A7A-A12F-A584519AEF29}" destId="{71E4D00E-1BCA-4F47-9A76-680BCF9BDD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6635E5-6A21-4EA3-95DF-B5A8714D9C7C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F0D9AD-508D-489F-84BD-700BAFC1DFC2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0D02AB67-4D0D-4142-8048-2D16D9F04853}" type="parTrans" cxnId="{5D4E1643-02DA-42ED-B4C5-A240F1C0E0E9}">
      <dgm:prSet/>
      <dgm:spPr/>
      <dgm:t>
        <a:bodyPr/>
        <a:lstStyle/>
        <a:p>
          <a:endParaRPr lang="en-US"/>
        </a:p>
      </dgm:t>
    </dgm:pt>
    <dgm:pt modelId="{F038AB15-843D-466E-91B3-4E5C93F9A0B4}" type="sibTrans" cxnId="{5D4E1643-02DA-42ED-B4C5-A240F1C0E0E9}">
      <dgm:prSet/>
      <dgm:spPr/>
      <dgm:t>
        <a:bodyPr/>
        <a:lstStyle/>
        <a:p>
          <a:endParaRPr lang="en-US"/>
        </a:p>
      </dgm:t>
    </dgm:pt>
    <dgm:pt modelId="{29F6E872-E42E-4038-B0E3-1DCB2890A5C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Specificity</a:t>
          </a:r>
        </a:p>
      </dgm:t>
    </dgm:pt>
    <dgm:pt modelId="{6036A361-CE69-4D99-B12C-85AA6A863F4C}" type="parTrans" cxnId="{22F87EDD-5C87-4454-9292-75E9DA9AF293}">
      <dgm:prSet/>
      <dgm:spPr/>
      <dgm:t>
        <a:bodyPr/>
        <a:lstStyle/>
        <a:p>
          <a:endParaRPr lang="en-US"/>
        </a:p>
      </dgm:t>
    </dgm:pt>
    <dgm:pt modelId="{378F138B-ED86-4E92-970D-2AF914F929F7}" type="sibTrans" cxnId="{22F87EDD-5C87-4454-9292-75E9DA9AF293}">
      <dgm:prSet/>
      <dgm:spPr/>
      <dgm:t>
        <a:bodyPr/>
        <a:lstStyle/>
        <a:p>
          <a:endParaRPr lang="en-US"/>
        </a:p>
      </dgm:t>
    </dgm:pt>
    <dgm:pt modelId="{2B4BBAD2-18A2-4BA1-95EC-386924F9EC55}">
      <dgm:prSet phldrT="[Text]"/>
      <dgm:spPr/>
      <dgm:t>
        <a:bodyPr/>
        <a:lstStyle/>
        <a:p>
          <a:r>
            <a:rPr lang="en-US" dirty="0"/>
            <a:t>Student experience</a:t>
          </a:r>
        </a:p>
      </dgm:t>
    </dgm:pt>
    <dgm:pt modelId="{E5AEB570-A82F-4F81-81BA-C4D7B6D88323}" type="parTrans" cxnId="{3875B955-CC88-4978-ABF8-9BB7EF9AAFBA}">
      <dgm:prSet/>
      <dgm:spPr/>
      <dgm:t>
        <a:bodyPr/>
        <a:lstStyle/>
        <a:p>
          <a:endParaRPr lang="en-US"/>
        </a:p>
      </dgm:t>
    </dgm:pt>
    <dgm:pt modelId="{AE35C5BB-7A56-42D6-8158-5A2A4C503215}" type="sibTrans" cxnId="{3875B955-CC88-4978-ABF8-9BB7EF9AAFBA}">
      <dgm:prSet/>
      <dgm:spPr/>
      <dgm:t>
        <a:bodyPr/>
        <a:lstStyle/>
        <a:p>
          <a:endParaRPr lang="en-US"/>
        </a:p>
      </dgm:t>
    </dgm:pt>
    <dgm:pt modelId="{E4387BAE-F9DB-46F3-852F-60AB17D3ADF2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SLOs</a:t>
          </a:r>
        </a:p>
      </dgm:t>
    </dgm:pt>
    <dgm:pt modelId="{CAAB4C2D-DEFE-4A3F-BACE-75C2A492363C}" type="parTrans" cxnId="{23C0F909-F25C-46A3-8124-A62C44FC6CFE}">
      <dgm:prSet/>
      <dgm:spPr/>
      <dgm:t>
        <a:bodyPr/>
        <a:lstStyle/>
        <a:p>
          <a:endParaRPr lang="en-US"/>
        </a:p>
      </dgm:t>
    </dgm:pt>
    <dgm:pt modelId="{2ECF5678-BAE1-4453-B70D-D86E6C1FCD67}" type="sibTrans" cxnId="{23C0F909-F25C-46A3-8124-A62C44FC6CFE}">
      <dgm:prSet/>
      <dgm:spPr/>
      <dgm:t>
        <a:bodyPr/>
        <a:lstStyle/>
        <a:p>
          <a:endParaRPr lang="en-US"/>
        </a:p>
      </dgm:t>
    </dgm:pt>
    <dgm:pt modelId="{76AD4392-F172-40AC-84B8-DE1527324F3C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Project guidelines</a:t>
          </a:r>
        </a:p>
      </dgm:t>
    </dgm:pt>
    <dgm:pt modelId="{67E8BD44-E9BC-4D84-8A1E-07B15FDEE52E}" type="parTrans" cxnId="{7FB8E42B-0661-448F-AE1D-17249D101318}">
      <dgm:prSet/>
      <dgm:spPr/>
      <dgm:t>
        <a:bodyPr/>
        <a:lstStyle/>
        <a:p>
          <a:endParaRPr lang="en-US"/>
        </a:p>
      </dgm:t>
    </dgm:pt>
    <dgm:pt modelId="{1F07F1DD-5250-46D7-BB46-D183615BA3E1}" type="sibTrans" cxnId="{7FB8E42B-0661-448F-AE1D-17249D101318}">
      <dgm:prSet/>
      <dgm:spPr/>
      <dgm:t>
        <a:bodyPr/>
        <a:lstStyle/>
        <a:p>
          <a:endParaRPr lang="en-US"/>
        </a:p>
      </dgm:t>
    </dgm:pt>
    <dgm:pt modelId="{AFA3920C-C028-4002-9EE8-6D7B77E7295E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Content units</a:t>
          </a:r>
        </a:p>
      </dgm:t>
    </dgm:pt>
    <dgm:pt modelId="{DDDFBA44-E7F7-417D-9D6A-6BD3ECEAC2A8}" type="parTrans" cxnId="{D867450E-ABF0-4E18-A52A-15331B02E23C}">
      <dgm:prSet/>
      <dgm:spPr/>
      <dgm:t>
        <a:bodyPr/>
        <a:lstStyle/>
        <a:p>
          <a:endParaRPr lang="en-US"/>
        </a:p>
      </dgm:t>
    </dgm:pt>
    <dgm:pt modelId="{040BB264-D0B1-4A61-95F4-328DCE7264A3}" type="sibTrans" cxnId="{D867450E-ABF0-4E18-A52A-15331B02E23C}">
      <dgm:prSet/>
      <dgm:spPr/>
      <dgm:t>
        <a:bodyPr/>
        <a:lstStyle/>
        <a:p>
          <a:endParaRPr lang="en-US"/>
        </a:p>
      </dgm:t>
    </dgm:pt>
    <dgm:pt modelId="{E8C15B2F-83AF-4CB3-A40A-5D6BF3C4FB84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Reflection exercise</a:t>
          </a:r>
        </a:p>
      </dgm:t>
    </dgm:pt>
    <dgm:pt modelId="{3DCC236C-5403-457E-BC8F-ABDF07A0CBDD}" type="parTrans" cxnId="{AB37A219-B7CE-459E-B93E-2523EFFC3D30}">
      <dgm:prSet/>
      <dgm:spPr/>
      <dgm:t>
        <a:bodyPr/>
        <a:lstStyle/>
        <a:p>
          <a:endParaRPr lang="en-US"/>
        </a:p>
      </dgm:t>
    </dgm:pt>
    <dgm:pt modelId="{71A628E4-5CB5-4422-934C-4697D17BF066}" type="sibTrans" cxnId="{AB37A219-B7CE-459E-B93E-2523EFFC3D30}">
      <dgm:prSet/>
      <dgm:spPr/>
      <dgm:t>
        <a:bodyPr/>
        <a:lstStyle/>
        <a:p>
          <a:endParaRPr lang="en-US"/>
        </a:p>
      </dgm:t>
    </dgm:pt>
    <dgm:pt modelId="{6ED54289-332E-4968-8309-90F7F1872DB5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Expectations</a:t>
          </a:r>
        </a:p>
      </dgm:t>
    </dgm:pt>
    <dgm:pt modelId="{C12F1795-94B3-4B9B-AB0A-1A7F38E4B67C}" type="parTrans" cxnId="{33C5C435-EFB6-411C-93F9-C62225439C88}">
      <dgm:prSet/>
      <dgm:spPr/>
      <dgm:t>
        <a:bodyPr/>
        <a:lstStyle/>
        <a:p>
          <a:endParaRPr lang="en-US"/>
        </a:p>
      </dgm:t>
    </dgm:pt>
    <dgm:pt modelId="{9ED2E8F7-02CC-466E-880D-B3B1025BC006}" type="sibTrans" cxnId="{33C5C435-EFB6-411C-93F9-C62225439C88}">
      <dgm:prSet/>
      <dgm:spPr/>
      <dgm:t>
        <a:bodyPr/>
        <a:lstStyle/>
        <a:p>
          <a:endParaRPr lang="en-US"/>
        </a:p>
      </dgm:t>
    </dgm:pt>
    <dgm:pt modelId="{4ED0D8DA-ABF0-4202-8984-07BBFBF3CFBC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COVID 19</a:t>
          </a:r>
        </a:p>
      </dgm:t>
    </dgm:pt>
    <dgm:pt modelId="{79945796-DDEA-4BE6-8151-1F98A0E65DA3}" type="parTrans" cxnId="{1D94B328-C14D-4630-8DA2-EFD3649A1B8D}">
      <dgm:prSet/>
      <dgm:spPr/>
      <dgm:t>
        <a:bodyPr/>
        <a:lstStyle/>
        <a:p>
          <a:endParaRPr lang="en-US"/>
        </a:p>
      </dgm:t>
    </dgm:pt>
    <dgm:pt modelId="{2EF54A13-C8AB-4C70-AE41-23EFE2564B3D}" type="sibTrans" cxnId="{1D94B328-C14D-4630-8DA2-EFD3649A1B8D}">
      <dgm:prSet/>
      <dgm:spPr/>
      <dgm:t>
        <a:bodyPr/>
        <a:lstStyle/>
        <a:p>
          <a:endParaRPr lang="en-US"/>
        </a:p>
      </dgm:t>
    </dgm:pt>
    <dgm:pt modelId="{1A63D1C6-2C0A-472F-A24F-DFDA25094FC5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Population</a:t>
          </a:r>
        </a:p>
      </dgm:t>
    </dgm:pt>
    <dgm:pt modelId="{DEE45311-F039-4766-A86F-41DFB953F50A}" type="parTrans" cxnId="{49486F89-A49B-4824-8FF1-8D0352D4018C}">
      <dgm:prSet/>
      <dgm:spPr/>
      <dgm:t>
        <a:bodyPr/>
        <a:lstStyle/>
        <a:p>
          <a:endParaRPr lang="en-US"/>
        </a:p>
      </dgm:t>
    </dgm:pt>
    <dgm:pt modelId="{6260F4BA-25E4-4D77-9D58-17F58807399A}" type="sibTrans" cxnId="{49486F89-A49B-4824-8FF1-8D0352D4018C}">
      <dgm:prSet/>
      <dgm:spPr/>
      <dgm:t>
        <a:bodyPr/>
        <a:lstStyle/>
        <a:p>
          <a:endParaRPr lang="en-US"/>
        </a:p>
      </dgm:t>
    </dgm:pt>
    <dgm:pt modelId="{808D7A71-7DFC-4766-B836-6D9E4C2257A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Class size</a:t>
          </a:r>
        </a:p>
      </dgm:t>
    </dgm:pt>
    <dgm:pt modelId="{1A0B8F4B-5ADA-457A-BEEB-77610DF3C9C9}" type="parTrans" cxnId="{D0DCD553-7B6D-4170-BDAA-840677AE3A4C}">
      <dgm:prSet/>
      <dgm:spPr/>
      <dgm:t>
        <a:bodyPr/>
        <a:lstStyle/>
        <a:p>
          <a:endParaRPr lang="en-US"/>
        </a:p>
      </dgm:t>
    </dgm:pt>
    <dgm:pt modelId="{DE3CEF28-84C9-4F3D-8CF3-DBEDD77520FE}" type="sibTrans" cxnId="{D0DCD553-7B6D-4170-BDAA-840677AE3A4C}">
      <dgm:prSet/>
      <dgm:spPr/>
      <dgm:t>
        <a:bodyPr/>
        <a:lstStyle/>
        <a:p>
          <a:endParaRPr lang="en-US"/>
        </a:p>
      </dgm:t>
    </dgm:pt>
    <dgm:pt modelId="{8D5A08E4-9C52-4370-90CE-5DD653175152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Reflection paper</a:t>
          </a:r>
        </a:p>
      </dgm:t>
    </dgm:pt>
    <dgm:pt modelId="{85FAA482-259C-45CB-8B5A-BA0FF998B36C}" type="parTrans" cxnId="{64865330-DF99-47C0-A96D-6A66CC5BF800}">
      <dgm:prSet/>
      <dgm:spPr/>
      <dgm:t>
        <a:bodyPr/>
        <a:lstStyle/>
        <a:p>
          <a:endParaRPr lang="en-US"/>
        </a:p>
      </dgm:t>
    </dgm:pt>
    <dgm:pt modelId="{131A83CE-57D7-49B8-8D6C-D2EE6529B297}" type="sibTrans" cxnId="{64865330-DF99-47C0-A96D-6A66CC5BF800}">
      <dgm:prSet/>
      <dgm:spPr/>
      <dgm:t>
        <a:bodyPr/>
        <a:lstStyle/>
        <a:p>
          <a:endParaRPr lang="en-US"/>
        </a:p>
      </dgm:t>
    </dgm:pt>
    <dgm:pt modelId="{8D5DB741-94FD-435A-BD2A-7317A5DB728C}" type="pres">
      <dgm:prSet presAssocID="{E16635E5-6A21-4EA3-95DF-B5A8714D9C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2108C-0198-4542-81FE-16EC9E52CB85}" type="pres">
      <dgm:prSet presAssocID="{6CF0D9AD-508D-489F-84BD-700BAFC1DFC2}" presName="compNode" presStyleCnt="0"/>
      <dgm:spPr/>
    </dgm:pt>
    <dgm:pt modelId="{E3EA35E7-B127-4F3D-AA38-6774E7242456}" type="pres">
      <dgm:prSet presAssocID="{6CF0D9AD-508D-489F-84BD-700BAFC1DFC2}" presName="aNode" presStyleLbl="bgShp" presStyleIdx="0" presStyleCnt="3"/>
      <dgm:spPr/>
      <dgm:t>
        <a:bodyPr/>
        <a:lstStyle/>
        <a:p>
          <a:endParaRPr lang="en-US"/>
        </a:p>
      </dgm:t>
    </dgm:pt>
    <dgm:pt modelId="{4FBAF5C0-C311-4B7C-ABDC-91DB1370FEB6}" type="pres">
      <dgm:prSet presAssocID="{6CF0D9AD-508D-489F-84BD-700BAFC1DFC2}" presName="textNode" presStyleLbl="bgShp" presStyleIdx="0" presStyleCnt="3"/>
      <dgm:spPr/>
      <dgm:t>
        <a:bodyPr/>
        <a:lstStyle/>
        <a:p>
          <a:endParaRPr lang="en-US"/>
        </a:p>
      </dgm:t>
    </dgm:pt>
    <dgm:pt modelId="{7CD92A66-C674-4A82-807F-9AADE941E66B}" type="pres">
      <dgm:prSet presAssocID="{6CF0D9AD-508D-489F-84BD-700BAFC1DFC2}" presName="compChildNode" presStyleCnt="0"/>
      <dgm:spPr/>
    </dgm:pt>
    <dgm:pt modelId="{0156D885-7F15-4AA6-B80C-5F6D16F7F62A}" type="pres">
      <dgm:prSet presAssocID="{6CF0D9AD-508D-489F-84BD-700BAFC1DFC2}" presName="theInnerList" presStyleCnt="0"/>
      <dgm:spPr/>
    </dgm:pt>
    <dgm:pt modelId="{83BB0656-26CC-471E-9456-AD32243FCAC6}" type="pres">
      <dgm:prSet presAssocID="{6CF0D9AD-508D-489F-84BD-700BAFC1DFC2}" presName="aSpace" presStyleCnt="0"/>
      <dgm:spPr/>
    </dgm:pt>
    <dgm:pt modelId="{7B3AB249-7E7C-4841-86FD-BF91593963DB}" type="pres">
      <dgm:prSet presAssocID="{29F6E872-E42E-4038-B0E3-1DCB2890A5C4}" presName="compNode" presStyleCnt="0"/>
      <dgm:spPr/>
    </dgm:pt>
    <dgm:pt modelId="{AE91C7D4-2AB1-444F-8AC1-B43249686086}" type="pres">
      <dgm:prSet presAssocID="{29F6E872-E42E-4038-B0E3-1DCB2890A5C4}" presName="aNode" presStyleLbl="bgShp" presStyleIdx="1" presStyleCnt="3"/>
      <dgm:spPr/>
      <dgm:t>
        <a:bodyPr/>
        <a:lstStyle/>
        <a:p>
          <a:endParaRPr lang="en-US"/>
        </a:p>
      </dgm:t>
    </dgm:pt>
    <dgm:pt modelId="{EF9B4F90-24B8-45F4-9ED3-5E6FB9DD3C95}" type="pres">
      <dgm:prSet presAssocID="{29F6E872-E42E-4038-B0E3-1DCB2890A5C4}" presName="textNode" presStyleLbl="bgShp" presStyleIdx="1" presStyleCnt="3"/>
      <dgm:spPr/>
      <dgm:t>
        <a:bodyPr/>
        <a:lstStyle/>
        <a:p>
          <a:endParaRPr lang="en-US"/>
        </a:p>
      </dgm:t>
    </dgm:pt>
    <dgm:pt modelId="{1DD56E14-0121-4663-B13F-8044253C17A7}" type="pres">
      <dgm:prSet presAssocID="{29F6E872-E42E-4038-B0E3-1DCB2890A5C4}" presName="compChildNode" presStyleCnt="0"/>
      <dgm:spPr/>
    </dgm:pt>
    <dgm:pt modelId="{3B00BD57-0217-40B7-B3B8-4E07BA234793}" type="pres">
      <dgm:prSet presAssocID="{29F6E872-E42E-4038-B0E3-1DCB2890A5C4}" presName="theInnerList" presStyleCnt="0"/>
      <dgm:spPr/>
    </dgm:pt>
    <dgm:pt modelId="{F26E7A30-95BB-4B4C-A5A9-0E92676832E6}" type="pres">
      <dgm:prSet presAssocID="{E4387BAE-F9DB-46F3-852F-60AB17D3ADF2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AB76A-4155-48D5-84A8-C25907A6E6DA}" type="pres">
      <dgm:prSet presAssocID="{E4387BAE-F9DB-46F3-852F-60AB17D3ADF2}" presName="aSpace2" presStyleCnt="0"/>
      <dgm:spPr/>
    </dgm:pt>
    <dgm:pt modelId="{E327EF65-43F2-44AE-9200-F3E89913EF4B}" type="pres">
      <dgm:prSet presAssocID="{AFA3920C-C028-4002-9EE8-6D7B77E7295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EBC5B-F7F7-489F-B975-8ED45205B402}" type="pres">
      <dgm:prSet presAssocID="{AFA3920C-C028-4002-9EE8-6D7B77E7295E}" presName="aSpace2" presStyleCnt="0"/>
      <dgm:spPr/>
    </dgm:pt>
    <dgm:pt modelId="{67D8904D-4556-44E8-8A81-A519C1AB8CED}" type="pres">
      <dgm:prSet presAssocID="{76AD4392-F172-40AC-84B8-DE1527324F3C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6637F-CA2A-4D7C-BFC9-C8C0AF301B64}" type="pres">
      <dgm:prSet presAssocID="{76AD4392-F172-40AC-84B8-DE1527324F3C}" presName="aSpace2" presStyleCnt="0"/>
      <dgm:spPr/>
    </dgm:pt>
    <dgm:pt modelId="{21F1CFCC-4270-453D-AC74-DEF08DCB8B7F}" type="pres">
      <dgm:prSet presAssocID="{E8C15B2F-83AF-4CB3-A40A-5D6BF3C4FB84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E30B5-2DAB-4ED8-86CB-0806D173382D}" type="pres">
      <dgm:prSet presAssocID="{29F6E872-E42E-4038-B0E3-1DCB2890A5C4}" presName="aSpace" presStyleCnt="0"/>
      <dgm:spPr/>
    </dgm:pt>
    <dgm:pt modelId="{C8595C40-87BC-467A-880F-1EF1E871CD42}" type="pres">
      <dgm:prSet presAssocID="{2B4BBAD2-18A2-4BA1-95EC-386924F9EC55}" presName="compNode" presStyleCnt="0"/>
      <dgm:spPr/>
    </dgm:pt>
    <dgm:pt modelId="{4EF4BB88-2CC1-4808-93E7-B18CF39B52C2}" type="pres">
      <dgm:prSet presAssocID="{2B4BBAD2-18A2-4BA1-95EC-386924F9EC55}" presName="aNode" presStyleLbl="bgShp" presStyleIdx="2" presStyleCnt="3"/>
      <dgm:spPr/>
      <dgm:t>
        <a:bodyPr/>
        <a:lstStyle/>
        <a:p>
          <a:endParaRPr lang="en-US"/>
        </a:p>
      </dgm:t>
    </dgm:pt>
    <dgm:pt modelId="{07656592-01AC-48A3-9B5C-BBA1D91918D7}" type="pres">
      <dgm:prSet presAssocID="{2B4BBAD2-18A2-4BA1-95EC-386924F9EC55}" presName="textNode" presStyleLbl="bgShp" presStyleIdx="2" presStyleCnt="3"/>
      <dgm:spPr/>
      <dgm:t>
        <a:bodyPr/>
        <a:lstStyle/>
        <a:p>
          <a:endParaRPr lang="en-US"/>
        </a:p>
      </dgm:t>
    </dgm:pt>
    <dgm:pt modelId="{3E7554CD-327D-4C5B-B699-67AE8F568FF0}" type="pres">
      <dgm:prSet presAssocID="{2B4BBAD2-18A2-4BA1-95EC-386924F9EC55}" presName="compChildNode" presStyleCnt="0"/>
      <dgm:spPr/>
    </dgm:pt>
    <dgm:pt modelId="{F93CD896-2A94-477E-B0A5-FBB722EA4553}" type="pres">
      <dgm:prSet presAssocID="{2B4BBAD2-18A2-4BA1-95EC-386924F9EC55}" presName="theInnerList" presStyleCnt="0"/>
      <dgm:spPr/>
    </dgm:pt>
    <dgm:pt modelId="{EEB9A8DD-24C6-4D29-A333-571ED48ABC8F}" type="pres">
      <dgm:prSet presAssocID="{4ED0D8DA-ABF0-4202-8984-07BBFBF3CFBC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0A3E1-AB5A-470D-ACC5-3A08F219F880}" type="pres">
      <dgm:prSet presAssocID="{4ED0D8DA-ABF0-4202-8984-07BBFBF3CFBC}" presName="aSpace2" presStyleCnt="0"/>
      <dgm:spPr/>
    </dgm:pt>
    <dgm:pt modelId="{7C024853-832E-411C-B380-162CB2925AB5}" type="pres">
      <dgm:prSet presAssocID="{1A63D1C6-2C0A-472F-A24F-DFDA25094FC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E011A-BD17-416C-91B3-B589D70317B1}" type="pres">
      <dgm:prSet presAssocID="{1A63D1C6-2C0A-472F-A24F-DFDA25094FC5}" presName="aSpace2" presStyleCnt="0"/>
      <dgm:spPr/>
    </dgm:pt>
    <dgm:pt modelId="{F208DF49-D463-41F4-AAB6-9DD83E215814}" type="pres">
      <dgm:prSet presAssocID="{808D7A71-7DFC-4766-B836-6D9E4C2257A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9005F-CEEA-4EFD-85C6-446E8DAA0D7E}" type="pres">
      <dgm:prSet presAssocID="{808D7A71-7DFC-4766-B836-6D9E4C2257A3}" presName="aSpace2" presStyleCnt="0"/>
      <dgm:spPr/>
    </dgm:pt>
    <dgm:pt modelId="{9F55480D-ACF0-4C99-8128-54C982ADC6BB}" type="pres">
      <dgm:prSet presAssocID="{6ED54289-332E-4968-8309-90F7F1872DB5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0DD11-6612-4069-B49B-502360B3983B}" type="pres">
      <dgm:prSet presAssocID="{6ED54289-332E-4968-8309-90F7F1872DB5}" presName="aSpace2" presStyleCnt="0"/>
      <dgm:spPr/>
    </dgm:pt>
    <dgm:pt modelId="{26685C41-E512-420C-BB27-EFB0A616AAEA}" type="pres">
      <dgm:prSet presAssocID="{8D5A08E4-9C52-4370-90CE-5DD653175152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CAFEA9-FB48-4DEB-BD1C-3F204D59813E}" type="presOf" srcId="{29F6E872-E42E-4038-B0E3-1DCB2890A5C4}" destId="{EF9B4F90-24B8-45F4-9ED3-5E6FB9DD3C95}" srcOrd="1" destOrd="0" presId="urn:microsoft.com/office/officeart/2005/8/layout/lProcess2"/>
    <dgm:cxn modelId="{A6583692-3651-42C8-A53E-4CC74283468B}" type="presOf" srcId="{6CF0D9AD-508D-489F-84BD-700BAFC1DFC2}" destId="{E3EA35E7-B127-4F3D-AA38-6774E7242456}" srcOrd="0" destOrd="0" presId="urn:microsoft.com/office/officeart/2005/8/layout/lProcess2"/>
    <dgm:cxn modelId="{EF99BA7C-F7AA-4C6B-A8EE-6585051226A9}" type="presOf" srcId="{76AD4392-F172-40AC-84B8-DE1527324F3C}" destId="{67D8904D-4556-44E8-8A81-A519C1AB8CED}" srcOrd="0" destOrd="0" presId="urn:microsoft.com/office/officeart/2005/8/layout/lProcess2"/>
    <dgm:cxn modelId="{798030CB-FB40-434E-92DB-BE3E31890F35}" type="presOf" srcId="{808D7A71-7DFC-4766-B836-6D9E4C2257A3}" destId="{F208DF49-D463-41F4-AAB6-9DD83E215814}" srcOrd="0" destOrd="0" presId="urn:microsoft.com/office/officeart/2005/8/layout/lProcess2"/>
    <dgm:cxn modelId="{7FB8E42B-0661-448F-AE1D-17249D101318}" srcId="{29F6E872-E42E-4038-B0E3-1DCB2890A5C4}" destId="{76AD4392-F172-40AC-84B8-DE1527324F3C}" srcOrd="2" destOrd="0" parTransId="{67E8BD44-E9BC-4D84-8A1E-07B15FDEE52E}" sibTransId="{1F07F1DD-5250-46D7-BB46-D183615BA3E1}"/>
    <dgm:cxn modelId="{534ED97C-5D3E-4A87-933F-BC8B03A7CF4B}" type="presOf" srcId="{8D5A08E4-9C52-4370-90CE-5DD653175152}" destId="{26685C41-E512-420C-BB27-EFB0A616AAEA}" srcOrd="0" destOrd="0" presId="urn:microsoft.com/office/officeart/2005/8/layout/lProcess2"/>
    <dgm:cxn modelId="{ED25D242-C2E3-48A9-A7E5-607FCFFEE5CE}" type="presOf" srcId="{6ED54289-332E-4968-8309-90F7F1872DB5}" destId="{9F55480D-ACF0-4C99-8128-54C982ADC6BB}" srcOrd="0" destOrd="0" presId="urn:microsoft.com/office/officeart/2005/8/layout/lProcess2"/>
    <dgm:cxn modelId="{64865330-DF99-47C0-A96D-6A66CC5BF800}" srcId="{2B4BBAD2-18A2-4BA1-95EC-386924F9EC55}" destId="{8D5A08E4-9C52-4370-90CE-5DD653175152}" srcOrd="4" destOrd="0" parTransId="{85FAA482-259C-45CB-8B5A-BA0FF998B36C}" sibTransId="{131A83CE-57D7-49B8-8D6C-D2EE6529B297}"/>
    <dgm:cxn modelId="{540BD2DD-6B6D-43C8-A760-BCDA3DF68C04}" type="presOf" srcId="{4ED0D8DA-ABF0-4202-8984-07BBFBF3CFBC}" destId="{EEB9A8DD-24C6-4D29-A333-571ED48ABC8F}" srcOrd="0" destOrd="0" presId="urn:microsoft.com/office/officeart/2005/8/layout/lProcess2"/>
    <dgm:cxn modelId="{D0DCD553-7B6D-4170-BDAA-840677AE3A4C}" srcId="{2B4BBAD2-18A2-4BA1-95EC-386924F9EC55}" destId="{808D7A71-7DFC-4766-B836-6D9E4C2257A3}" srcOrd="2" destOrd="0" parTransId="{1A0B8F4B-5ADA-457A-BEEB-77610DF3C9C9}" sibTransId="{DE3CEF28-84C9-4F3D-8CF3-DBEDD77520FE}"/>
    <dgm:cxn modelId="{00C42F2F-39B2-4D05-B495-B35F4FB293BC}" type="presOf" srcId="{E4387BAE-F9DB-46F3-852F-60AB17D3ADF2}" destId="{F26E7A30-95BB-4B4C-A5A9-0E92676832E6}" srcOrd="0" destOrd="0" presId="urn:microsoft.com/office/officeart/2005/8/layout/lProcess2"/>
    <dgm:cxn modelId="{33C5C435-EFB6-411C-93F9-C62225439C88}" srcId="{2B4BBAD2-18A2-4BA1-95EC-386924F9EC55}" destId="{6ED54289-332E-4968-8309-90F7F1872DB5}" srcOrd="3" destOrd="0" parTransId="{C12F1795-94B3-4B9B-AB0A-1A7F38E4B67C}" sibTransId="{9ED2E8F7-02CC-466E-880D-B3B1025BC006}"/>
    <dgm:cxn modelId="{023E3124-3DDE-4C48-873C-00F5DEEB2677}" type="presOf" srcId="{2B4BBAD2-18A2-4BA1-95EC-386924F9EC55}" destId="{4EF4BB88-2CC1-4808-93E7-B18CF39B52C2}" srcOrd="0" destOrd="0" presId="urn:microsoft.com/office/officeart/2005/8/layout/lProcess2"/>
    <dgm:cxn modelId="{8FABFEB7-D991-4857-85BC-479552B62EFE}" type="presOf" srcId="{6CF0D9AD-508D-489F-84BD-700BAFC1DFC2}" destId="{4FBAF5C0-C311-4B7C-ABDC-91DB1370FEB6}" srcOrd="1" destOrd="0" presId="urn:microsoft.com/office/officeart/2005/8/layout/lProcess2"/>
    <dgm:cxn modelId="{AB37A219-B7CE-459E-B93E-2523EFFC3D30}" srcId="{29F6E872-E42E-4038-B0E3-1DCB2890A5C4}" destId="{E8C15B2F-83AF-4CB3-A40A-5D6BF3C4FB84}" srcOrd="3" destOrd="0" parTransId="{3DCC236C-5403-457E-BC8F-ABDF07A0CBDD}" sibTransId="{71A628E4-5CB5-4422-934C-4697D17BF066}"/>
    <dgm:cxn modelId="{0A7D0D55-1685-4FA1-99AC-6E6CECD81144}" type="presOf" srcId="{1A63D1C6-2C0A-472F-A24F-DFDA25094FC5}" destId="{7C024853-832E-411C-B380-162CB2925AB5}" srcOrd="0" destOrd="0" presId="urn:microsoft.com/office/officeart/2005/8/layout/lProcess2"/>
    <dgm:cxn modelId="{5D4E1643-02DA-42ED-B4C5-A240F1C0E0E9}" srcId="{E16635E5-6A21-4EA3-95DF-B5A8714D9C7C}" destId="{6CF0D9AD-508D-489F-84BD-700BAFC1DFC2}" srcOrd="0" destOrd="0" parTransId="{0D02AB67-4D0D-4142-8048-2D16D9F04853}" sibTransId="{F038AB15-843D-466E-91B3-4E5C93F9A0B4}"/>
    <dgm:cxn modelId="{8A36F743-6C9C-4A8E-8835-AA7CF0A1A37C}" type="presOf" srcId="{2B4BBAD2-18A2-4BA1-95EC-386924F9EC55}" destId="{07656592-01AC-48A3-9B5C-BBA1D91918D7}" srcOrd="1" destOrd="0" presId="urn:microsoft.com/office/officeart/2005/8/layout/lProcess2"/>
    <dgm:cxn modelId="{23C0F909-F25C-46A3-8124-A62C44FC6CFE}" srcId="{29F6E872-E42E-4038-B0E3-1DCB2890A5C4}" destId="{E4387BAE-F9DB-46F3-852F-60AB17D3ADF2}" srcOrd="0" destOrd="0" parTransId="{CAAB4C2D-DEFE-4A3F-BACE-75C2A492363C}" sibTransId="{2ECF5678-BAE1-4453-B70D-D86E6C1FCD67}"/>
    <dgm:cxn modelId="{22F87EDD-5C87-4454-9292-75E9DA9AF293}" srcId="{E16635E5-6A21-4EA3-95DF-B5A8714D9C7C}" destId="{29F6E872-E42E-4038-B0E3-1DCB2890A5C4}" srcOrd="1" destOrd="0" parTransId="{6036A361-CE69-4D99-B12C-85AA6A863F4C}" sibTransId="{378F138B-ED86-4E92-970D-2AF914F929F7}"/>
    <dgm:cxn modelId="{172F88B6-028D-4A36-A535-A6B50FF5F3B8}" type="presOf" srcId="{AFA3920C-C028-4002-9EE8-6D7B77E7295E}" destId="{E327EF65-43F2-44AE-9200-F3E89913EF4B}" srcOrd="0" destOrd="0" presId="urn:microsoft.com/office/officeart/2005/8/layout/lProcess2"/>
    <dgm:cxn modelId="{10B66B53-E247-4635-81A9-F22441816139}" type="presOf" srcId="{E8C15B2F-83AF-4CB3-A40A-5D6BF3C4FB84}" destId="{21F1CFCC-4270-453D-AC74-DEF08DCB8B7F}" srcOrd="0" destOrd="0" presId="urn:microsoft.com/office/officeart/2005/8/layout/lProcess2"/>
    <dgm:cxn modelId="{80A6AA56-1B53-486F-A34A-F5C0C207A5D2}" type="presOf" srcId="{E16635E5-6A21-4EA3-95DF-B5A8714D9C7C}" destId="{8D5DB741-94FD-435A-BD2A-7317A5DB728C}" srcOrd="0" destOrd="0" presId="urn:microsoft.com/office/officeart/2005/8/layout/lProcess2"/>
    <dgm:cxn modelId="{D867450E-ABF0-4E18-A52A-15331B02E23C}" srcId="{29F6E872-E42E-4038-B0E3-1DCB2890A5C4}" destId="{AFA3920C-C028-4002-9EE8-6D7B77E7295E}" srcOrd="1" destOrd="0" parTransId="{DDDFBA44-E7F7-417D-9D6A-6BD3ECEAC2A8}" sibTransId="{040BB264-D0B1-4A61-95F4-328DCE7264A3}"/>
    <dgm:cxn modelId="{49486F89-A49B-4824-8FF1-8D0352D4018C}" srcId="{2B4BBAD2-18A2-4BA1-95EC-386924F9EC55}" destId="{1A63D1C6-2C0A-472F-A24F-DFDA25094FC5}" srcOrd="1" destOrd="0" parTransId="{DEE45311-F039-4766-A86F-41DFB953F50A}" sibTransId="{6260F4BA-25E4-4D77-9D58-17F58807399A}"/>
    <dgm:cxn modelId="{54873DFD-DB04-4EB6-8D3A-7EA45F2F6920}" type="presOf" srcId="{29F6E872-E42E-4038-B0E3-1DCB2890A5C4}" destId="{AE91C7D4-2AB1-444F-8AC1-B43249686086}" srcOrd="0" destOrd="0" presId="urn:microsoft.com/office/officeart/2005/8/layout/lProcess2"/>
    <dgm:cxn modelId="{1D94B328-C14D-4630-8DA2-EFD3649A1B8D}" srcId="{2B4BBAD2-18A2-4BA1-95EC-386924F9EC55}" destId="{4ED0D8DA-ABF0-4202-8984-07BBFBF3CFBC}" srcOrd="0" destOrd="0" parTransId="{79945796-DDEA-4BE6-8151-1F98A0E65DA3}" sibTransId="{2EF54A13-C8AB-4C70-AE41-23EFE2564B3D}"/>
    <dgm:cxn modelId="{3875B955-CC88-4978-ABF8-9BB7EF9AAFBA}" srcId="{E16635E5-6A21-4EA3-95DF-B5A8714D9C7C}" destId="{2B4BBAD2-18A2-4BA1-95EC-386924F9EC55}" srcOrd="2" destOrd="0" parTransId="{E5AEB570-A82F-4F81-81BA-C4D7B6D88323}" sibTransId="{AE35C5BB-7A56-42D6-8158-5A2A4C503215}"/>
    <dgm:cxn modelId="{4E4BC731-5D3B-4783-B4E5-9ECCE7EE0AD1}" type="presParOf" srcId="{8D5DB741-94FD-435A-BD2A-7317A5DB728C}" destId="{3D52108C-0198-4542-81FE-16EC9E52CB85}" srcOrd="0" destOrd="0" presId="urn:microsoft.com/office/officeart/2005/8/layout/lProcess2"/>
    <dgm:cxn modelId="{54ACCB89-17D0-49D6-A3C5-CABDE048BB83}" type="presParOf" srcId="{3D52108C-0198-4542-81FE-16EC9E52CB85}" destId="{E3EA35E7-B127-4F3D-AA38-6774E7242456}" srcOrd="0" destOrd="0" presId="urn:microsoft.com/office/officeart/2005/8/layout/lProcess2"/>
    <dgm:cxn modelId="{0C4D0376-4429-49ED-9944-BA2F4CD84C84}" type="presParOf" srcId="{3D52108C-0198-4542-81FE-16EC9E52CB85}" destId="{4FBAF5C0-C311-4B7C-ABDC-91DB1370FEB6}" srcOrd="1" destOrd="0" presId="urn:microsoft.com/office/officeart/2005/8/layout/lProcess2"/>
    <dgm:cxn modelId="{DA38BF99-856B-41F5-850E-994FFC66F8F3}" type="presParOf" srcId="{3D52108C-0198-4542-81FE-16EC9E52CB85}" destId="{7CD92A66-C674-4A82-807F-9AADE941E66B}" srcOrd="2" destOrd="0" presId="urn:microsoft.com/office/officeart/2005/8/layout/lProcess2"/>
    <dgm:cxn modelId="{232D178E-58B9-427C-AE16-6F5FFDAAF27B}" type="presParOf" srcId="{7CD92A66-C674-4A82-807F-9AADE941E66B}" destId="{0156D885-7F15-4AA6-B80C-5F6D16F7F62A}" srcOrd="0" destOrd="0" presId="urn:microsoft.com/office/officeart/2005/8/layout/lProcess2"/>
    <dgm:cxn modelId="{754E8590-46C0-49D1-A1B9-C74EC5E85A12}" type="presParOf" srcId="{8D5DB741-94FD-435A-BD2A-7317A5DB728C}" destId="{83BB0656-26CC-471E-9456-AD32243FCAC6}" srcOrd="1" destOrd="0" presId="urn:microsoft.com/office/officeart/2005/8/layout/lProcess2"/>
    <dgm:cxn modelId="{466D645C-D4D5-481E-B067-F159865E5E38}" type="presParOf" srcId="{8D5DB741-94FD-435A-BD2A-7317A5DB728C}" destId="{7B3AB249-7E7C-4841-86FD-BF91593963DB}" srcOrd="2" destOrd="0" presId="urn:microsoft.com/office/officeart/2005/8/layout/lProcess2"/>
    <dgm:cxn modelId="{8C4EA6C6-9D9B-4F3B-AF35-9428EF1F28BD}" type="presParOf" srcId="{7B3AB249-7E7C-4841-86FD-BF91593963DB}" destId="{AE91C7D4-2AB1-444F-8AC1-B43249686086}" srcOrd="0" destOrd="0" presId="urn:microsoft.com/office/officeart/2005/8/layout/lProcess2"/>
    <dgm:cxn modelId="{FCC3AC3E-FA0C-4CE0-960F-60D63E7A1B0F}" type="presParOf" srcId="{7B3AB249-7E7C-4841-86FD-BF91593963DB}" destId="{EF9B4F90-24B8-45F4-9ED3-5E6FB9DD3C95}" srcOrd="1" destOrd="0" presId="urn:microsoft.com/office/officeart/2005/8/layout/lProcess2"/>
    <dgm:cxn modelId="{3026EA80-DB53-4CF2-997E-7DDE64803622}" type="presParOf" srcId="{7B3AB249-7E7C-4841-86FD-BF91593963DB}" destId="{1DD56E14-0121-4663-B13F-8044253C17A7}" srcOrd="2" destOrd="0" presId="urn:microsoft.com/office/officeart/2005/8/layout/lProcess2"/>
    <dgm:cxn modelId="{77D358A1-3ADF-48C4-AFD6-F5A07ADC8A6B}" type="presParOf" srcId="{1DD56E14-0121-4663-B13F-8044253C17A7}" destId="{3B00BD57-0217-40B7-B3B8-4E07BA234793}" srcOrd="0" destOrd="0" presId="urn:microsoft.com/office/officeart/2005/8/layout/lProcess2"/>
    <dgm:cxn modelId="{3CC2E30F-D157-4EAE-B8CF-586B39B576D1}" type="presParOf" srcId="{3B00BD57-0217-40B7-B3B8-4E07BA234793}" destId="{F26E7A30-95BB-4B4C-A5A9-0E92676832E6}" srcOrd="0" destOrd="0" presId="urn:microsoft.com/office/officeart/2005/8/layout/lProcess2"/>
    <dgm:cxn modelId="{1F7CBB1B-3471-4D38-9F33-1880E564F18C}" type="presParOf" srcId="{3B00BD57-0217-40B7-B3B8-4E07BA234793}" destId="{CF5AB76A-4155-48D5-84A8-C25907A6E6DA}" srcOrd="1" destOrd="0" presId="urn:microsoft.com/office/officeart/2005/8/layout/lProcess2"/>
    <dgm:cxn modelId="{8E5C77AD-CBD4-4951-B108-1CD39DD95981}" type="presParOf" srcId="{3B00BD57-0217-40B7-B3B8-4E07BA234793}" destId="{E327EF65-43F2-44AE-9200-F3E89913EF4B}" srcOrd="2" destOrd="0" presId="urn:microsoft.com/office/officeart/2005/8/layout/lProcess2"/>
    <dgm:cxn modelId="{D80B838C-F07A-4761-8EDF-A9280F6A8E04}" type="presParOf" srcId="{3B00BD57-0217-40B7-B3B8-4E07BA234793}" destId="{93BEBC5B-F7F7-489F-B975-8ED45205B402}" srcOrd="3" destOrd="0" presId="urn:microsoft.com/office/officeart/2005/8/layout/lProcess2"/>
    <dgm:cxn modelId="{9BC72432-7B9B-4C29-A4E8-5E9A53E349F5}" type="presParOf" srcId="{3B00BD57-0217-40B7-B3B8-4E07BA234793}" destId="{67D8904D-4556-44E8-8A81-A519C1AB8CED}" srcOrd="4" destOrd="0" presId="urn:microsoft.com/office/officeart/2005/8/layout/lProcess2"/>
    <dgm:cxn modelId="{8081916B-AA2D-4AE3-9DC7-D888072C9620}" type="presParOf" srcId="{3B00BD57-0217-40B7-B3B8-4E07BA234793}" destId="{7796637F-CA2A-4D7C-BFC9-C8C0AF301B64}" srcOrd="5" destOrd="0" presId="urn:microsoft.com/office/officeart/2005/8/layout/lProcess2"/>
    <dgm:cxn modelId="{364B617A-B4E5-4761-BF3B-F360B6236F4D}" type="presParOf" srcId="{3B00BD57-0217-40B7-B3B8-4E07BA234793}" destId="{21F1CFCC-4270-453D-AC74-DEF08DCB8B7F}" srcOrd="6" destOrd="0" presId="urn:microsoft.com/office/officeart/2005/8/layout/lProcess2"/>
    <dgm:cxn modelId="{D24A836A-A347-4579-939C-C6526528EAFF}" type="presParOf" srcId="{8D5DB741-94FD-435A-BD2A-7317A5DB728C}" destId="{F6CE30B5-2DAB-4ED8-86CB-0806D173382D}" srcOrd="3" destOrd="0" presId="urn:microsoft.com/office/officeart/2005/8/layout/lProcess2"/>
    <dgm:cxn modelId="{248349D9-E73E-4958-8BD0-7206A804C5E9}" type="presParOf" srcId="{8D5DB741-94FD-435A-BD2A-7317A5DB728C}" destId="{C8595C40-87BC-467A-880F-1EF1E871CD42}" srcOrd="4" destOrd="0" presId="urn:microsoft.com/office/officeart/2005/8/layout/lProcess2"/>
    <dgm:cxn modelId="{F51DD869-329E-4F9F-96E9-61F37BA8F189}" type="presParOf" srcId="{C8595C40-87BC-467A-880F-1EF1E871CD42}" destId="{4EF4BB88-2CC1-4808-93E7-B18CF39B52C2}" srcOrd="0" destOrd="0" presId="urn:microsoft.com/office/officeart/2005/8/layout/lProcess2"/>
    <dgm:cxn modelId="{3276EDE0-5123-4F2D-BDC6-941D98C80C5F}" type="presParOf" srcId="{C8595C40-87BC-467A-880F-1EF1E871CD42}" destId="{07656592-01AC-48A3-9B5C-BBA1D91918D7}" srcOrd="1" destOrd="0" presId="urn:microsoft.com/office/officeart/2005/8/layout/lProcess2"/>
    <dgm:cxn modelId="{2E24E993-DDD7-4E01-82C4-9118D8218E1E}" type="presParOf" srcId="{C8595C40-87BC-467A-880F-1EF1E871CD42}" destId="{3E7554CD-327D-4C5B-B699-67AE8F568FF0}" srcOrd="2" destOrd="0" presId="urn:microsoft.com/office/officeart/2005/8/layout/lProcess2"/>
    <dgm:cxn modelId="{77FF0782-960D-4D20-B32B-E86CE1BCE9FC}" type="presParOf" srcId="{3E7554CD-327D-4C5B-B699-67AE8F568FF0}" destId="{F93CD896-2A94-477E-B0A5-FBB722EA4553}" srcOrd="0" destOrd="0" presId="urn:microsoft.com/office/officeart/2005/8/layout/lProcess2"/>
    <dgm:cxn modelId="{961A06D7-07B0-49BB-93E6-D2B4C19EDD73}" type="presParOf" srcId="{F93CD896-2A94-477E-B0A5-FBB722EA4553}" destId="{EEB9A8DD-24C6-4D29-A333-571ED48ABC8F}" srcOrd="0" destOrd="0" presId="urn:microsoft.com/office/officeart/2005/8/layout/lProcess2"/>
    <dgm:cxn modelId="{C58467EE-6BA2-4431-AA5B-DD4F89A060DF}" type="presParOf" srcId="{F93CD896-2A94-477E-B0A5-FBB722EA4553}" destId="{C9E0A3E1-AB5A-470D-ACC5-3A08F219F880}" srcOrd="1" destOrd="0" presId="urn:microsoft.com/office/officeart/2005/8/layout/lProcess2"/>
    <dgm:cxn modelId="{7B898E4A-E900-48DC-BC54-418D80703355}" type="presParOf" srcId="{F93CD896-2A94-477E-B0A5-FBB722EA4553}" destId="{7C024853-832E-411C-B380-162CB2925AB5}" srcOrd="2" destOrd="0" presId="urn:microsoft.com/office/officeart/2005/8/layout/lProcess2"/>
    <dgm:cxn modelId="{0054B0F5-1639-4BB1-B2B8-B70A3B5A0A7A}" type="presParOf" srcId="{F93CD896-2A94-477E-B0A5-FBB722EA4553}" destId="{7DFE011A-BD17-416C-91B3-B589D70317B1}" srcOrd="3" destOrd="0" presId="urn:microsoft.com/office/officeart/2005/8/layout/lProcess2"/>
    <dgm:cxn modelId="{BFA9D35C-0407-43E1-9B86-09C1C0D07D44}" type="presParOf" srcId="{F93CD896-2A94-477E-B0A5-FBB722EA4553}" destId="{F208DF49-D463-41F4-AAB6-9DD83E215814}" srcOrd="4" destOrd="0" presId="urn:microsoft.com/office/officeart/2005/8/layout/lProcess2"/>
    <dgm:cxn modelId="{99F93F03-AB3E-4EF5-A02A-F20C54D06F01}" type="presParOf" srcId="{F93CD896-2A94-477E-B0A5-FBB722EA4553}" destId="{1319005F-CEEA-4EFD-85C6-446E8DAA0D7E}" srcOrd="5" destOrd="0" presId="urn:microsoft.com/office/officeart/2005/8/layout/lProcess2"/>
    <dgm:cxn modelId="{3878B086-BF96-4A30-A194-D0E726A0E5A9}" type="presParOf" srcId="{F93CD896-2A94-477E-B0A5-FBB722EA4553}" destId="{9F55480D-ACF0-4C99-8128-54C982ADC6BB}" srcOrd="6" destOrd="0" presId="urn:microsoft.com/office/officeart/2005/8/layout/lProcess2"/>
    <dgm:cxn modelId="{F70C84C6-167E-4EBC-BD85-56712157C766}" type="presParOf" srcId="{F93CD896-2A94-477E-B0A5-FBB722EA4553}" destId="{0340DD11-6612-4069-B49B-502360B3983B}" srcOrd="7" destOrd="0" presId="urn:microsoft.com/office/officeart/2005/8/layout/lProcess2"/>
    <dgm:cxn modelId="{6C548ECE-2963-421B-8D27-892785189D05}" type="presParOf" srcId="{F93CD896-2A94-477E-B0A5-FBB722EA4553}" destId="{26685C41-E512-420C-BB27-EFB0A616AAE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7C6A-8CCF-436F-BAF2-BC3420125A2B}">
      <dsp:nvSpPr>
        <dsp:cNvPr id="0" name=""/>
        <dsp:cNvSpPr/>
      </dsp:nvSpPr>
      <dsp:spPr>
        <a:xfrm>
          <a:off x="0" y="0"/>
          <a:ext cx="7680960" cy="83588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The need</a:t>
          </a:r>
        </a:p>
      </dsp:txBody>
      <dsp:txXfrm>
        <a:off x="24482" y="24482"/>
        <a:ext cx="6708339" cy="786923"/>
      </dsp:txXfrm>
    </dsp:sp>
    <dsp:sp modelId="{9C6A3EC0-13C5-4E05-95D5-BB4E15315186}">
      <dsp:nvSpPr>
        <dsp:cNvPr id="0" name=""/>
        <dsp:cNvSpPr/>
      </dsp:nvSpPr>
      <dsp:spPr>
        <a:xfrm>
          <a:off x="643280" y="987867"/>
          <a:ext cx="7680960" cy="83588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58702"/>
            <a:satOff val="1127"/>
            <a:lumOff val="75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The method</a:t>
          </a:r>
        </a:p>
      </dsp:txBody>
      <dsp:txXfrm>
        <a:off x="667762" y="1012349"/>
        <a:ext cx="6445388" cy="786923"/>
      </dsp:txXfrm>
    </dsp:sp>
    <dsp:sp modelId="{7034A0CE-55B6-4A8F-914C-E80521484817}">
      <dsp:nvSpPr>
        <dsp:cNvPr id="0" name=""/>
        <dsp:cNvSpPr/>
      </dsp:nvSpPr>
      <dsp:spPr>
        <a:xfrm>
          <a:off x="1276959" y="1975734"/>
          <a:ext cx="7680960" cy="83588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117403"/>
            <a:satOff val="2254"/>
            <a:lumOff val="15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The practice</a:t>
          </a:r>
        </a:p>
      </dsp:txBody>
      <dsp:txXfrm>
        <a:off x="1301441" y="2000216"/>
        <a:ext cx="6454989" cy="786923"/>
      </dsp:txXfrm>
    </dsp:sp>
    <dsp:sp modelId="{9179EFCC-461A-4F42-8CFE-569723A0BA93}">
      <dsp:nvSpPr>
        <dsp:cNvPr id="0" name=""/>
        <dsp:cNvSpPr/>
      </dsp:nvSpPr>
      <dsp:spPr>
        <a:xfrm>
          <a:off x="1920239" y="2963602"/>
          <a:ext cx="7680960" cy="83588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176105"/>
            <a:satOff val="3381"/>
            <a:lumOff val="226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The lessons</a:t>
          </a:r>
        </a:p>
      </dsp:txBody>
      <dsp:txXfrm>
        <a:off x="1944721" y="2988084"/>
        <a:ext cx="6445388" cy="786923"/>
      </dsp:txXfrm>
    </dsp:sp>
    <dsp:sp modelId="{376FF8A7-7131-46A6-8704-3960D91EA75E}">
      <dsp:nvSpPr>
        <dsp:cNvPr id="0" name=""/>
        <dsp:cNvSpPr/>
      </dsp:nvSpPr>
      <dsp:spPr>
        <a:xfrm>
          <a:off x="7137632" y="640214"/>
          <a:ext cx="543327" cy="543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59881" y="640214"/>
        <a:ext cx="298829" cy="408854"/>
      </dsp:txXfrm>
    </dsp:sp>
    <dsp:sp modelId="{A27C946F-46E1-4183-BA77-78CC1537B5D3}">
      <dsp:nvSpPr>
        <dsp:cNvPr id="0" name=""/>
        <dsp:cNvSpPr/>
      </dsp:nvSpPr>
      <dsp:spPr>
        <a:xfrm>
          <a:off x="7780913" y="1628081"/>
          <a:ext cx="543327" cy="543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903162" y="1628081"/>
        <a:ext cx="298829" cy="408854"/>
      </dsp:txXfrm>
    </dsp:sp>
    <dsp:sp modelId="{B5214188-1D45-4EE5-98B0-014BE8ECEBC4}">
      <dsp:nvSpPr>
        <dsp:cNvPr id="0" name=""/>
        <dsp:cNvSpPr/>
      </dsp:nvSpPr>
      <dsp:spPr>
        <a:xfrm>
          <a:off x="8414592" y="2615948"/>
          <a:ext cx="543327" cy="543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536841" y="2615948"/>
        <a:ext cx="298829" cy="408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102074" y="392404"/>
          <a:ext cx="5912103" cy="5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02074" y="392404"/>
        <a:ext cx="5912103" cy="537463"/>
      </dsp:txXfrm>
    </dsp:sp>
    <dsp:sp modelId="{B5E09CC3-072D-40C5-93CB-3CB61546DAC3}">
      <dsp:nvSpPr>
        <dsp:cNvPr id="0" name=""/>
        <dsp:cNvSpPr/>
      </dsp:nvSpPr>
      <dsp:spPr>
        <a:xfrm>
          <a:off x="102074" y="929868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3053" y="929868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4688" y="929868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5667" y="929868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303" y="929868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8282" y="929868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89918" y="929868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102074" y="1039352"/>
          <a:ext cx="5988960" cy="87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Service learning</a:t>
          </a:r>
        </a:p>
      </dsp:txBody>
      <dsp:txXfrm>
        <a:off x="102074" y="1039352"/>
        <a:ext cx="5988960" cy="875867"/>
      </dsp:txXfrm>
    </dsp:sp>
    <dsp:sp modelId="{A4E32358-9FAF-4554-AC0F-5ED0792D2EF5}">
      <dsp:nvSpPr>
        <dsp:cNvPr id="0" name=""/>
        <dsp:cNvSpPr/>
      </dsp:nvSpPr>
      <dsp:spPr>
        <a:xfrm>
          <a:off x="102074" y="2142951"/>
          <a:ext cx="5912103" cy="5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02074" y="2142951"/>
        <a:ext cx="5912103" cy="537463"/>
      </dsp:txXfrm>
    </dsp:sp>
    <dsp:sp modelId="{694975F8-4C8F-474E-82FD-B2D3B38E3CE9}">
      <dsp:nvSpPr>
        <dsp:cNvPr id="0" name=""/>
        <dsp:cNvSpPr/>
      </dsp:nvSpPr>
      <dsp:spPr>
        <a:xfrm>
          <a:off x="102074" y="2680414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3053" y="2680414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4688" y="2680414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5667" y="2680414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303" y="2680414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8282" y="2680414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89918" y="2680414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102074" y="2789898"/>
          <a:ext cx="5988960" cy="87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Social justice education</a:t>
          </a:r>
        </a:p>
      </dsp:txBody>
      <dsp:txXfrm>
        <a:off x="102074" y="2789898"/>
        <a:ext cx="5988960" cy="875867"/>
      </dsp:txXfrm>
    </dsp:sp>
    <dsp:sp modelId="{6942386B-9CB3-42BD-8359-D4983AE6BE94}">
      <dsp:nvSpPr>
        <dsp:cNvPr id="0" name=""/>
        <dsp:cNvSpPr/>
      </dsp:nvSpPr>
      <dsp:spPr>
        <a:xfrm>
          <a:off x="102074" y="3893497"/>
          <a:ext cx="5912103" cy="5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02074" y="3893497"/>
        <a:ext cx="5912103" cy="537463"/>
      </dsp:txXfrm>
    </dsp:sp>
    <dsp:sp modelId="{F0B1E947-A6D5-46E6-8DF3-38B6CD902A99}">
      <dsp:nvSpPr>
        <dsp:cNvPr id="0" name=""/>
        <dsp:cNvSpPr/>
      </dsp:nvSpPr>
      <dsp:spPr>
        <a:xfrm>
          <a:off x="102074" y="4430961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3053" y="4430961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4688" y="4430961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5667" y="4430961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303" y="4430961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8282" y="4430961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89918" y="4430961"/>
          <a:ext cx="1383432" cy="1094833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102074" y="4540444"/>
          <a:ext cx="5988960" cy="87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Service learning for social justice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2074" y="4540444"/>
        <a:ext cx="5988960" cy="875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8B7D0-9C2F-4966-9D85-60B2225CD7E3}">
      <dsp:nvSpPr>
        <dsp:cNvPr id="0" name=""/>
        <dsp:cNvSpPr/>
      </dsp:nvSpPr>
      <dsp:spPr>
        <a:xfrm>
          <a:off x="642190" y="26445"/>
          <a:ext cx="1366272" cy="1166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35D55-0A5F-4F9F-9F48-D9C60B2B8B5E}">
      <dsp:nvSpPr>
        <dsp:cNvPr id="0" name=""/>
        <dsp:cNvSpPr/>
      </dsp:nvSpPr>
      <dsp:spPr>
        <a:xfrm>
          <a:off x="959566" y="244000"/>
          <a:ext cx="731521" cy="731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89BFA-A791-4616-B790-5CCC44929DC8}">
      <dsp:nvSpPr>
        <dsp:cNvPr id="0" name=""/>
        <dsp:cNvSpPr/>
      </dsp:nvSpPr>
      <dsp:spPr>
        <a:xfrm>
          <a:off x="2082879" y="79474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dirty="0"/>
            <a:t>Context</a:t>
          </a:r>
          <a:endParaRPr lang="en-US" sz="2400" kern="1200" dirty="0"/>
        </a:p>
      </dsp:txBody>
      <dsp:txXfrm>
        <a:off x="2082879" y="79474"/>
        <a:ext cx="2499922" cy="1060573"/>
      </dsp:txXfrm>
    </dsp:sp>
    <dsp:sp modelId="{08F60946-E2D1-4782-AB35-BCFCB7B3E504}">
      <dsp:nvSpPr>
        <dsp:cNvPr id="0" name=""/>
        <dsp:cNvSpPr/>
      </dsp:nvSpPr>
      <dsp:spPr>
        <a:xfrm>
          <a:off x="5018394" y="26445"/>
          <a:ext cx="1366272" cy="1166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90ECD-FF02-4541-86E0-B900E0E7BA13}">
      <dsp:nvSpPr>
        <dsp:cNvPr id="0" name=""/>
        <dsp:cNvSpPr/>
      </dsp:nvSpPr>
      <dsp:spPr>
        <a:xfrm>
          <a:off x="5335770" y="244000"/>
          <a:ext cx="731521" cy="731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BA660-F284-4CF1-83D0-CA4D599E4CBE}">
      <dsp:nvSpPr>
        <dsp:cNvPr id="0" name=""/>
        <dsp:cNvSpPr/>
      </dsp:nvSpPr>
      <dsp:spPr>
        <a:xfrm>
          <a:off x="6459083" y="79474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dirty="0"/>
            <a:t>Description</a:t>
          </a:r>
          <a:endParaRPr lang="en-US" sz="2400" kern="1200" dirty="0"/>
        </a:p>
      </dsp:txBody>
      <dsp:txXfrm>
        <a:off x="6459083" y="79474"/>
        <a:ext cx="2499922" cy="1060573"/>
      </dsp:txXfrm>
    </dsp:sp>
    <dsp:sp modelId="{58E43345-4180-41FF-92F6-B30B1BC75EBF}">
      <dsp:nvSpPr>
        <dsp:cNvPr id="0" name=""/>
        <dsp:cNvSpPr/>
      </dsp:nvSpPr>
      <dsp:spPr>
        <a:xfrm>
          <a:off x="642190" y="1681806"/>
          <a:ext cx="1366272" cy="11666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4BF8D-6358-4B75-909C-25BFA3038065}">
      <dsp:nvSpPr>
        <dsp:cNvPr id="0" name=""/>
        <dsp:cNvSpPr/>
      </dsp:nvSpPr>
      <dsp:spPr>
        <a:xfrm>
          <a:off x="959566" y="1899361"/>
          <a:ext cx="731521" cy="731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A3329-C8EC-4838-87F3-881BE74703E2}">
      <dsp:nvSpPr>
        <dsp:cNvPr id="0" name=""/>
        <dsp:cNvSpPr/>
      </dsp:nvSpPr>
      <dsp:spPr>
        <a:xfrm>
          <a:off x="2082879" y="1734835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dirty="0"/>
            <a:t>Students</a:t>
          </a:r>
          <a:endParaRPr lang="en-US" sz="2400" kern="1200" dirty="0"/>
        </a:p>
      </dsp:txBody>
      <dsp:txXfrm>
        <a:off x="2082879" y="1734835"/>
        <a:ext cx="2499922" cy="1060573"/>
      </dsp:txXfrm>
    </dsp:sp>
    <dsp:sp modelId="{B2E82FC4-3A8B-4AA0-BDBE-829BBF3ACF78}">
      <dsp:nvSpPr>
        <dsp:cNvPr id="0" name=""/>
        <dsp:cNvSpPr/>
      </dsp:nvSpPr>
      <dsp:spPr>
        <a:xfrm>
          <a:off x="5018394" y="1681806"/>
          <a:ext cx="1366272" cy="11666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B6AD1-29AC-42EC-8779-CD3F7AB651CD}">
      <dsp:nvSpPr>
        <dsp:cNvPr id="0" name=""/>
        <dsp:cNvSpPr/>
      </dsp:nvSpPr>
      <dsp:spPr>
        <a:xfrm>
          <a:off x="5335770" y="1899361"/>
          <a:ext cx="731521" cy="7315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4D00E-1BCA-4F47-9A76-680BCF9BDD1C}">
      <dsp:nvSpPr>
        <dsp:cNvPr id="0" name=""/>
        <dsp:cNvSpPr/>
      </dsp:nvSpPr>
      <dsp:spPr>
        <a:xfrm>
          <a:off x="6459083" y="1734835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dirty="0"/>
            <a:t>Project</a:t>
          </a:r>
          <a:endParaRPr lang="en-US" sz="2400" kern="1200" dirty="0"/>
        </a:p>
      </dsp:txBody>
      <dsp:txXfrm>
        <a:off x="6459083" y="1734835"/>
        <a:ext cx="2499922" cy="1060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8B7D0-9C2F-4966-9D85-60B2225CD7E3}">
      <dsp:nvSpPr>
        <dsp:cNvPr id="0" name=""/>
        <dsp:cNvSpPr/>
      </dsp:nvSpPr>
      <dsp:spPr>
        <a:xfrm>
          <a:off x="642190" y="26445"/>
          <a:ext cx="1366272" cy="1166630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35D55-0A5F-4F9F-9F48-D9C60B2B8B5E}">
      <dsp:nvSpPr>
        <dsp:cNvPr id="0" name=""/>
        <dsp:cNvSpPr/>
      </dsp:nvSpPr>
      <dsp:spPr>
        <a:xfrm>
          <a:off x="959566" y="244000"/>
          <a:ext cx="731521" cy="731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89BFA-A791-4616-B790-5CCC44929DC8}">
      <dsp:nvSpPr>
        <dsp:cNvPr id="0" name=""/>
        <dsp:cNvSpPr/>
      </dsp:nvSpPr>
      <dsp:spPr>
        <a:xfrm>
          <a:off x="2082879" y="79474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dirty="0"/>
            <a:t>Content knowledge</a:t>
          </a:r>
          <a:endParaRPr lang="en-US" sz="2400" kern="1200" dirty="0"/>
        </a:p>
      </dsp:txBody>
      <dsp:txXfrm>
        <a:off x="2082879" y="79474"/>
        <a:ext cx="2499922" cy="1060573"/>
      </dsp:txXfrm>
    </dsp:sp>
    <dsp:sp modelId="{08F60946-E2D1-4782-AB35-BCFCB7B3E504}">
      <dsp:nvSpPr>
        <dsp:cNvPr id="0" name=""/>
        <dsp:cNvSpPr/>
      </dsp:nvSpPr>
      <dsp:spPr>
        <a:xfrm>
          <a:off x="5018394" y="26445"/>
          <a:ext cx="1366272" cy="1166630"/>
        </a:xfrm>
        <a:prstGeom prst="ellipse">
          <a:avLst/>
        </a:prstGeom>
        <a:solidFill>
          <a:srgbClr val="99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90ECD-FF02-4541-86E0-B900E0E7BA13}">
      <dsp:nvSpPr>
        <dsp:cNvPr id="0" name=""/>
        <dsp:cNvSpPr/>
      </dsp:nvSpPr>
      <dsp:spPr>
        <a:xfrm>
          <a:off x="5335770" y="244000"/>
          <a:ext cx="731521" cy="731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BA660-F284-4CF1-83D0-CA4D599E4CBE}">
      <dsp:nvSpPr>
        <dsp:cNvPr id="0" name=""/>
        <dsp:cNvSpPr/>
      </dsp:nvSpPr>
      <dsp:spPr>
        <a:xfrm>
          <a:off x="6459083" y="79474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dirty="0"/>
            <a:t>Course evaluations</a:t>
          </a:r>
          <a:endParaRPr lang="en-US" sz="2400" kern="1200" dirty="0"/>
        </a:p>
      </dsp:txBody>
      <dsp:txXfrm>
        <a:off x="6459083" y="79474"/>
        <a:ext cx="2499922" cy="1060573"/>
      </dsp:txXfrm>
    </dsp:sp>
    <dsp:sp modelId="{58E43345-4180-41FF-92F6-B30B1BC75EBF}">
      <dsp:nvSpPr>
        <dsp:cNvPr id="0" name=""/>
        <dsp:cNvSpPr/>
      </dsp:nvSpPr>
      <dsp:spPr>
        <a:xfrm>
          <a:off x="642190" y="1681806"/>
          <a:ext cx="1366272" cy="1166630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4BF8D-6358-4B75-909C-25BFA3038065}">
      <dsp:nvSpPr>
        <dsp:cNvPr id="0" name=""/>
        <dsp:cNvSpPr/>
      </dsp:nvSpPr>
      <dsp:spPr>
        <a:xfrm>
          <a:off x="959566" y="1899361"/>
          <a:ext cx="731521" cy="731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A3329-C8EC-4838-87F3-881BE74703E2}">
      <dsp:nvSpPr>
        <dsp:cNvPr id="0" name=""/>
        <dsp:cNvSpPr/>
      </dsp:nvSpPr>
      <dsp:spPr>
        <a:xfrm>
          <a:off x="2082879" y="1734835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Personal reflection</a:t>
          </a:r>
        </a:p>
      </dsp:txBody>
      <dsp:txXfrm>
        <a:off x="2082879" y="1734835"/>
        <a:ext cx="2499922" cy="1060573"/>
      </dsp:txXfrm>
    </dsp:sp>
    <dsp:sp modelId="{B2E82FC4-3A8B-4AA0-BDBE-829BBF3ACF78}">
      <dsp:nvSpPr>
        <dsp:cNvPr id="0" name=""/>
        <dsp:cNvSpPr/>
      </dsp:nvSpPr>
      <dsp:spPr>
        <a:xfrm>
          <a:off x="5018394" y="1681806"/>
          <a:ext cx="1366272" cy="1166630"/>
        </a:xfrm>
        <a:prstGeom prst="ellipse">
          <a:avLst/>
        </a:prstGeom>
        <a:solidFill>
          <a:srgbClr val="66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B6AD1-29AC-42EC-8779-CD3F7AB651CD}">
      <dsp:nvSpPr>
        <dsp:cNvPr id="0" name=""/>
        <dsp:cNvSpPr/>
      </dsp:nvSpPr>
      <dsp:spPr>
        <a:xfrm>
          <a:off x="5335770" y="1899361"/>
          <a:ext cx="731521" cy="7315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4D00E-1BCA-4F47-9A76-680BCF9BDD1C}">
      <dsp:nvSpPr>
        <dsp:cNvPr id="0" name=""/>
        <dsp:cNvSpPr/>
      </dsp:nvSpPr>
      <dsp:spPr>
        <a:xfrm>
          <a:off x="6459083" y="1734835"/>
          <a:ext cx="2499922" cy="106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dirty="0"/>
            <a:t>Student satisfaction</a:t>
          </a:r>
          <a:endParaRPr lang="en-US" sz="2400" kern="1200" dirty="0"/>
        </a:p>
      </dsp:txBody>
      <dsp:txXfrm>
        <a:off x="6459083" y="1734835"/>
        <a:ext cx="2499922" cy="1060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A35E7-B127-4F3D-AA38-6774E7242456}">
      <dsp:nvSpPr>
        <dsp:cNvPr id="0" name=""/>
        <dsp:cNvSpPr/>
      </dsp:nvSpPr>
      <dsp:spPr>
        <a:xfrm>
          <a:off x="1172" y="0"/>
          <a:ext cx="3047255" cy="38560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Collaboration</a:t>
          </a:r>
        </a:p>
      </dsp:txBody>
      <dsp:txXfrm>
        <a:off x="1172" y="0"/>
        <a:ext cx="3047255" cy="1156811"/>
      </dsp:txXfrm>
    </dsp:sp>
    <dsp:sp modelId="{AE91C7D4-2AB1-444F-8AC1-B43249686086}">
      <dsp:nvSpPr>
        <dsp:cNvPr id="0" name=""/>
        <dsp:cNvSpPr/>
      </dsp:nvSpPr>
      <dsp:spPr>
        <a:xfrm>
          <a:off x="3276972" y="0"/>
          <a:ext cx="3047255" cy="38560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2"/>
              </a:solidFill>
            </a:rPr>
            <a:t>Specificity</a:t>
          </a:r>
        </a:p>
      </dsp:txBody>
      <dsp:txXfrm>
        <a:off x="3276972" y="0"/>
        <a:ext cx="3047255" cy="1156811"/>
      </dsp:txXfrm>
    </dsp:sp>
    <dsp:sp modelId="{F26E7A30-95BB-4B4C-A5A9-0E92676832E6}">
      <dsp:nvSpPr>
        <dsp:cNvPr id="0" name=""/>
        <dsp:cNvSpPr/>
      </dsp:nvSpPr>
      <dsp:spPr>
        <a:xfrm>
          <a:off x="3581697" y="1156905"/>
          <a:ext cx="2437804" cy="5617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SLOs</a:t>
          </a:r>
        </a:p>
      </dsp:txBody>
      <dsp:txXfrm>
        <a:off x="3598150" y="1173358"/>
        <a:ext cx="2404898" cy="528836"/>
      </dsp:txXfrm>
    </dsp:sp>
    <dsp:sp modelId="{E327EF65-43F2-44AE-9200-F3E89913EF4B}">
      <dsp:nvSpPr>
        <dsp:cNvPr id="0" name=""/>
        <dsp:cNvSpPr/>
      </dsp:nvSpPr>
      <dsp:spPr>
        <a:xfrm>
          <a:off x="3581697" y="1805070"/>
          <a:ext cx="2437804" cy="561742"/>
        </a:xfrm>
        <a:prstGeom prst="roundRect">
          <a:avLst>
            <a:gd name="adj" fmla="val 10000"/>
          </a:avLst>
        </a:prstGeom>
        <a:solidFill>
          <a:schemeClr val="accent5">
            <a:hueOff val="1020000"/>
            <a:satOff val="1220"/>
            <a:lumOff val="-11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Content units</a:t>
          </a:r>
        </a:p>
      </dsp:txBody>
      <dsp:txXfrm>
        <a:off x="3598150" y="1821523"/>
        <a:ext cx="2404898" cy="528836"/>
      </dsp:txXfrm>
    </dsp:sp>
    <dsp:sp modelId="{67D8904D-4556-44E8-8A81-A519C1AB8CED}">
      <dsp:nvSpPr>
        <dsp:cNvPr id="0" name=""/>
        <dsp:cNvSpPr/>
      </dsp:nvSpPr>
      <dsp:spPr>
        <a:xfrm>
          <a:off x="3581697" y="2453234"/>
          <a:ext cx="2437804" cy="561742"/>
        </a:xfrm>
        <a:prstGeom prst="roundRect">
          <a:avLst>
            <a:gd name="adj" fmla="val 10000"/>
          </a:avLst>
        </a:prstGeom>
        <a:solidFill>
          <a:schemeClr val="accent5">
            <a:hueOff val="2040000"/>
            <a:satOff val="2441"/>
            <a:lumOff val="-2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Project guidelines</a:t>
          </a:r>
        </a:p>
      </dsp:txBody>
      <dsp:txXfrm>
        <a:off x="3598150" y="2469687"/>
        <a:ext cx="2404898" cy="528836"/>
      </dsp:txXfrm>
    </dsp:sp>
    <dsp:sp modelId="{21F1CFCC-4270-453D-AC74-DEF08DCB8B7F}">
      <dsp:nvSpPr>
        <dsp:cNvPr id="0" name=""/>
        <dsp:cNvSpPr/>
      </dsp:nvSpPr>
      <dsp:spPr>
        <a:xfrm>
          <a:off x="3581697" y="3101399"/>
          <a:ext cx="2437804" cy="561742"/>
        </a:xfrm>
        <a:prstGeom prst="roundRect">
          <a:avLst>
            <a:gd name="adj" fmla="val 10000"/>
          </a:avLst>
        </a:prstGeom>
        <a:solidFill>
          <a:schemeClr val="accent5">
            <a:hueOff val="3060000"/>
            <a:satOff val="3661"/>
            <a:lumOff val="-33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Reflection exercise</a:t>
          </a:r>
        </a:p>
      </dsp:txBody>
      <dsp:txXfrm>
        <a:off x="3598150" y="3117852"/>
        <a:ext cx="2404898" cy="528836"/>
      </dsp:txXfrm>
    </dsp:sp>
    <dsp:sp modelId="{4EF4BB88-2CC1-4808-93E7-B18CF39B52C2}">
      <dsp:nvSpPr>
        <dsp:cNvPr id="0" name=""/>
        <dsp:cNvSpPr/>
      </dsp:nvSpPr>
      <dsp:spPr>
        <a:xfrm>
          <a:off x="6552772" y="0"/>
          <a:ext cx="3047255" cy="38560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Student experience</a:t>
          </a:r>
        </a:p>
      </dsp:txBody>
      <dsp:txXfrm>
        <a:off x="6552772" y="0"/>
        <a:ext cx="3047255" cy="1156811"/>
      </dsp:txXfrm>
    </dsp:sp>
    <dsp:sp modelId="{EEB9A8DD-24C6-4D29-A333-571ED48ABC8F}">
      <dsp:nvSpPr>
        <dsp:cNvPr id="0" name=""/>
        <dsp:cNvSpPr/>
      </dsp:nvSpPr>
      <dsp:spPr>
        <a:xfrm>
          <a:off x="6857497" y="1157540"/>
          <a:ext cx="2437804" cy="446089"/>
        </a:xfrm>
        <a:prstGeom prst="roundRect">
          <a:avLst>
            <a:gd name="adj" fmla="val 10000"/>
          </a:avLst>
        </a:prstGeom>
        <a:solidFill>
          <a:schemeClr val="accent5">
            <a:hueOff val="4080000"/>
            <a:satOff val="4882"/>
            <a:lumOff val="-45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COVID 19</a:t>
          </a:r>
        </a:p>
      </dsp:txBody>
      <dsp:txXfrm>
        <a:off x="6870563" y="1170606"/>
        <a:ext cx="2411672" cy="419957"/>
      </dsp:txXfrm>
    </dsp:sp>
    <dsp:sp modelId="{7C024853-832E-411C-B380-162CB2925AB5}">
      <dsp:nvSpPr>
        <dsp:cNvPr id="0" name=""/>
        <dsp:cNvSpPr/>
      </dsp:nvSpPr>
      <dsp:spPr>
        <a:xfrm>
          <a:off x="6857497" y="1672259"/>
          <a:ext cx="2437804" cy="446089"/>
        </a:xfrm>
        <a:prstGeom prst="roundRect">
          <a:avLst>
            <a:gd name="adj" fmla="val 10000"/>
          </a:avLst>
        </a:prstGeom>
        <a:solidFill>
          <a:schemeClr val="accent5">
            <a:hueOff val="5100000"/>
            <a:satOff val="6102"/>
            <a:lumOff val="-56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Population</a:t>
          </a:r>
        </a:p>
      </dsp:txBody>
      <dsp:txXfrm>
        <a:off x="6870563" y="1685325"/>
        <a:ext cx="2411672" cy="419957"/>
      </dsp:txXfrm>
    </dsp:sp>
    <dsp:sp modelId="{F208DF49-D463-41F4-AAB6-9DD83E215814}">
      <dsp:nvSpPr>
        <dsp:cNvPr id="0" name=""/>
        <dsp:cNvSpPr/>
      </dsp:nvSpPr>
      <dsp:spPr>
        <a:xfrm>
          <a:off x="6857497" y="2186978"/>
          <a:ext cx="2437804" cy="446089"/>
        </a:xfrm>
        <a:prstGeom prst="roundRect">
          <a:avLst>
            <a:gd name="adj" fmla="val 10000"/>
          </a:avLst>
        </a:prstGeom>
        <a:solidFill>
          <a:schemeClr val="accent5">
            <a:hueOff val="6120000"/>
            <a:satOff val="7323"/>
            <a:lumOff val="-6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Class size</a:t>
          </a:r>
        </a:p>
      </dsp:txBody>
      <dsp:txXfrm>
        <a:off x="6870563" y="2200044"/>
        <a:ext cx="2411672" cy="419957"/>
      </dsp:txXfrm>
    </dsp:sp>
    <dsp:sp modelId="{9F55480D-ACF0-4C99-8128-54C982ADC6BB}">
      <dsp:nvSpPr>
        <dsp:cNvPr id="0" name=""/>
        <dsp:cNvSpPr/>
      </dsp:nvSpPr>
      <dsp:spPr>
        <a:xfrm>
          <a:off x="6857497" y="2701697"/>
          <a:ext cx="2437804" cy="446089"/>
        </a:xfrm>
        <a:prstGeom prst="roundRect">
          <a:avLst>
            <a:gd name="adj" fmla="val 10000"/>
          </a:avLst>
        </a:prstGeom>
        <a:solidFill>
          <a:schemeClr val="accent5">
            <a:hueOff val="7140000"/>
            <a:satOff val="8543"/>
            <a:lumOff val="-78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Expectations</a:t>
          </a:r>
        </a:p>
      </dsp:txBody>
      <dsp:txXfrm>
        <a:off x="6870563" y="2714763"/>
        <a:ext cx="2411672" cy="419957"/>
      </dsp:txXfrm>
    </dsp:sp>
    <dsp:sp modelId="{26685C41-E512-420C-BB27-EFB0A616AAEA}">
      <dsp:nvSpPr>
        <dsp:cNvPr id="0" name=""/>
        <dsp:cNvSpPr/>
      </dsp:nvSpPr>
      <dsp:spPr>
        <a:xfrm>
          <a:off x="6857497" y="3216416"/>
          <a:ext cx="2437804" cy="446089"/>
        </a:xfrm>
        <a:prstGeom prst="roundRect">
          <a:avLst>
            <a:gd name="adj" fmla="val 10000"/>
          </a:avLst>
        </a:prstGeom>
        <a:solidFill>
          <a:schemeClr val="accent5">
            <a:hueOff val="8160000"/>
            <a:satOff val="9764"/>
            <a:lumOff val="-90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</a:rPr>
            <a:t>Reflection paper</a:t>
          </a:r>
        </a:p>
      </dsp:txBody>
      <dsp:txXfrm>
        <a:off x="6870563" y="3229482"/>
        <a:ext cx="2411672" cy="419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2/7/22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2/7/22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2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5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9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16020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1042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95670"/>
            <a:ext cx="9601197" cy="3580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13408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243418"/>
            <a:ext cx="4721351" cy="362703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7" y="2243418"/>
            <a:ext cx="4721351" cy="362703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BF04F54-08E7-416E-B571-BB85D759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1042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147143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103A2F6-B9E7-4950-9516-222661A1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1042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nps.gov/articles/accessibility.htm" TargetMode="Externa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xmlns="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xmlns="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xmlns="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xmlns="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xmlns="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xmlns="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en-US" sz="3200" dirty="0"/>
              <a:t>SOCIAL JUSTICE THROUGH SERVICE LEARNING IN PARKS &amp; REC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/>
              <a:t>COSMA 2022</a:t>
            </a:r>
          </a:p>
          <a:p>
            <a:r>
              <a:rPr lang="en-US" dirty="0"/>
              <a:t>Anne L. DeMartini, M.Ed., JD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0D876-7903-4398-AE12-1FEFC269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9" name="Content Placeholder 8" descr="map of Florida with county lines ">
            <a:extLst>
              <a:ext uri="{FF2B5EF4-FFF2-40B4-BE49-F238E27FC236}">
                <a16:creationId xmlns:a16="http://schemas.microsoft.com/office/drawing/2014/main" xmlns="" id="{72C9E77C-2D6A-4C75-A1FF-FE6C77FF38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6914" y="2560638"/>
            <a:ext cx="3461371" cy="3309937"/>
          </a:xfrm>
        </p:spPr>
      </p:pic>
      <p:pic>
        <p:nvPicPr>
          <p:cNvPr id="7" name="Content Placeholder 6" descr="A picture of Flagler College's old historic building&#10;&#10;">
            <a:extLst>
              <a:ext uri="{FF2B5EF4-FFF2-40B4-BE49-F238E27FC236}">
                <a16:creationId xmlns:a16="http://schemas.microsoft.com/office/drawing/2014/main" xmlns="" id="{9EB93C39-AEAF-4C24-BC94-FC0976205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240028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3C27826-021C-47C8-9338-AD64DC9B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Students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8933ECA1-5017-4F22-97B8-FD4D978336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6939777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086FB30D-0CE8-4FC6-B029-AA98C98685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4584449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16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4DFD01C-3E53-4C10-BE98-6C9DB7E6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utdoor, sky, road, street&#10;&#10;Description automatically generated">
            <a:extLst>
              <a:ext uri="{FF2B5EF4-FFF2-40B4-BE49-F238E27FC236}">
                <a16:creationId xmlns:a16="http://schemas.microsoft.com/office/drawing/2014/main" xmlns="" id="{0E572B7D-576C-459F-9DB2-F7E392249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60" y="691616"/>
            <a:ext cx="7955280" cy="5303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723EB1-3CEB-4D8C-A4EA-4474F08F5475}"/>
              </a:ext>
            </a:extLst>
          </p:cNvPr>
          <p:cNvSpPr txBox="1"/>
          <p:nvPr/>
        </p:nvSpPr>
        <p:spPr>
          <a:xfrm>
            <a:off x="887896" y="6032755"/>
            <a:ext cx="1056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beach park pavilion: http://www.sjcfl.us/beaches/Gallery/Vilano/index.aspx</a:t>
            </a:r>
          </a:p>
        </p:txBody>
      </p:sp>
    </p:spTree>
    <p:extLst>
      <p:ext uri="{BB962C8B-B14F-4D97-AF65-F5344CB8AC3E}">
        <p14:creationId xmlns:p14="http://schemas.microsoft.com/office/powerpoint/2010/main" val="177090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OUTCOMES</a:t>
            </a:r>
          </a:p>
        </p:txBody>
      </p:sp>
      <p:graphicFrame>
        <p:nvGraphicFramePr>
          <p:cNvPr id="24" name="Content Placeholder 8" descr="Smart Icons">
            <a:extLst>
              <a:ext uri="{FF2B5EF4-FFF2-40B4-BE49-F238E27FC236}">
                <a16:creationId xmlns:a16="http://schemas.microsoft.com/office/drawing/2014/main" xmlns="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06885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877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20308-848E-442E-8BD6-E6FFFB44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knowledge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D24015E-C245-45F8-B698-4E6687559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34807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74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20308-848E-442E-8BD6-E6FFFB44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D24015E-C245-45F8-B698-4E6687559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29648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90E02C-F994-476D-8B24-E0AB9D31DC67}"/>
              </a:ext>
            </a:extLst>
          </p:cNvPr>
          <p:cNvSpPr txBox="1"/>
          <p:nvPr/>
        </p:nvSpPr>
        <p:spPr>
          <a:xfrm>
            <a:off x="942754" y="5961321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80% response rate</a:t>
            </a:r>
          </a:p>
        </p:txBody>
      </p:sp>
    </p:spTree>
    <p:extLst>
      <p:ext uri="{BB962C8B-B14F-4D97-AF65-F5344CB8AC3E}">
        <p14:creationId xmlns:p14="http://schemas.microsoft.com/office/powerpoint/2010/main" val="36913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7A91F-6943-41BD-A456-6CFEA31C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899D796-2704-47E2-8CF3-B616F659B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557783"/>
              </p:ext>
            </p:extLst>
          </p:nvPr>
        </p:nvGraphicFramePr>
        <p:xfrm>
          <a:off x="1295400" y="2019301"/>
          <a:ext cx="9601200" cy="385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3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ell">
            <a:extLst>
              <a:ext uri="{FF2B5EF4-FFF2-40B4-BE49-F238E27FC236}">
                <a16:creationId xmlns:a16="http://schemas.microsoft.com/office/drawing/2014/main" xmlns="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al 72">
                <a:extLst>
                  <a:ext uri="{FF2B5EF4-FFF2-40B4-BE49-F238E27FC236}">
                    <a16:creationId xmlns:a16="http://schemas.microsoft.com/office/drawing/2014/main" xmlns="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Donut 38">
                <a:extLst>
                  <a:ext uri="{FF2B5EF4-FFF2-40B4-BE49-F238E27FC236}">
                    <a16:creationId xmlns:a16="http://schemas.microsoft.com/office/drawing/2014/main" xmlns="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al 70">
                <a:extLst>
                  <a:ext uri="{FF2B5EF4-FFF2-40B4-BE49-F238E27FC236}">
                    <a16:creationId xmlns:a16="http://schemas.microsoft.com/office/drawing/2014/main" xmlns="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Donut 36">
                <a:extLst>
                  <a:ext uri="{FF2B5EF4-FFF2-40B4-BE49-F238E27FC236}">
                    <a16:creationId xmlns:a16="http://schemas.microsoft.com/office/drawing/2014/main" xmlns="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al 68">
                <a:extLst>
                  <a:ext uri="{FF2B5EF4-FFF2-40B4-BE49-F238E27FC236}">
                    <a16:creationId xmlns:a16="http://schemas.microsoft.com/office/drawing/2014/main" xmlns="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Donut 34">
                <a:extLst>
                  <a:ext uri="{FF2B5EF4-FFF2-40B4-BE49-F238E27FC236}">
                    <a16:creationId xmlns:a16="http://schemas.microsoft.com/office/drawing/2014/main" xmlns="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al 66">
                <a:extLst>
                  <a:ext uri="{FF2B5EF4-FFF2-40B4-BE49-F238E27FC236}">
                    <a16:creationId xmlns:a16="http://schemas.microsoft.com/office/drawing/2014/main" xmlns="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Donut 32">
                <a:extLst>
                  <a:ext uri="{FF2B5EF4-FFF2-40B4-BE49-F238E27FC236}">
                    <a16:creationId xmlns:a16="http://schemas.microsoft.com/office/drawing/2014/main" xmlns="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Anne L. DeMartini, M.Ed., JD</a:t>
            </a:r>
          </a:p>
          <a:p>
            <a:r>
              <a:rPr lang="en-US" sz="2100" dirty="0">
                <a:solidFill>
                  <a:schemeClr val="bg1"/>
                </a:solidFill>
              </a:rPr>
              <a:t>Kennesaw State University</a:t>
            </a:r>
          </a:p>
          <a:p>
            <a:r>
              <a:rPr lang="en-US" sz="2100" dirty="0">
                <a:solidFill>
                  <a:schemeClr val="bg1"/>
                </a:solidFill>
              </a:rPr>
              <a:t>ademart1@kennesaw.edu	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ell">
            <a:extLst>
              <a:ext uri="{FF2B5EF4-FFF2-40B4-BE49-F238E27FC236}">
                <a16:creationId xmlns:a16="http://schemas.microsoft.com/office/drawing/2014/main" xmlns="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516443"/>
            <a:ext cx="11227442" cy="588329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al 72">
                <a:extLst>
                  <a:ext uri="{FF2B5EF4-FFF2-40B4-BE49-F238E27FC236}">
                    <a16:creationId xmlns:a16="http://schemas.microsoft.com/office/drawing/2014/main" xmlns="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Donut 38">
                <a:extLst>
                  <a:ext uri="{FF2B5EF4-FFF2-40B4-BE49-F238E27FC236}">
                    <a16:creationId xmlns:a16="http://schemas.microsoft.com/office/drawing/2014/main" xmlns="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al 70">
                <a:extLst>
                  <a:ext uri="{FF2B5EF4-FFF2-40B4-BE49-F238E27FC236}">
                    <a16:creationId xmlns:a16="http://schemas.microsoft.com/office/drawing/2014/main" xmlns="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Donut 36">
                <a:extLst>
                  <a:ext uri="{FF2B5EF4-FFF2-40B4-BE49-F238E27FC236}">
                    <a16:creationId xmlns:a16="http://schemas.microsoft.com/office/drawing/2014/main" xmlns="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al 68">
                <a:extLst>
                  <a:ext uri="{FF2B5EF4-FFF2-40B4-BE49-F238E27FC236}">
                    <a16:creationId xmlns:a16="http://schemas.microsoft.com/office/drawing/2014/main" xmlns="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Donut 34">
                <a:extLst>
                  <a:ext uri="{FF2B5EF4-FFF2-40B4-BE49-F238E27FC236}">
                    <a16:creationId xmlns:a16="http://schemas.microsoft.com/office/drawing/2014/main" xmlns="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al 66">
                <a:extLst>
                  <a:ext uri="{FF2B5EF4-FFF2-40B4-BE49-F238E27FC236}">
                    <a16:creationId xmlns:a16="http://schemas.microsoft.com/office/drawing/2014/main" xmlns="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Donut 32">
                <a:extLst>
                  <a:ext uri="{FF2B5EF4-FFF2-40B4-BE49-F238E27FC236}">
                    <a16:creationId xmlns:a16="http://schemas.microsoft.com/office/drawing/2014/main" xmlns="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36" y="872571"/>
            <a:ext cx="10501300" cy="5733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Please take a survey for new project on DEI!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xmlns="" id="{F097B2D3-53DC-477A-BE6B-8FED4737F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5780" y="1445903"/>
            <a:ext cx="475488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7A91F-6943-41BD-A456-6CFEA31C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899D796-2704-47E2-8CF3-B616F659B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18656"/>
              </p:ext>
            </p:extLst>
          </p:nvPr>
        </p:nvGraphicFramePr>
        <p:xfrm>
          <a:off x="1295400" y="2380593"/>
          <a:ext cx="9601200" cy="379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85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92E7E2-B716-43DE-B33F-98AEC428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group of people riding horses through a river&#10;&#10;Description automatically generated with medium confidence">
            <a:extLst>
              <a:ext uri="{FF2B5EF4-FFF2-40B4-BE49-F238E27FC236}">
                <a16:creationId xmlns:a16="http://schemas.microsoft.com/office/drawing/2014/main" xmlns="" id="{5C6BAB16-BCEF-4C8C-9553-27483BBA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982132"/>
            <a:ext cx="11521440" cy="4366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5CFFA5-DD93-4D83-939D-A972D65F1963}"/>
              </a:ext>
            </a:extLst>
          </p:cNvPr>
          <p:cNvSpPr txBox="1"/>
          <p:nvPr/>
        </p:nvSpPr>
        <p:spPr>
          <a:xfrm>
            <a:off x="1859786" y="6032755"/>
            <a:ext cx="9036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Blackfeet in the Two Medicine Area, Glacier National Park, ca. 1914. Photo by R.E. Marble/ NPS</a:t>
            </a:r>
          </a:p>
        </p:txBody>
      </p:sp>
    </p:spTree>
    <p:extLst>
      <p:ext uri="{BB962C8B-B14F-4D97-AF65-F5344CB8AC3E}">
        <p14:creationId xmlns:p14="http://schemas.microsoft.com/office/powerpoint/2010/main" val="356230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92E7E2-B716-43DE-B33F-98AEC428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5CFFA5-DD93-4D83-939D-A972D65F1963}"/>
              </a:ext>
            </a:extLst>
          </p:cNvPr>
          <p:cNvSpPr txBox="1"/>
          <p:nvPr/>
        </p:nvSpPr>
        <p:spPr>
          <a:xfrm>
            <a:off x="887896" y="6032755"/>
            <a:ext cx="1056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sign directed blacks to segregated picnic grounds at Lewis Mountain, Shenandoah National Park/NPS archives</a:t>
            </a:r>
          </a:p>
        </p:txBody>
      </p:sp>
      <p:pic>
        <p:nvPicPr>
          <p:cNvPr id="3" name="Picture 2" descr="A picture containing text, outdoor, tree, grass&#10;&#10;Description automatically generated">
            <a:extLst>
              <a:ext uri="{FF2B5EF4-FFF2-40B4-BE49-F238E27FC236}">
                <a16:creationId xmlns:a16="http://schemas.microsoft.com/office/drawing/2014/main" xmlns="" id="{59BF81D8-B21F-40EB-872C-A86AADD2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58" y="546355"/>
            <a:ext cx="71952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92E7E2-B716-43DE-B33F-98AEC428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5CFFA5-DD93-4D83-939D-A972D65F1963}"/>
              </a:ext>
            </a:extLst>
          </p:cNvPr>
          <p:cNvSpPr txBox="1"/>
          <p:nvPr/>
        </p:nvSpPr>
        <p:spPr>
          <a:xfrm>
            <a:off x="887896" y="6032755"/>
            <a:ext cx="1056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https://www.nps.gov/articles/accessibility.htm</a:t>
            </a:r>
            <a:endParaRPr lang="en-US" dirty="0"/>
          </a:p>
        </p:txBody>
      </p:sp>
      <p:pic>
        <p:nvPicPr>
          <p:cNvPr id="4" name="Picture 3" descr="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xmlns="" id="{12D79F30-369D-4400-8134-3AEBBDC20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87" y="54635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B2F6C-34E1-4EB1-93D3-61D566C6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NPS Employees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53498402-3DB8-4DDF-97AA-A4CA6EBC0FD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7938730"/>
              </p:ext>
            </p:extLst>
          </p:nvPr>
        </p:nvGraphicFramePr>
        <p:xfrm>
          <a:off x="1212850" y="2285999"/>
          <a:ext cx="4991866" cy="35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2A5EBC5F-3600-4767-9385-B8C6A69B40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596638"/>
              </p:ext>
            </p:extLst>
          </p:nvPr>
        </p:nvGraphicFramePr>
        <p:xfrm>
          <a:off x="6096000" y="2285999"/>
          <a:ext cx="4991866" cy="35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40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METHOD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ontent Placeholder 6" descr="SmartArt">
            <a:extLst>
              <a:ext uri="{FF2B5EF4-FFF2-40B4-BE49-F238E27FC236}">
                <a16:creationId xmlns:a16="http://schemas.microsoft.com/office/drawing/2014/main" xmlns="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598649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PRACTICE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erson looking through binoculars&#10;&#10;Description automatically generated with medium confidence">
            <a:extLst>
              <a:ext uri="{FF2B5EF4-FFF2-40B4-BE49-F238E27FC236}">
                <a16:creationId xmlns:a16="http://schemas.microsoft.com/office/drawing/2014/main" xmlns="" id="{27094A70-DCDC-463A-9E11-A26EBF04B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9148" y="1390797"/>
            <a:ext cx="6768000" cy="4297680"/>
          </a:xfrm>
        </p:spPr>
      </p:pic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COURSE</a:t>
            </a:r>
          </a:p>
        </p:txBody>
      </p:sp>
      <p:graphicFrame>
        <p:nvGraphicFramePr>
          <p:cNvPr id="24" name="Content Placeholder 8" descr="Smart Icons">
            <a:extLst>
              <a:ext uri="{FF2B5EF4-FFF2-40B4-BE49-F238E27FC236}">
                <a16:creationId xmlns:a16="http://schemas.microsoft.com/office/drawing/2014/main" xmlns="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6350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604</TotalTime>
  <Words>240</Words>
  <Application>Microsoft Macintosh PowerPoint</Application>
  <PresentationFormat>Custom</PresentationFormat>
  <Paragraphs>80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SOCIAL JUSTICE THROUGH SERVICE LEARNING IN PARKS &amp; REC MANAGEMENT</vt:lpstr>
      <vt:lpstr>AGENDA</vt:lpstr>
      <vt:lpstr>PowerPoint Presentation</vt:lpstr>
      <vt:lpstr>PowerPoint Presentation</vt:lpstr>
      <vt:lpstr>PowerPoint Presentation</vt:lpstr>
      <vt:lpstr>NPS Employees</vt:lpstr>
      <vt:lpstr>METHOD</vt:lpstr>
      <vt:lpstr>PRACTICE</vt:lpstr>
      <vt:lpstr>COURSE</vt:lpstr>
      <vt:lpstr>Context</vt:lpstr>
      <vt:lpstr>Students</vt:lpstr>
      <vt:lpstr>PowerPoint Presentation</vt:lpstr>
      <vt:lpstr>OUTCOMES</vt:lpstr>
      <vt:lpstr>Content knowledge</vt:lpstr>
      <vt:lpstr>Course evaluations</vt:lpstr>
      <vt:lpstr>LESSONS</vt:lpstr>
      <vt:lpstr>Questions?</vt:lpstr>
      <vt:lpstr>Please take a survey for new project on DEI!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THROUGH SERVICE LEARNING IN PARKS &amp; REC MANAGEMENT</dc:title>
  <dc:creator>Anne DeMartini</dc:creator>
  <cp:lastModifiedBy>Heather Alderman</cp:lastModifiedBy>
  <cp:revision>6</cp:revision>
  <dcterms:created xsi:type="dcterms:W3CDTF">2021-12-17T16:04:12Z</dcterms:created>
  <dcterms:modified xsi:type="dcterms:W3CDTF">2022-02-07T17:34:37Z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