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-112" y="-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914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6c79126c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6c79126c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CC412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www.polleverywhere.com/multiple_choice_polls/itbUhV2xA2Ebiz0EQylqM?preview=true&amp;controls=none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gif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382875" y="630225"/>
            <a:ext cx="7320300" cy="24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/>
              <a:t>Community-Based Patchwork- Weaving Partnerships Throughout the Department</a:t>
            </a:r>
            <a:endParaRPr sz="3600" i="1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382875" y="3238450"/>
            <a:ext cx="73389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Heather Gilmour, Ed.D.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Assistant Professor, Sport Management &amp; Recreation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Springfield College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descr="Screen Shot 2015-11-20 at 9.47.21 AM.png"/>
          <p:cNvPicPr preferRelativeResize="0"/>
          <p:nvPr/>
        </p:nvPicPr>
        <p:blipFill rotWithShape="1">
          <a:blip r:embed="rId3">
            <a:alphaModFix/>
          </a:blip>
          <a:srcRect l="4413" r="4404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hgilmour@springfieldcollege.edu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22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48" name="Google Shape;148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2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Contact: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What more info? Please feel free to reach out for the full list of references or with questions! 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261000" y="430400"/>
            <a:ext cx="56289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i="1" u="sng">
                <a:latin typeface="Lato"/>
                <a:ea typeface="Lato"/>
                <a:cs typeface="Lato"/>
                <a:sym typeface="Lato"/>
              </a:rPr>
              <a:t>Mission of Springfield College</a:t>
            </a:r>
            <a:r>
              <a:rPr lang="en" sz="1700" b="0" i="1">
                <a:latin typeface="Lato"/>
                <a:ea typeface="Lato"/>
                <a:cs typeface="Lato"/>
                <a:sym typeface="Lato"/>
              </a:rPr>
              <a:t>: Educate the whole person in spirit, mind, and body for leadership in service to others. </a:t>
            </a:r>
            <a:endParaRPr sz="1700" b="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5985600" y="326621"/>
            <a:ext cx="2812401" cy="19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61000" y="2155550"/>
            <a:ext cx="5388600" cy="26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Scholar Athletes partners with public high schools to help close the opportunity gap for thousands of young people in grades 9-12 across the Commonwealth.  Scholar Athletes’ programs leverage the power of athletics and wellness to cultivate the discipline, confidence and social-emotional skills needed to support success in school, as well as success in life.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575" y="2974547"/>
            <a:ext cx="20764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15475" y="1490375"/>
            <a:ext cx="4930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https://www.polleverywhere.com/multiple_choice_polls/itbUhV2xA2Ebiz0EQylqM?preview=true&amp;controls=none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100" y="252362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855550" y="5182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Where it started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4294967295"/>
          </p:nvPr>
        </p:nvSpPr>
        <p:spPr>
          <a:xfrm>
            <a:off x="2855550" y="1168550"/>
            <a:ext cx="3432900" cy="3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Seminar Course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Designed proposals for strategic partnership with Sport Management &amp; Recreation Department at Springfield College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Spring Seminar Course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Students expanded upon the accepted proposals from previous semester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Raleway"/>
              <a:buChar char="◆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Presented detailed proposals to Recreation Management Program Director &amp; non-profit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Spring 2020 Event Man. Course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Recreation Management faculty working to implement partnership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could we expand for </a:t>
            </a:r>
            <a:r>
              <a:rPr lang="en" sz="3600">
                <a:solidFill>
                  <a:srgbClr val="E69138"/>
                </a:solidFill>
              </a:rPr>
              <a:t>co-curricular</a:t>
            </a:r>
            <a:r>
              <a:rPr lang="en" sz="3600"/>
              <a:t> opportunities for students within our program?</a:t>
            </a:r>
            <a:endParaRPr sz="3600">
              <a:solidFill>
                <a:schemeClr val="accent5"/>
              </a:solidFill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6781388" y="2140954"/>
            <a:ext cx="2212050" cy="2750726"/>
            <a:chOff x="6803275" y="72288"/>
            <a:chExt cx="2212050" cy="2750726"/>
          </a:xfrm>
        </p:grpSpPr>
        <p:pic>
          <p:nvPicPr>
            <p:cNvPr id="97" name="Google Shape;9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318020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96344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Work-Study Student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Upper-Class students worked with faculty for the development and planning phases of the event.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6075" y="2571750"/>
            <a:ext cx="3519803" cy="24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Research</a:t>
            </a:r>
            <a:r>
              <a:rPr lang="en"/>
              <a:t> for faculty.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Analyzed research on:</a:t>
            </a:r>
            <a:endParaRPr sz="2400" b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0"/>
              <a:t>Youth sport </a:t>
            </a:r>
            <a:endParaRPr sz="2400" b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0"/>
              <a:t>Leisure motivation </a:t>
            </a:r>
            <a:endParaRPr sz="2400" b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0"/>
              <a:t>Social emotional intelligence </a:t>
            </a:r>
            <a:endParaRPr sz="2400" b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0"/>
              <a:t>Self-efficacy </a:t>
            </a:r>
            <a:endParaRPr sz="2400" b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b="0"/>
              <a:t>Impacts of service-learning</a:t>
            </a:r>
            <a:endParaRPr sz="2400" b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 b="0"/>
              <a:t>On community partner &amp; student learning</a:t>
            </a:r>
            <a:endParaRPr sz="2400" b="0"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6693338" y="315110"/>
            <a:ext cx="2212050" cy="2537076"/>
            <a:chOff x="6803275" y="395363"/>
            <a:chExt cx="2212050" cy="2537076"/>
          </a:xfrm>
        </p:grpSpPr>
        <p:pic>
          <p:nvPicPr>
            <p:cNvPr id="107" name="Google Shape;10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7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Communication 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Discussed research interests with community partners throughout.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03400" y="980400"/>
            <a:ext cx="5076300" cy="3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Scholar Athletes Research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Online survey developed using a variety of assessment tools, and administered by Scholar Athletes three times a year.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Time 1 &amp; 3 Survey will be used to assess: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student perceptions of the Scholar Athletes program,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their perceptions of exercise,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positive youth development indicators. 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871875" y="2947150"/>
            <a:ext cx="2991900" cy="1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Time 2 Survey will explore leisure behavior, life satisfaction, and the effects of service-learning.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145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Testing Instruments: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b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survey instruments used in this study are composed of multiple instruments. The instruments for the Time 1 Survey include: Survey of Academic and Youth Outcomes-Youth Survey (items selected; SAYO-Y, 2019); Teamwork Scale for Youth (Lower et al. 2015); Thinking about the Future, Growth Mindset, and the PYD Short Form: Older Adolescents (Lerner et al., 2005, Phelps et al., 2009); Exercise Stages of Change and Self-Efficacy (Marcus, 1992); Regulation in Exercise Questionnaire (Mullan et al., 1997); and Quality of Recreation Services (items selected; MacKay &amp; Compton, 1990). </a:t>
            </a:r>
            <a:r>
              <a:rPr lang="en" sz="1400" b="0" u="sng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Time 1 Survey and Time 3 Survey will be identical</a:t>
            </a:r>
            <a:r>
              <a:rPr lang="en" sz="1400" b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b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b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instruments for the Time 2 Survey (attached) include: Free-time Motivation Scale (Baldwin &amp; Caldwell, 2003); Leisure Experience Battery for Adolescents (Caldwell, et al., 1992); What am I Like (Lerner et al., 2005, Phelps et al., 2009); Student's Life Satisfaction Scale (Huebner, 1991) with items from the Satisfaction with Life Scale (Diener, 1985); and the Impact of Service Scale developed by Dr. Heather Gilmour (study co-PI).</a:t>
            </a:r>
            <a:endParaRPr sz="1400" b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Finding a community partner requires </a:t>
            </a:r>
            <a:r>
              <a:rPr lang="en"/>
              <a:t>open communication</a:t>
            </a:r>
            <a:r>
              <a:rPr lang="en" sz="2400"/>
              <a:t> </a:t>
            </a:r>
            <a:r>
              <a:rPr lang="en" sz="2400" b="0">
                <a:solidFill>
                  <a:schemeClr val="dk2"/>
                </a:solidFill>
              </a:rPr>
              <a:t>to explain learning objectives, as well as the organization’s mission and needs to create </a:t>
            </a:r>
            <a:r>
              <a:rPr lang="en"/>
              <a:t>mutually beneficial partnership.</a:t>
            </a:r>
            <a:r>
              <a:rPr lang="en" sz="2400" b="0">
                <a:solidFill>
                  <a:schemeClr val="dk2"/>
                </a:solidFill>
              </a:rPr>
              <a:t> </a:t>
            </a: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l="18108" r="18108"/>
          <a:stretch/>
        </p:blipFill>
        <p:spPr>
          <a:xfrm>
            <a:off x="4488725" y="0"/>
            <a:ext cx="465527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0"/>
          <p:cNvGrpSpPr/>
          <p:nvPr/>
        </p:nvGrpSpPr>
        <p:grpSpPr>
          <a:xfrm>
            <a:off x="4702113" y="255410"/>
            <a:ext cx="2212050" cy="2537076"/>
            <a:chOff x="6803275" y="395363"/>
            <a:chExt cx="2212050" cy="2537076"/>
          </a:xfrm>
        </p:grpSpPr>
        <p:pic>
          <p:nvPicPr>
            <p:cNvPr id="128" name="Google Shape;12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Integrate the community partner into the course to fully appreciate and understand their needs.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Attended class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Students did visits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Evaluated presentations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Think outside the box</a:t>
            </a:r>
            <a:endParaRPr sz="24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Began with students...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Time?!?!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Build partnership, not sole projects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Share!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Provide glimpse of institution, research interests, learning outcomes, syllabus, assessments, etc.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Flexibility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139900" cy="21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7484" y="2571750"/>
            <a:ext cx="1848190" cy="23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Macintosh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Raleway</vt:lpstr>
      <vt:lpstr>Lato</vt:lpstr>
      <vt:lpstr>Swiss</vt:lpstr>
      <vt:lpstr>Community-Based Patchwork- Weaving Partnerships Throughout the Department</vt:lpstr>
      <vt:lpstr>Mission of Springfield College: Educate the whole person in spirit, mind, and body for leadership in service to others. </vt:lpstr>
      <vt:lpstr>PowerPoint Presentation</vt:lpstr>
      <vt:lpstr>How could we expand for co-curricular opportunities for students within our program?</vt:lpstr>
      <vt:lpstr>Research for faculty. Analyzed research on: Youth sport  Leisure motivation  Social emotional intelligence  Self-efficacy  Impacts of service-learning On community partner &amp; student learning</vt:lpstr>
      <vt:lpstr>PowerPoint Presentation</vt:lpstr>
      <vt:lpstr>Testing Instruments:  The survey instruments used in this study are composed of multiple instruments. The instruments for the Time 1 Survey include: Survey of Academic and Youth Outcomes-Youth Survey (items selected; SAYO-Y, 2019); Teamwork Scale for Youth (Lower et al. 2015); Thinking about the Future, Growth Mindset, and the PYD Short Form: Older Adolescents (Lerner et al., 2005, Phelps et al., 2009); Exercise Stages of Change and Self-Efficacy (Marcus, 1992); Regulation in Exercise Questionnaire (Mullan et al., 1997); and Quality of Recreation Services (items selected; MacKay &amp; Compton, 1990). The Time 1 Survey and Time 3 Survey will be identical.   The instruments for the Time 2 Survey (attached) include: Free-time Motivation Scale (Baldwin &amp; Caldwell, 2003); Leisure Experience Battery for Adolescents (Caldwell, et al., 1992); What am I Like (Lerner et al., 2005, Phelps et al., 2009); Student's Life Satisfaction Scale (Huebner, 1991) with items from the Satisfaction with Life Scale (Diener, 1985); and the Impact of Service Scale developed by Dr. Heather Gilmour (study co-PI).   </vt:lpstr>
      <vt:lpstr>Finding a community partner requires open communication to explain learning objectives, as well as the organization’s mission and needs to create mutually beneficial partnership. </vt:lpstr>
      <vt:lpstr>PowerPoint Presentation</vt:lpstr>
      <vt:lpstr>Thank you!     hgilmour@springfieldcollege.edu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Patchwork- Weaving Partnerships Throughout the Department</dc:title>
  <cp:lastModifiedBy>Heather Alderman</cp:lastModifiedBy>
  <cp:revision>1</cp:revision>
  <dcterms:modified xsi:type="dcterms:W3CDTF">2020-02-10T21:34:42Z</dcterms:modified>
</cp:coreProperties>
</file>